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5" r:id="rId1"/>
  </p:sldMasterIdLst>
  <p:notesMasterIdLst>
    <p:notesMasterId r:id="rId8"/>
  </p:notesMasterIdLst>
  <p:sldIdLst>
    <p:sldId id="259" r:id="rId2"/>
    <p:sldId id="281" r:id="rId3"/>
    <p:sldId id="306" r:id="rId4"/>
    <p:sldId id="309" r:id="rId5"/>
    <p:sldId id="313" r:id="rId6"/>
    <p:sldId id="322" r:id="rId7"/>
  </p:sldIdLst>
  <p:sldSz cx="12192000" cy="6858000"/>
  <p:notesSz cx="6797675" cy="9926638"/>
  <p:defaultTextStyle>
    <a:defPPr>
      <a:defRPr lang="da-D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laus Krogh Mortensen" initials="KKM" lastIdx="1" clrIdx="0">
    <p:extLst>
      <p:ext uri="{19B8F6BF-5375-455C-9EA6-DF929625EA0E}">
        <p15:presenceInfo xmlns:p15="http://schemas.microsoft.com/office/powerpoint/2012/main" userId="S::km@bgraphic.dk::bccf89fd-c6e6-4ba4-8af3-3063170b1e14" providerId="AD"/>
      </p:ext>
    </p:extLst>
  </p:cmAuthor>
  <p:cmAuthor id="2" name="Nina Vibe Fuglsang" initials="NVF" lastIdx="6" clrIdx="1">
    <p:extLst>
      <p:ext uri="{19B8F6BF-5375-455C-9EA6-DF929625EA0E}">
        <p15:presenceInfo xmlns:p15="http://schemas.microsoft.com/office/powerpoint/2012/main" userId="S::NVF@dlf.org::69b27e1b-b361-4aa2-9758-3c00ed2a30ea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AD1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llemlayout 2 - Markering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yst layout 2 - Markering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E25E649-3F16-4E02-A733-19D2CDBF48F0}" styleName="Mellemlayout 3 - Markering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Mellemlayout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940675A-B579-460E-94D1-54222C63F5DA}" styleName="Ingen typografi, tabelgit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1E4AEA4-8DFA-4A89-87EB-49C32662AFE0}" styleName="Mellemlayout 2 - Markering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85BE263C-DBD7-4A20-BB59-AAB30ACAA65A}" styleName="Mellemlayout 3 - Markering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E3FDE45-AF77-4B5C-9715-49D594BDF05E}" styleName="Lyst layout 1 - Markering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00" autoAdjust="0"/>
    <p:restoredTop sz="79020" autoAdjust="0"/>
  </p:normalViewPr>
  <p:slideViewPr>
    <p:cSldViewPr snapToGrid="0" snapToObjects="1" showGuides="1">
      <p:cViewPr varScale="1">
        <p:scale>
          <a:sx n="103" d="100"/>
          <a:sy n="103" d="100"/>
        </p:scale>
        <p:origin x="74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commentAuthors" Target="commentAuthors.xml"/><Relationship Id="rId14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ds Kaltoft Ohsten" userId="e87b338d-4dcb-4423-b3e2-f4018a7f1c3e" providerId="ADAL" clId="{2DF21191-C689-4653-9131-0B2C2A9B891A}"/>
    <pc:docChg chg="modSld">
      <pc:chgData name="Mads Kaltoft Ohsten" userId="e87b338d-4dcb-4423-b3e2-f4018a7f1c3e" providerId="ADAL" clId="{2DF21191-C689-4653-9131-0B2C2A9B891A}" dt="2022-08-24T10:04:27.308" v="4" actId="20577"/>
      <pc:docMkLst>
        <pc:docMk/>
      </pc:docMkLst>
      <pc:sldChg chg="modNotesTx">
        <pc:chgData name="Mads Kaltoft Ohsten" userId="e87b338d-4dcb-4423-b3e2-f4018a7f1c3e" providerId="ADAL" clId="{2DF21191-C689-4653-9131-0B2C2A9B891A}" dt="2022-08-24T10:04:11.653" v="0" actId="20577"/>
        <pc:sldMkLst>
          <pc:docMk/>
          <pc:sldMk cId="3871864511" sldId="306"/>
        </pc:sldMkLst>
      </pc:sldChg>
      <pc:sldChg chg="modNotesTx">
        <pc:chgData name="Mads Kaltoft Ohsten" userId="e87b338d-4dcb-4423-b3e2-f4018a7f1c3e" providerId="ADAL" clId="{2DF21191-C689-4653-9131-0B2C2A9B891A}" dt="2022-08-24T10:04:17.117" v="1" actId="20577"/>
        <pc:sldMkLst>
          <pc:docMk/>
          <pc:sldMk cId="2340057316" sldId="309"/>
        </pc:sldMkLst>
      </pc:sldChg>
      <pc:sldChg chg="modNotesTx">
        <pc:chgData name="Mads Kaltoft Ohsten" userId="e87b338d-4dcb-4423-b3e2-f4018a7f1c3e" providerId="ADAL" clId="{2DF21191-C689-4653-9131-0B2C2A9B891A}" dt="2022-08-24T10:04:23.168" v="3" actId="20577"/>
        <pc:sldMkLst>
          <pc:docMk/>
          <pc:sldMk cId="1061637510" sldId="313"/>
        </pc:sldMkLst>
      </pc:sldChg>
      <pc:sldChg chg="modNotesTx">
        <pc:chgData name="Mads Kaltoft Ohsten" userId="e87b338d-4dcb-4423-b3e2-f4018a7f1c3e" providerId="ADAL" clId="{2DF21191-C689-4653-9131-0B2C2A9B891A}" dt="2022-08-24T10:04:27.308" v="4" actId="20577"/>
        <pc:sldMkLst>
          <pc:docMk/>
          <pc:sldMk cId="2697829922" sldId="322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idehoved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6"/>
          </a:xfrm>
          <a:prstGeom prst="rect">
            <a:avLst/>
          </a:prstGeom>
        </p:spPr>
        <p:txBody>
          <a:bodyPr vert="horz" lIns="95562" tIns="47781" rIns="95562" bIns="47781" rtlCol="0"/>
          <a:lstStyle>
            <a:lvl1pPr algn="l">
              <a:defRPr sz="1300"/>
            </a:lvl1pPr>
          </a:lstStyle>
          <a:p>
            <a:endParaRPr lang="da-DK"/>
          </a:p>
        </p:txBody>
      </p:sp>
      <p:sp>
        <p:nvSpPr>
          <p:cNvPr id="3" name="Pladsholder til dato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6"/>
          </a:xfrm>
          <a:prstGeom prst="rect">
            <a:avLst/>
          </a:prstGeom>
        </p:spPr>
        <p:txBody>
          <a:bodyPr vert="horz" lIns="95562" tIns="47781" rIns="95562" bIns="47781" rtlCol="0"/>
          <a:lstStyle>
            <a:lvl1pPr algn="r">
              <a:defRPr sz="1300"/>
            </a:lvl1pPr>
          </a:lstStyle>
          <a:p>
            <a:fld id="{A6923D61-A7C4-40E3-A0AE-63840CAC6E7B}" type="datetimeFigureOut">
              <a:rPr lang="da-DK" smtClean="0"/>
              <a:t>24-08-2022</a:t>
            </a:fld>
            <a:endParaRPr lang="da-DK"/>
          </a:p>
        </p:txBody>
      </p:sp>
      <p:sp>
        <p:nvSpPr>
          <p:cNvPr id="4" name="Pladsholder til slidebillede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562" tIns="47781" rIns="95562" bIns="47781" rtlCol="0" anchor="ctr"/>
          <a:lstStyle/>
          <a:p>
            <a:endParaRPr lang="da-DK"/>
          </a:p>
        </p:txBody>
      </p:sp>
      <p:sp>
        <p:nvSpPr>
          <p:cNvPr id="5" name="Pladsholder til noter 4"/>
          <p:cNvSpPr>
            <a:spLocks noGrp="1"/>
          </p:cNvSpPr>
          <p:nvPr>
            <p:ph type="body" sz="quarter" idx="3"/>
          </p:nvPr>
        </p:nvSpPr>
        <p:spPr>
          <a:xfrm>
            <a:off x="679768" y="4777196"/>
            <a:ext cx="5438140" cy="3908614"/>
          </a:xfrm>
          <a:prstGeom prst="rect">
            <a:avLst/>
          </a:prstGeom>
        </p:spPr>
        <p:txBody>
          <a:bodyPr vert="horz" lIns="95562" tIns="47781" rIns="95562" bIns="47781" rtlCol="0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4"/>
          </p:nvPr>
        </p:nvSpPr>
        <p:spPr>
          <a:xfrm>
            <a:off x="1" y="9428586"/>
            <a:ext cx="2945659" cy="498055"/>
          </a:xfrm>
          <a:prstGeom prst="rect">
            <a:avLst/>
          </a:prstGeom>
        </p:spPr>
        <p:txBody>
          <a:bodyPr vert="horz" lIns="95562" tIns="47781" rIns="95562" bIns="47781" rtlCol="0" anchor="b"/>
          <a:lstStyle>
            <a:lvl1pPr algn="l">
              <a:defRPr sz="1300"/>
            </a:lvl1pPr>
          </a:lstStyle>
          <a:p>
            <a:endParaRPr lang="da-DK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5"/>
          </p:nvPr>
        </p:nvSpPr>
        <p:spPr>
          <a:xfrm>
            <a:off x="3850444" y="9428586"/>
            <a:ext cx="2945659" cy="498055"/>
          </a:xfrm>
          <a:prstGeom prst="rect">
            <a:avLst/>
          </a:prstGeom>
        </p:spPr>
        <p:txBody>
          <a:bodyPr vert="horz" lIns="95562" tIns="47781" rIns="95562" bIns="47781" rtlCol="0" anchor="b"/>
          <a:lstStyle>
            <a:lvl1pPr algn="r">
              <a:defRPr sz="1300"/>
            </a:lvl1pPr>
          </a:lstStyle>
          <a:p>
            <a:fld id="{D88FF039-BAA8-4CF2-B44A-DEF0F9103AEB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9084672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8FF039-BAA8-4CF2-B44A-DEF0F9103AEB}" type="slidenum">
              <a:rPr lang="da-DK" smtClean="0"/>
              <a:t>2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8996280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8FF039-BAA8-4CF2-B44A-DEF0F9103AEB}" type="slidenum">
              <a:rPr lang="da-DK" smtClean="0"/>
              <a:t>3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9353139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8FF039-BAA8-4CF2-B44A-DEF0F9103AEB}" type="slidenum">
              <a:rPr lang="da-DK" smtClean="0"/>
              <a:t>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2839728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8FF039-BAA8-4CF2-B44A-DEF0F9103AEB}" type="slidenum">
              <a:rPr lang="da-DK" smtClean="0"/>
              <a:t>5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543460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8FF039-BAA8-4CF2-B44A-DEF0F9103AEB}" type="slidenum">
              <a:rPr lang="da-DK" smtClean="0"/>
              <a:t>6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7452501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slide, vandret foto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Pladsholder til billede 191">
            <a:extLst>
              <a:ext uri="{FF2B5EF4-FFF2-40B4-BE49-F238E27FC236}">
                <a16:creationId xmlns:a16="http://schemas.microsoft.com/office/drawing/2014/main" id="{E7AFC480-10FE-422B-ABC4-00BF9DD4DD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1999" cy="3430800"/>
          </a:xfrm>
        </p:spPr>
        <p:txBody>
          <a:bodyPr wrap="none" anchor="ctr" anchorCtr="0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da-DK"/>
              <a:t>Klik på ikonet for at tilføje et billede</a:t>
            </a:r>
            <a:endParaRPr lang="da-DK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9822CBA-C172-4D54-AD00-E36DB0CE6B2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619248" y="4179600"/>
            <a:ext cx="9720000" cy="720000"/>
          </a:xfrm>
        </p:spPr>
        <p:txBody>
          <a:bodyPr anchor="t" anchorCtr="0">
            <a:normAutofit/>
          </a:bodyPr>
          <a:lstStyle>
            <a:lvl1pPr algn="l">
              <a:lnSpc>
                <a:spcPct val="80000"/>
              </a:lnSpc>
              <a:defRPr sz="4800" cap="all" baseline="0"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5B67DEFB-C138-4783-B49C-5CCC0150C31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19999" y="5007600"/>
            <a:ext cx="9732214" cy="540000"/>
          </a:xfrm>
        </p:spPr>
        <p:txBody>
          <a:bodyPr/>
          <a:lstStyle>
            <a:lvl1pPr marL="0" indent="0" algn="l">
              <a:lnSpc>
                <a:spcPts val="2600"/>
              </a:lnSpc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B7F39E27-C2C5-4E46-BB0D-25CA44503C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620000" y="3780000"/>
            <a:ext cx="1980000" cy="360000"/>
          </a:xfrm>
        </p:spPr>
        <p:txBody>
          <a:bodyPr/>
          <a:lstStyle>
            <a:lvl1pPr algn="l">
              <a:defRPr sz="1600"/>
            </a:lvl1pPr>
          </a:lstStyle>
          <a:p>
            <a:fld id="{51911F13-CDF2-4F5B-9816-C3BBB8C5D894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BBAE6B29-2BA4-4BF1-8223-FC10B5A13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7200000"/>
            <a:ext cx="5400000" cy="180000"/>
          </a:xfrm>
        </p:spPr>
        <p:txBody>
          <a:bodyPr/>
          <a:lstStyle/>
          <a:p>
            <a:r>
              <a:rPr lang="da-DK"/>
              <a:t>Sidefod</a:t>
            </a:r>
            <a:endParaRPr lang="da-DK" dirty="0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41BC3DF-AD6F-4EBE-9D27-A2A94E69EF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720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7C782A03-737A-4DAD-83E3-55EFA7A886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20000" y="5803200"/>
            <a:ext cx="7560000" cy="360000"/>
          </a:xfrm>
        </p:spPr>
        <p:txBody>
          <a:bodyPr/>
          <a:lstStyle>
            <a:lvl1pPr marL="0" indent="0">
              <a:buNone/>
              <a:defRPr sz="1600"/>
            </a:lvl1pPr>
            <a:lvl2pPr marL="180000" indent="0">
              <a:buNone/>
              <a:defRPr sz="1600"/>
            </a:lvl2pPr>
            <a:lvl3pPr marL="360000" indent="0">
              <a:buNone/>
              <a:defRPr sz="1600"/>
            </a:lvl3pPr>
            <a:lvl4pPr marL="540000" indent="0">
              <a:buNone/>
              <a:defRPr sz="1600"/>
            </a:lvl4pPr>
            <a:lvl5pPr marL="720000" indent="0">
              <a:buNone/>
              <a:defRPr sz="1600"/>
            </a:lvl5pPr>
          </a:lstStyle>
          <a:p>
            <a:pPr lvl="0"/>
            <a:r>
              <a:rPr lang="da-DK" dirty="0"/>
              <a:t>Klik for at tilføje oplægsholder</a:t>
            </a:r>
          </a:p>
        </p:txBody>
      </p:sp>
    </p:spTree>
    <p:extLst>
      <p:ext uri="{BB962C8B-B14F-4D97-AF65-F5344CB8AC3E}">
        <p14:creationId xmlns:p14="http://schemas.microsoft.com/office/powerpoint/2010/main" val="35838835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stort foto/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dsholder til indhold 8">
            <a:extLst>
              <a:ext uri="{FF2B5EF4-FFF2-40B4-BE49-F238E27FC236}">
                <a16:creationId xmlns:a16="http://schemas.microsoft.com/office/drawing/2014/main" id="{57AF489A-725E-452A-A1F5-EF7A8C1D9CC9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735638" y="0"/>
            <a:ext cx="6456362" cy="6857995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3612400" cy="1003388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2160000"/>
            <a:ext cx="3615892" cy="3969338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D1DCAC-8CCB-4DD1-B2C5-F71D7F64D1A2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6480000"/>
            <a:ext cx="36124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uppe 106">
            <a:extLst>
              <a:ext uri="{FF2B5EF4-FFF2-40B4-BE49-F238E27FC236}">
                <a16:creationId xmlns:a16="http://schemas.microsoft.com/office/drawing/2014/main" id="{1D0C0C4F-354D-4748-AB95-6A5961C41282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8" name="Kombinationstegning: figur 107">
              <a:extLst>
                <a:ext uri="{FF2B5EF4-FFF2-40B4-BE49-F238E27FC236}">
                  <a16:creationId xmlns:a16="http://schemas.microsoft.com/office/drawing/2014/main" id="{17F66672-D046-429D-A1D6-020A45197343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9" name="Grafik 2">
              <a:extLst>
                <a:ext uri="{FF2B5EF4-FFF2-40B4-BE49-F238E27FC236}">
                  <a16:creationId xmlns:a16="http://schemas.microsoft.com/office/drawing/2014/main" id="{B7D75E53-D8F8-429D-B0B5-52AC5CC185DD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3" name="Kombinationstegning: figur 122">
                <a:extLst>
                  <a:ext uri="{FF2B5EF4-FFF2-40B4-BE49-F238E27FC236}">
                    <a16:creationId xmlns:a16="http://schemas.microsoft.com/office/drawing/2014/main" id="{502EE465-EBAE-4883-87A2-9A15D0294EC5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4" name="Kombinationstegning: figur 123">
                <a:extLst>
                  <a:ext uri="{FF2B5EF4-FFF2-40B4-BE49-F238E27FC236}">
                    <a16:creationId xmlns:a16="http://schemas.microsoft.com/office/drawing/2014/main" id="{42A64B4C-EC60-4653-97D9-306A89031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5" name="Grafik 2">
                <a:extLst>
                  <a:ext uri="{FF2B5EF4-FFF2-40B4-BE49-F238E27FC236}">
                    <a16:creationId xmlns:a16="http://schemas.microsoft.com/office/drawing/2014/main" id="{D14C862E-9167-4C6E-AC4F-50525252C4C5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6" name="Kombinationstegning: figur 125">
                  <a:extLst>
                    <a:ext uri="{FF2B5EF4-FFF2-40B4-BE49-F238E27FC236}">
                      <a16:creationId xmlns:a16="http://schemas.microsoft.com/office/drawing/2014/main" id="{32B28B75-3CAF-4844-A38E-06485DABA9B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4EEA774A-258F-479C-82B6-64121C0ADF3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BBB0BB5B-2E06-4CF7-8D1B-00F47AD1F310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15EFEFE0-CFDD-4DB3-8E2B-47170C78D986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AB1E535A-EF7B-4572-BE13-38E768E478E4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8C6F7158-0A14-4728-95BB-2619F67996BD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7051F66F-7A2B-4B9C-81ED-689C6750EB86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20BBFE48-20B2-4653-8B4F-19C3D2FCA67D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0B9BD574-161A-4E14-BDF0-1B05143A57A3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8D4DADCA-7172-4637-8087-0BAF6573C4CC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DBA52D0B-3CFA-43BB-8FE4-8D5924671D9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041788FD-7EF6-46DA-9585-616303E778C5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2D6E7C14-24D1-4B13-B288-B7C5A296838B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C7BF1130-4EBB-403C-8D6C-D4A251E2BB0B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D3752018-3EB7-435F-A0DC-203FC3ADEA3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988C8DE5-B1EF-45B8-BEC8-804A92164752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2" name="Grafik 2">
                  <a:extLst>
                    <a:ext uri="{FF2B5EF4-FFF2-40B4-BE49-F238E27FC236}">
                      <a16:creationId xmlns:a16="http://schemas.microsoft.com/office/drawing/2014/main" id="{0F471FDF-4346-4925-B116-10148BD8964F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5" name="Kombinationstegning: figur 154">
                    <a:extLst>
                      <a:ext uri="{FF2B5EF4-FFF2-40B4-BE49-F238E27FC236}">
                        <a16:creationId xmlns:a16="http://schemas.microsoft.com/office/drawing/2014/main" id="{B628C1F6-01A1-4C95-9137-4D9B5BC20B8B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71C2D268-E819-445A-8558-86EDDF9534EE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A4051EC6-BE6C-472F-88DE-F3477076472C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B0C286AD-3C16-49BB-83BD-3D29921440BC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C9E7E1A4-26A0-4248-97EF-181B83B5E5E7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CBC27080-5BF9-4E7A-AD9B-F1EA3E70B913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E6D98805-C559-440C-83FE-8AA70872140A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CE0ABB02-1F46-40A1-B2FF-51C6DD78568A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CA334386-BFDB-4538-A6EC-E41902CC24B8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01B52706-4C57-4477-8A12-985E5BA5D25A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0CCF9B0A-83D4-4364-BEF9-2A79249EAA1C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9A0EF668-9560-44BC-B5A0-877C4F3C87F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FD94881F-7060-47D4-A3EB-8A39CB570EBD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5F2D8CF5-23DE-4B14-A6AB-6D6B53807FD4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6DF38429-D6FD-4CA4-B628-44C90488EABD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7041971B-7001-47B8-83FA-FF4EFB4C11D7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0" name="Grafik 2">
              <a:extLst>
                <a:ext uri="{FF2B5EF4-FFF2-40B4-BE49-F238E27FC236}">
                  <a16:creationId xmlns:a16="http://schemas.microsoft.com/office/drawing/2014/main" id="{04D34309-E1FE-4BDA-A96D-24F72D9E3FB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3" name="Grafik 2">
                <a:extLst>
                  <a:ext uri="{FF2B5EF4-FFF2-40B4-BE49-F238E27FC236}">
                    <a16:creationId xmlns:a16="http://schemas.microsoft.com/office/drawing/2014/main" id="{886F45B2-3E21-47E6-9BD3-46393E7BC7AF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3137410D-555D-4296-962F-4FACB0D3F516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C5027394-4E27-4C91-B257-1ACDB852FBD0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4" name="Grafik 2">
                <a:extLst>
                  <a:ext uri="{FF2B5EF4-FFF2-40B4-BE49-F238E27FC236}">
                    <a16:creationId xmlns:a16="http://schemas.microsoft.com/office/drawing/2014/main" id="{FEB159A8-189E-442A-AD5E-9B5EE34D9D66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5" name="Kombinationstegning: figur 114">
                  <a:extLst>
                    <a:ext uri="{FF2B5EF4-FFF2-40B4-BE49-F238E27FC236}">
                      <a16:creationId xmlns:a16="http://schemas.microsoft.com/office/drawing/2014/main" id="{6B8D4970-265F-4E39-BD42-9CE96313DB54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A0104452-E709-4D22-B0B9-0EEA81B5753E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DC47AAF3-0340-46E8-A07F-E5AF3F3D1CA9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6AFA3639-E81D-4590-9CF5-1E169BCCBB8F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1C3A4798-7764-4957-A634-991B5902C3E5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7F35F977-1B00-46E9-93EB-33656C66B1EF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613AA58C-10F8-4307-919A-0FA44A3BCAD3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3C8C664B-E9F0-4D44-BF78-2FD6FF400E8A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9" name="Lige forbindelse 158">
            <a:extLst>
              <a:ext uri="{FF2B5EF4-FFF2-40B4-BE49-F238E27FC236}">
                <a16:creationId xmlns:a16="http://schemas.microsoft.com/office/drawing/2014/main" id="{E8101522-8ACD-4F08-B18E-7F51354725F7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0" name="Gruppe 159">
            <a:extLst>
              <a:ext uri="{FF2B5EF4-FFF2-40B4-BE49-F238E27FC236}">
                <a16:creationId xmlns:a16="http://schemas.microsoft.com/office/drawing/2014/main" id="{2E3C73AE-F34E-4669-B279-3193C3CE17D7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1" name="Kombinationstegning: figur 160">
              <a:extLst>
                <a:ext uri="{FF2B5EF4-FFF2-40B4-BE49-F238E27FC236}">
                  <a16:creationId xmlns:a16="http://schemas.microsoft.com/office/drawing/2014/main" id="{87660EEE-C084-4E1D-B0FB-D5743C6DA09A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2" name="Grafik 2">
              <a:extLst>
                <a:ext uri="{FF2B5EF4-FFF2-40B4-BE49-F238E27FC236}">
                  <a16:creationId xmlns:a16="http://schemas.microsoft.com/office/drawing/2014/main" id="{2CA2963C-3A0A-492B-AD20-D24B9AAC49D7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99722CE7-0246-4210-8BC1-7B3C5DD8975D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4397980D-6818-482F-B381-F2B93A771539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8" name="Grafik 2">
                <a:extLst>
                  <a:ext uri="{FF2B5EF4-FFF2-40B4-BE49-F238E27FC236}">
                    <a16:creationId xmlns:a16="http://schemas.microsoft.com/office/drawing/2014/main" id="{C640437F-F84C-40DA-945F-2FD3EC5FCBF0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79" name="Kombinationstegning: figur 178">
                  <a:extLst>
                    <a:ext uri="{FF2B5EF4-FFF2-40B4-BE49-F238E27FC236}">
                      <a16:creationId xmlns:a16="http://schemas.microsoft.com/office/drawing/2014/main" id="{575F268E-00F1-4791-AC30-AC630ED32F4A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6A43B903-F7E4-444D-942B-BC2B0D9B315D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C90D777E-084B-4461-B1CC-CEFEF19A755B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767A09BB-3FC1-4A04-A1DB-B4F28D4C9E6F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6F148019-9171-451F-8A18-D2C854DCBEE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9036567-ECE2-426A-BA61-E49D2F08764B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B80DA519-DBD6-41D3-924B-983AA477BB9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15BC2DFF-9693-46B2-91F1-E7F62CE2C5FC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852E8DB3-8A10-41DC-B2FE-38CA138F4302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4FC22931-D425-4176-8A93-096D06361CCB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43E7C060-4B3D-4DB8-8C1D-546B33695527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28E913AD-3923-45D0-8E33-2E0FFC5AA917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3D654EB3-3413-4AC5-953D-60D2A05E095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96A3C81E-FDDF-4C59-A992-70C0529E336C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ED25704C-4BBD-4452-B7F0-854B912EC2DE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60F92FF9-B1F5-480F-8CB7-BBA154C14A1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5" name="Grafik 2">
                  <a:extLst>
                    <a:ext uri="{FF2B5EF4-FFF2-40B4-BE49-F238E27FC236}">
                      <a16:creationId xmlns:a16="http://schemas.microsoft.com/office/drawing/2014/main" id="{53284A64-CC42-401A-B67C-C2C639257B09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9D88B4AE-8AA0-44D7-91EE-6EF89D183C1E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CB27BD69-8704-4232-A5A4-64A4AC904EF4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593C11CB-7B59-4D92-A105-17003BF5B13C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B0676AF2-4BE3-41BB-93AF-09018C41087E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20F30A95-3FC6-4D5E-AFA7-8B37C5ED5ABC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BC22FC3E-9876-48F0-B9D4-F025A38EE48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626220CE-D396-41EA-B221-89972E2E03EE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FC60D5EF-939F-4C47-9FA1-25043248EB56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EA03846C-DCD0-42C7-B5DD-F296F685A2E0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59DE9C2D-3657-482E-A043-75ED4CEDD3B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0E2BA1A7-C914-43AF-BD79-285092816680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2D3B6199-60CE-43A2-AE5A-BD592958BF4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65EE44E0-6474-491D-A12C-AAB98A790415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EEFCE390-6CD5-4C83-9085-DD8DC5D4F257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895A13A3-5619-49EB-8EAF-9B65A3A3EED4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059D2210-A372-46BD-8CD0-E93850E9402B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3" name="Grafik 2">
              <a:extLst>
                <a:ext uri="{FF2B5EF4-FFF2-40B4-BE49-F238E27FC236}">
                  <a16:creationId xmlns:a16="http://schemas.microsoft.com/office/drawing/2014/main" id="{49558519-0C7F-4A63-A8AB-1659CE9CAD2B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6" name="Grafik 2">
                <a:extLst>
                  <a:ext uri="{FF2B5EF4-FFF2-40B4-BE49-F238E27FC236}">
                    <a16:creationId xmlns:a16="http://schemas.microsoft.com/office/drawing/2014/main" id="{566105E4-E363-4ACE-BA94-0B8E4B1786C8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F731A891-C60D-4476-B3A0-4928CD99E590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88ED293F-89BF-4592-A779-B1E1C09A0E53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7" name="Grafik 2">
                <a:extLst>
                  <a:ext uri="{FF2B5EF4-FFF2-40B4-BE49-F238E27FC236}">
                    <a16:creationId xmlns:a16="http://schemas.microsoft.com/office/drawing/2014/main" id="{68C54E42-AF80-4E2A-983D-5718787DB7EF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8" name="Kombinationstegning: figur 167">
                  <a:extLst>
                    <a:ext uri="{FF2B5EF4-FFF2-40B4-BE49-F238E27FC236}">
                      <a16:creationId xmlns:a16="http://schemas.microsoft.com/office/drawing/2014/main" id="{3842A51B-5B47-4156-A7C0-9D85A0CF8127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638C199A-9E36-4156-BAC9-F2345FA87C0A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6F40915E-B6BF-4B6B-99B1-47C75EE93F4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D42D5324-68B9-4D53-93CC-D54CFEF2E907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33229A5D-CD7D-4F83-8D14-BD00F59D89C3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8E361CF2-71D2-49F7-A816-E72A4802717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A5999305-D339-4A14-9C43-0D4B6D6ADD03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76B59879-2C75-4984-B1DA-46A1AF0BDBB9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2" name="Lige forbindelse 211">
            <a:extLst>
              <a:ext uri="{FF2B5EF4-FFF2-40B4-BE49-F238E27FC236}">
                <a16:creationId xmlns:a16="http://schemas.microsoft.com/office/drawing/2014/main" id="{E43B16B6-6B78-4B5C-B19C-00A945CFAD8F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uppe 212">
            <a:extLst>
              <a:ext uri="{FF2B5EF4-FFF2-40B4-BE49-F238E27FC236}">
                <a16:creationId xmlns:a16="http://schemas.microsoft.com/office/drawing/2014/main" id="{B82BC84A-2A53-419F-8580-1D3BBB5D8A3C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4" name="Kombinationstegning: figur 213">
              <a:extLst>
                <a:ext uri="{FF2B5EF4-FFF2-40B4-BE49-F238E27FC236}">
                  <a16:creationId xmlns:a16="http://schemas.microsoft.com/office/drawing/2014/main" id="{33A995B3-86B0-48BC-A7DE-4A73E16A3D65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5" name="Grafik 2">
              <a:extLst>
                <a:ext uri="{FF2B5EF4-FFF2-40B4-BE49-F238E27FC236}">
                  <a16:creationId xmlns:a16="http://schemas.microsoft.com/office/drawing/2014/main" id="{CDF0C597-1B84-4275-AE19-28F4491B74C2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29" name="Kombinationstegning: figur 228">
                <a:extLst>
                  <a:ext uri="{FF2B5EF4-FFF2-40B4-BE49-F238E27FC236}">
                    <a16:creationId xmlns:a16="http://schemas.microsoft.com/office/drawing/2014/main" id="{DAD478B8-526E-4443-ACE9-4A651DC6426F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0" name="Kombinationstegning: figur 229">
                <a:extLst>
                  <a:ext uri="{FF2B5EF4-FFF2-40B4-BE49-F238E27FC236}">
                    <a16:creationId xmlns:a16="http://schemas.microsoft.com/office/drawing/2014/main" id="{F2BA2890-201A-4ABF-81CA-E7DB37D8E1C7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1" name="Grafik 2">
                <a:extLst>
                  <a:ext uri="{FF2B5EF4-FFF2-40B4-BE49-F238E27FC236}">
                    <a16:creationId xmlns:a16="http://schemas.microsoft.com/office/drawing/2014/main" id="{54E2EC8F-801E-4EB2-9083-FF11117DDFCD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2" name="Kombinationstegning: figur 231">
                  <a:extLst>
                    <a:ext uri="{FF2B5EF4-FFF2-40B4-BE49-F238E27FC236}">
                      <a16:creationId xmlns:a16="http://schemas.microsoft.com/office/drawing/2014/main" id="{53C27378-209D-4FFC-BF06-C2D5F539A340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AD43F18D-9154-438B-9A8F-64C540CF5C5D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5C487071-D4F4-4B8E-8C6B-4E60350C0B9B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36B059A5-7C4B-4D09-8734-8E9EAC6CFF6E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67B1F877-19E3-4489-9C19-56CC75A68FC0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44D14055-6345-470F-AEF3-5907B47E6F4A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D3CAC790-8AAE-46D4-9577-AA3EDA13E8F2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D5DAB846-3274-48B9-85F4-1116D2B97D9D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75E6B12C-0C99-4A2A-BFFB-8B253D73F8D1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038E79D5-887D-4340-A271-3321B1353824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FB64B5DD-DE0F-48E0-9723-2309607E738E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9D263C29-D823-44C3-BCAA-B3AAA7DC20CA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1C329165-DEED-4F10-9CFE-7F04B3E3EF17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4A488B9E-EDF1-457C-96AA-4B11A2205B9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93669644-D5CF-4F44-8957-FF422552C56A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7" name="Kombinationstegning: figur 246">
                  <a:extLst>
                    <a:ext uri="{FF2B5EF4-FFF2-40B4-BE49-F238E27FC236}">
                      <a16:creationId xmlns:a16="http://schemas.microsoft.com/office/drawing/2014/main" id="{C8FC37ED-778A-487E-B323-07F78FF76515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8" name="Grafik 2">
                  <a:extLst>
                    <a:ext uri="{FF2B5EF4-FFF2-40B4-BE49-F238E27FC236}">
                      <a16:creationId xmlns:a16="http://schemas.microsoft.com/office/drawing/2014/main" id="{DEE44CDE-9F66-49D0-97CB-9AE454C9DEE8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1" name="Kombinationstegning: figur 260">
                    <a:extLst>
                      <a:ext uri="{FF2B5EF4-FFF2-40B4-BE49-F238E27FC236}">
                        <a16:creationId xmlns:a16="http://schemas.microsoft.com/office/drawing/2014/main" id="{63E0A332-CC78-4908-8346-77ABDFC52999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4E319498-7D30-4B1A-B086-11C55EAEF65C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01F35411-6CFD-420C-A451-B2C742E81F65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4" name="Kombinationstegning: figur 263">
                    <a:extLst>
                      <a:ext uri="{FF2B5EF4-FFF2-40B4-BE49-F238E27FC236}">
                        <a16:creationId xmlns:a16="http://schemas.microsoft.com/office/drawing/2014/main" id="{D0DFB71B-C011-4CCF-853E-E8B58F133082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097B8EB9-7110-4C51-8AE1-1446F718F262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2759D11F-67CE-4344-BD86-031FBB488E7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84D9BDA2-65B8-4F55-A03A-1DC17A61DFFC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B644D536-CD87-4927-A590-50F305476D7F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FBEF788A-4FF3-47F2-9119-CB73F6391CEA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630FE3B8-0D67-421E-82F5-1A961C5CBC20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F27DE420-A98A-4E4F-9F3A-E62A682879EF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1C253634-D425-440C-81B8-F7423443BC18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E8B7F940-300B-438E-A583-C8E1ED4D6A0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469B63F2-F209-4495-9F49-C7945AD5484B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E6A7F4F0-A925-44BC-AE7D-EC7282524B56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0" name="Kombinationstegning: figur 259">
                  <a:extLst>
                    <a:ext uri="{FF2B5EF4-FFF2-40B4-BE49-F238E27FC236}">
                      <a16:creationId xmlns:a16="http://schemas.microsoft.com/office/drawing/2014/main" id="{2137654B-8753-4CCA-97B6-79658052E4F9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6" name="Grafik 2">
              <a:extLst>
                <a:ext uri="{FF2B5EF4-FFF2-40B4-BE49-F238E27FC236}">
                  <a16:creationId xmlns:a16="http://schemas.microsoft.com/office/drawing/2014/main" id="{6BD95A64-601A-4869-B2FC-DF94F5D4BF98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19" name="Grafik 2">
                <a:extLst>
                  <a:ext uri="{FF2B5EF4-FFF2-40B4-BE49-F238E27FC236}">
                    <a16:creationId xmlns:a16="http://schemas.microsoft.com/office/drawing/2014/main" id="{A0EA0C90-774D-4C7B-A580-DEF72C1C4998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4486BA78-6618-472B-BC7B-05246E35088C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8" name="Kombinationstegning: figur 227">
                  <a:extLst>
                    <a:ext uri="{FF2B5EF4-FFF2-40B4-BE49-F238E27FC236}">
                      <a16:creationId xmlns:a16="http://schemas.microsoft.com/office/drawing/2014/main" id="{1FD48383-1D18-4CD4-A4F0-57DFA0AC099D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20" name="Grafik 2">
                <a:extLst>
                  <a:ext uri="{FF2B5EF4-FFF2-40B4-BE49-F238E27FC236}">
                    <a16:creationId xmlns:a16="http://schemas.microsoft.com/office/drawing/2014/main" id="{EC3F1CCD-8F5E-43C8-A6B5-7A1CE5EAE8B2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1" name="Kombinationstegning: figur 220">
                  <a:extLst>
                    <a:ext uri="{FF2B5EF4-FFF2-40B4-BE49-F238E27FC236}">
                      <a16:creationId xmlns:a16="http://schemas.microsoft.com/office/drawing/2014/main" id="{1F600499-79DD-448B-AC16-A1ACD905F303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2" name="Kombinationstegning: figur 221">
                  <a:extLst>
                    <a:ext uri="{FF2B5EF4-FFF2-40B4-BE49-F238E27FC236}">
                      <a16:creationId xmlns:a16="http://schemas.microsoft.com/office/drawing/2014/main" id="{34B7B767-AAF2-454B-AC1E-999F06676871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5EDB604D-43D4-480D-B578-78E5B1532B25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2A220964-DA17-488B-B8FD-20C13BE17E95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9C4FDE0C-9022-4B9A-BAAE-6B21EDCDCAD4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F0BE2099-DD8B-4DC9-9A0E-1C07D7605A40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7" name="Kombinationstegning: figur 216">
              <a:extLst>
                <a:ext uri="{FF2B5EF4-FFF2-40B4-BE49-F238E27FC236}">
                  <a16:creationId xmlns:a16="http://schemas.microsoft.com/office/drawing/2014/main" id="{ED8DDC85-0B1C-4394-BBE0-BE42F5DFF322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8" name="Kombinationstegning: figur 217">
              <a:extLst>
                <a:ext uri="{FF2B5EF4-FFF2-40B4-BE49-F238E27FC236}">
                  <a16:creationId xmlns:a16="http://schemas.microsoft.com/office/drawing/2014/main" id="{08AAA6E1-A85F-49CE-8F19-EA8F54CADEC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5" name="Lige forbindelse 264">
            <a:extLst>
              <a:ext uri="{FF2B5EF4-FFF2-40B4-BE49-F238E27FC236}">
                <a16:creationId xmlns:a16="http://schemas.microsoft.com/office/drawing/2014/main" id="{95BC8F32-2FAE-4DF3-8416-21DD3CD93829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0264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613">
          <p15:clr>
            <a:srgbClr val="A4A3A4"/>
          </p15:clr>
        </p15:guide>
        <p15:guide id="2" pos="3296">
          <p15:clr>
            <a:srgbClr val="A4A3A4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F39802-59D5-4920-93FB-D6DE3F0845D9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  <a:endParaRPr lang="da-DK" dirty="0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tabel 7">
            <a:extLst>
              <a:ext uri="{FF2B5EF4-FFF2-40B4-BE49-F238E27FC236}">
                <a16:creationId xmlns:a16="http://schemas.microsoft.com/office/drawing/2014/main" id="{3B711C3F-2080-427C-A210-299C1EBABCE4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1619250" y="1800000"/>
            <a:ext cx="9720000" cy="4320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en tabel</a:t>
            </a:r>
          </a:p>
        </p:txBody>
      </p:sp>
      <p:grpSp>
        <p:nvGrpSpPr>
          <p:cNvPr id="106" name="Gruppe 105">
            <a:extLst>
              <a:ext uri="{FF2B5EF4-FFF2-40B4-BE49-F238E27FC236}">
                <a16:creationId xmlns:a16="http://schemas.microsoft.com/office/drawing/2014/main" id="{E0578138-3A5B-4995-8FDD-819F7CEA8757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7" name="Kombinationstegning: figur 106">
              <a:extLst>
                <a:ext uri="{FF2B5EF4-FFF2-40B4-BE49-F238E27FC236}">
                  <a16:creationId xmlns:a16="http://schemas.microsoft.com/office/drawing/2014/main" id="{04290AAF-CF48-4495-9193-A7FF94CA13EF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8" name="Grafik 2">
              <a:extLst>
                <a:ext uri="{FF2B5EF4-FFF2-40B4-BE49-F238E27FC236}">
                  <a16:creationId xmlns:a16="http://schemas.microsoft.com/office/drawing/2014/main" id="{01BD35C1-2E74-4755-9C2A-25E4E7071C1B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2" name="Kombinationstegning: figur 121">
                <a:extLst>
                  <a:ext uri="{FF2B5EF4-FFF2-40B4-BE49-F238E27FC236}">
                    <a16:creationId xmlns:a16="http://schemas.microsoft.com/office/drawing/2014/main" id="{675D168F-3482-4D88-90AA-6FA0DA62ED0B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3" name="Kombinationstegning: figur 122">
                <a:extLst>
                  <a:ext uri="{FF2B5EF4-FFF2-40B4-BE49-F238E27FC236}">
                    <a16:creationId xmlns:a16="http://schemas.microsoft.com/office/drawing/2014/main" id="{8CE92FB1-161E-455A-8A8A-90FAF67B3DE4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4" name="Grafik 2">
                <a:extLst>
                  <a:ext uri="{FF2B5EF4-FFF2-40B4-BE49-F238E27FC236}">
                    <a16:creationId xmlns:a16="http://schemas.microsoft.com/office/drawing/2014/main" id="{0895906D-4CAB-4AFD-A9E3-69609CDC5438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5" name="Kombinationstegning: figur 124">
                  <a:extLst>
                    <a:ext uri="{FF2B5EF4-FFF2-40B4-BE49-F238E27FC236}">
                      <a16:creationId xmlns:a16="http://schemas.microsoft.com/office/drawing/2014/main" id="{7C71A78C-E0CE-4CC2-80A8-5C8FEC513CC4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6" name="Kombinationstegning: figur 125">
                  <a:extLst>
                    <a:ext uri="{FF2B5EF4-FFF2-40B4-BE49-F238E27FC236}">
                      <a16:creationId xmlns:a16="http://schemas.microsoft.com/office/drawing/2014/main" id="{A33F1667-62CF-4D63-BCD8-2F11DED20277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F87390E6-C077-4F23-917D-0518A407E882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CEF54D17-DA3E-46E3-A7C0-7D7EE80E443A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66A8555D-9E69-48E1-B614-649289E221C5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CF885AE9-4F31-4AD7-952C-DA9C0BB78400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B932F856-0E94-4D3E-AFB3-965A58DA9210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91459ECA-2AA3-4978-9AC8-47A3E686FA7A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868E587B-D96F-4FD7-A14F-0CFE435A368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086B47C5-2A62-4C20-8470-0C5929D0E822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1F42211F-66E3-40D3-8CEC-09EA664D3CFD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20A3D144-0F20-4647-B4E9-0F962FBF55F1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9DA91812-5B17-4C02-87A7-25F564200D27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DADF28F3-ABA2-48C3-A5AD-CBD55AEEED67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F9873747-BFCA-4CED-9FDE-9E8C4F7995DD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781406DF-AB52-4943-B5FF-D7873B67930D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1" name="Grafik 2">
                  <a:extLst>
                    <a:ext uri="{FF2B5EF4-FFF2-40B4-BE49-F238E27FC236}">
                      <a16:creationId xmlns:a16="http://schemas.microsoft.com/office/drawing/2014/main" id="{629DC4D9-A07D-4B0A-B939-03C2E050DD8C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4" name="Kombinationstegning: figur 153">
                    <a:extLst>
                      <a:ext uri="{FF2B5EF4-FFF2-40B4-BE49-F238E27FC236}">
                        <a16:creationId xmlns:a16="http://schemas.microsoft.com/office/drawing/2014/main" id="{0B6AE3BE-FB3A-4AE1-8EC9-BC0599689D0B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5" name="Kombinationstegning: figur 154">
                    <a:extLst>
                      <a:ext uri="{FF2B5EF4-FFF2-40B4-BE49-F238E27FC236}">
                        <a16:creationId xmlns:a16="http://schemas.microsoft.com/office/drawing/2014/main" id="{59EB3074-600E-4C89-B91A-EBF870B263A0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33F2503A-DD84-47CF-87C3-368F5A021DB8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5960916C-2FB5-488E-A63B-533AB4ACC0F7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CA8AED87-A44F-470A-B11B-FCF4CB77629A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8B97FBC0-F8B7-425A-B3B2-9F771DE0E585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32D5ACA8-0079-4506-9FEA-911407296A93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4BD7F940-74A4-446D-8DE6-EBF77205E698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323E1FA5-D85E-4408-81C5-9CE266F9A882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C586B425-E6FA-4F82-BD14-7DDE6F999FCD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BCAEE83C-A707-435C-8AF1-A350C6BC8E14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AEA332B9-AB94-48BC-A376-4FD325300CA6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C4B652DF-EBED-41A4-94D1-0AACBAF1F00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1854DE87-41F2-4BBE-82DE-887329628621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D3D391D7-17B1-4A4D-84BB-9067355C431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5784F74B-BFB8-4E5E-BE66-F1712290F42B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09" name="Grafik 2">
              <a:extLst>
                <a:ext uri="{FF2B5EF4-FFF2-40B4-BE49-F238E27FC236}">
                  <a16:creationId xmlns:a16="http://schemas.microsoft.com/office/drawing/2014/main" id="{E47E1ECC-B28A-41F9-8C2F-C7B1406316F4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2" name="Grafik 2">
                <a:extLst>
                  <a:ext uri="{FF2B5EF4-FFF2-40B4-BE49-F238E27FC236}">
                    <a16:creationId xmlns:a16="http://schemas.microsoft.com/office/drawing/2014/main" id="{FCC122EE-1E2E-4805-9619-C308093DDCB1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AE5F5069-F1AA-4452-AA46-3A99E0C4E161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0D390BA3-9717-400B-9260-6229BB41D338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3" name="Grafik 2">
                <a:extLst>
                  <a:ext uri="{FF2B5EF4-FFF2-40B4-BE49-F238E27FC236}">
                    <a16:creationId xmlns:a16="http://schemas.microsoft.com/office/drawing/2014/main" id="{55C8D6CD-B28D-45F1-8D9B-3CE3E6E7AB57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4" name="Kombinationstegning: figur 113">
                  <a:extLst>
                    <a:ext uri="{FF2B5EF4-FFF2-40B4-BE49-F238E27FC236}">
                      <a16:creationId xmlns:a16="http://schemas.microsoft.com/office/drawing/2014/main" id="{A4173DD2-DD32-49A0-975D-4E5BBE586394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5" name="Kombinationstegning: figur 114">
                  <a:extLst>
                    <a:ext uri="{FF2B5EF4-FFF2-40B4-BE49-F238E27FC236}">
                      <a16:creationId xmlns:a16="http://schemas.microsoft.com/office/drawing/2014/main" id="{393F19C0-5D2A-4483-B38F-620BFB19B6D2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414B6E36-3EBF-439E-9F1A-4BCCAE51037A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FABB4FA7-63BD-4536-9CC5-CBF0B755A0A5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6DBA69A3-A346-472F-8D30-34496EAB287E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16D7F9A4-6DCF-4F9D-9BF0-3B27C5B7D368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209D53A7-5FB3-4C7E-B57F-BEEC226A8326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D1AA02EA-6DFA-48D1-BC19-BB033C266588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8" name="Lige forbindelse 157">
            <a:extLst>
              <a:ext uri="{FF2B5EF4-FFF2-40B4-BE49-F238E27FC236}">
                <a16:creationId xmlns:a16="http://schemas.microsoft.com/office/drawing/2014/main" id="{65C053A0-D21B-4469-AA18-0D6A54653695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Gruppe 158">
            <a:extLst>
              <a:ext uri="{FF2B5EF4-FFF2-40B4-BE49-F238E27FC236}">
                <a16:creationId xmlns:a16="http://schemas.microsoft.com/office/drawing/2014/main" id="{E98276AB-3540-44EF-82FB-2F17F031199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0" name="Kombinationstegning: figur 159">
              <a:extLst>
                <a:ext uri="{FF2B5EF4-FFF2-40B4-BE49-F238E27FC236}">
                  <a16:creationId xmlns:a16="http://schemas.microsoft.com/office/drawing/2014/main" id="{A609EE09-36D3-46C1-9308-177BDE76C6ED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1" name="Grafik 2">
              <a:extLst>
                <a:ext uri="{FF2B5EF4-FFF2-40B4-BE49-F238E27FC236}">
                  <a16:creationId xmlns:a16="http://schemas.microsoft.com/office/drawing/2014/main" id="{54FC9499-086B-438A-AF47-C014E77698E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5" name="Kombinationstegning: figur 174">
                <a:extLst>
                  <a:ext uri="{FF2B5EF4-FFF2-40B4-BE49-F238E27FC236}">
                    <a16:creationId xmlns:a16="http://schemas.microsoft.com/office/drawing/2014/main" id="{552BD151-3881-49E9-B365-90B44195B028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0DBF8984-9AD3-43AE-B634-B346F06DBFBC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7" name="Grafik 2">
                <a:extLst>
                  <a:ext uri="{FF2B5EF4-FFF2-40B4-BE49-F238E27FC236}">
                    <a16:creationId xmlns:a16="http://schemas.microsoft.com/office/drawing/2014/main" id="{B9A599C6-2CF0-43DA-B35A-88A16ED4DCC5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78" name="Kombinationstegning: figur 177">
                  <a:extLst>
                    <a:ext uri="{FF2B5EF4-FFF2-40B4-BE49-F238E27FC236}">
                      <a16:creationId xmlns:a16="http://schemas.microsoft.com/office/drawing/2014/main" id="{1D63979B-BFA4-45B9-B66F-8AB87D236885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9" name="Kombinationstegning: figur 178">
                  <a:extLst>
                    <a:ext uri="{FF2B5EF4-FFF2-40B4-BE49-F238E27FC236}">
                      <a16:creationId xmlns:a16="http://schemas.microsoft.com/office/drawing/2014/main" id="{19564270-5784-47D2-89CD-839F806F89A9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24B8FD8D-41BA-4976-A01D-FB30C2CFA2F3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4F781591-465E-466A-BB73-8867E0E18618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169F10B2-500A-4195-87DD-2A2112641F9A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0D6D91C2-506A-4CC0-8C6A-EF3071DF19C5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C87D0C7D-A963-4500-8479-B15B5B719297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AC185122-3703-4697-A59E-F0D448639EBC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B0BD57E4-8E9E-427C-BE58-7E66E6F9789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0F3FE1F4-3202-4F87-908A-8BBBF9E6ECA0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FCCE77E3-6D18-4F13-8828-FD347D24772C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3657695B-B89E-4630-8872-7A92A16FEDC6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CB448CC0-027B-41B4-8A80-D31794C9D2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CE555199-B442-4300-AF77-42B7CA224368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996C838D-EE1D-4024-B7FE-A4EDCA9C416A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B0831FC5-4C4C-43DA-B349-3A7FC63A593A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4" name="Grafik 2">
                  <a:extLst>
                    <a:ext uri="{FF2B5EF4-FFF2-40B4-BE49-F238E27FC236}">
                      <a16:creationId xmlns:a16="http://schemas.microsoft.com/office/drawing/2014/main" id="{F87C3B30-98EB-4885-9160-6568C2CAD895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7" name="Kombinationstegning: figur 206">
                    <a:extLst>
                      <a:ext uri="{FF2B5EF4-FFF2-40B4-BE49-F238E27FC236}">
                        <a16:creationId xmlns:a16="http://schemas.microsoft.com/office/drawing/2014/main" id="{85350792-84F7-49B0-8F93-60B7D511818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84DF43DA-4FBC-4772-BE8B-0FA16AF9E2BC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6505CD9D-6173-4807-B0DA-A8429189743B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765C96C4-73BC-4DAF-92F7-660989E0C4CE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80509A8D-37D4-49C7-9B28-F159A3988C1E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329AFC91-7373-40E0-A699-10EF6C7DEFD5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8CC809D4-F609-406A-89E3-EC903384B4AD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3FF37F6B-D549-4442-9536-8F61DB8E946E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E22634D0-4651-40BC-A234-8A62A4C8E0E4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00394C9C-8BC5-4856-B37D-4227F63A92A0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93180C8B-E57E-4096-A36A-DD71F2D7B918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2AF8A0FF-87FC-4FF4-8A75-C9B4C0CFB6AC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8E9C709E-287D-43CF-887C-C347D21FEBB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473CF9A2-D547-4737-BDDD-CD6CA07F7AA9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50E3592B-1D19-4941-B816-C6F002C738F9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DD6BA096-59CD-4B87-A825-8C60F9483206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2" name="Grafik 2">
              <a:extLst>
                <a:ext uri="{FF2B5EF4-FFF2-40B4-BE49-F238E27FC236}">
                  <a16:creationId xmlns:a16="http://schemas.microsoft.com/office/drawing/2014/main" id="{AC9E6CAE-2E06-4C19-A175-D340D480DA78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5" name="Grafik 2">
                <a:extLst>
                  <a:ext uri="{FF2B5EF4-FFF2-40B4-BE49-F238E27FC236}">
                    <a16:creationId xmlns:a16="http://schemas.microsoft.com/office/drawing/2014/main" id="{7BB6BA39-6B1C-4CE9-81A1-2F84CE436C07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5629FF4E-E6E9-47ED-8FC9-772E538836CA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310305A6-E29E-418C-933E-00AEF155A8F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6" name="Grafik 2">
                <a:extLst>
                  <a:ext uri="{FF2B5EF4-FFF2-40B4-BE49-F238E27FC236}">
                    <a16:creationId xmlns:a16="http://schemas.microsoft.com/office/drawing/2014/main" id="{F88550F7-9733-428A-B0F6-A43A10590EDB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7" name="Kombinationstegning: figur 166">
                  <a:extLst>
                    <a:ext uri="{FF2B5EF4-FFF2-40B4-BE49-F238E27FC236}">
                      <a16:creationId xmlns:a16="http://schemas.microsoft.com/office/drawing/2014/main" id="{32FFD3BC-0D72-4463-8E62-A64867F5B614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8" name="Kombinationstegning: figur 167">
                  <a:extLst>
                    <a:ext uri="{FF2B5EF4-FFF2-40B4-BE49-F238E27FC236}">
                      <a16:creationId xmlns:a16="http://schemas.microsoft.com/office/drawing/2014/main" id="{48602387-A423-42EC-95FD-41DDF32F2D1D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D17A21F1-9087-48CF-9556-031E43FB906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6F4B4103-62FA-457A-8BF6-6B26C02657FF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4257C620-6609-4C67-B37E-6D4645D516F4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50F6DE45-F8BC-4A7F-827F-43B73F6C1C1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E2F7ADA0-F466-4E9C-9D56-C6D13DFE9EFF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E587E7B7-85AF-43E9-8795-EA4B6D007098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1" name="Lige forbindelse 210">
            <a:extLst>
              <a:ext uri="{FF2B5EF4-FFF2-40B4-BE49-F238E27FC236}">
                <a16:creationId xmlns:a16="http://schemas.microsoft.com/office/drawing/2014/main" id="{1C61CED5-5906-4588-B823-031888841420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F98CE894-5A2B-491D-A0C9-43D9C16BB624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3" name="Kombinationstegning: figur 212">
              <a:extLst>
                <a:ext uri="{FF2B5EF4-FFF2-40B4-BE49-F238E27FC236}">
                  <a16:creationId xmlns:a16="http://schemas.microsoft.com/office/drawing/2014/main" id="{66748235-EAE4-4266-9DC6-AE5C9F288535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4" name="Grafik 2">
              <a:extLst>
                <a:ext uri="{FF2B5EF4-FFF2-40B4-BE49-F238E27FC236}">
                  <a16:creationId xmlns:a16="http://schemas.microsoft.com/office/drawing/2014/main" id="{1C7D5D40-71CA-4B20-8F4C-E6369EA681BF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28" name="Kombinationstegning: figur 227">
                <a:extLst>
                  <a:ext uri="{FF2B5EF4-FFF2-40B4-BE49-F238E27FC236}">
                    <a16:creationId xmlns:a16="http://schemas.microsoft.com/office/drawing/2014/main" id="{DA50C63B-8E25-47DD-8B5A-128E5D7BF49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29" name="Kombinationstegning: figur 228">
                <a:extLst>
                  <a:ext uri="{FF2B5EF4-FFF2-40B4-BE49-F238E27FC236}">
                    <a16:creationId xmlns:a16="http://schemas.microsoft.com/office/drawing/2014/main" id="{CD01A858-F5C7-4AF5-9D32-0332C242468B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0" name="Grafik 2">
                <a:extLst>
                  <a:ext uri="{FF2B5EF4-FFF2-40B4-BE49-F238E27FC236}">
                    <a16:creationId xmlns:a16="http://schemas.microsoft.com/office/drawing/2014/main" id="{848CCC8F-6241-4489-B705-BEAB5BDA0DEF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1" name="Kombinationstegning: figur 230">
                  <a:extLst>
                    <a:ext uri="{FF2B5EF4-FFF2-40B4-BE49-F238E27FC236}">
                      <a16:creationId xmlns:a16="http://schemas.microsoft.com/office/drawing/2014/main" id="{3A79EF01-5FDC-4BCA-BDCF-DF30696EBAB1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2" name="Kombinationstegning: figur 231">
                  <a:extLst>
                    <a:ext uri="{FF2B5EF4-FFF2-40B4-BE49-F238E27FC236}">
                      <a16:creationId xmlns:a16="http://schemas.microsoft.com/office/drawing/2014/main" id="{D3ACA517-E059-4F85-A734-8D7462B87FAD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CC376666-DA0D-419A-B836-2B9DCCF6DADA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B3FA7950-2F7A-42DD-9A9C-BB73E3C3B42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B17F5F2A-1C4D-4C36-A118-C5BDE14E34ED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F9BC9E2D-4F5C-4690-90C5-8A4DABE135F9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3DC3BC40-5AA7-45C2-AFC6-71707AFDEAD2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F85B8310-913D-46C2-A1C0-65C253D17A1D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E5B7C4F6-C6CC-46A5-9DEA-AD8E82180115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B9934D01-4E3A-4958-8F27-7C262EFB949C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79148D04-A1F1-4612-B203-01559B519B5B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494BAC8C-5AA7-47E0-A2BC-2714A68A6C6A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72CF4218-90D9-4D8A-8C49-2126B759794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61CBFB5A-5BE2-498C-8BFE-4D73FEACB1D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AAF40672-3DDF-4774-9E2F-4C8D621F3AEC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C98AD561-2CC6-4A21-9CF0-EDED60C72429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7" name="Grafik 2">
                  <a:extLst>
                    <a:ext uri="{FF2B5EF4-FFF2-40B4-BE49-F238E27FC236}">
                      <a16:creationId xmlns:a16="http://schemas.microsoft.com/office/drawing/2014/main" id="{DB5E994A-3B7A-45B9-BC3C-2F3435314DB5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0" name="Kombinationstegning: figur 259">
                    <a:extLst>
                      <a:ext uri="{FF2B5EF4-FFF2-40B4-BE49-F238E27FC236}">
                        <a16:creationId xmlns:a16="http://schemas.microsoft.com/office/drawing/2014/main" id="{A1D5D524-A652-4B52-9242-61D35CD0EDAB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1" name="Kombinationstegning: figur 260">
                    <a:extLst>
                      <a:ext uri="{FF2B5EF4-FFF2-40B4-BE49-F238E27FC236}">
                        <a16:creationId xmlns:a16="http://schemas.microsoft.com/office/drawing/2014/main" id="{29C66AC4-63CB-41A4-A1B3-B6D8A350F86C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FE4AA596-6A79-4C9B-BE60-324BB3595C46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952B103D-50BF-4C6A-B534-5F443CF4BC7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5223C519-78D7-4C0C-8650-EEFF6ED7B372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550F0987-59E5-45DC-AE0B-3CE7516BDD6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D613C765-133B-41D5-AABA-A1C0D26A0892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095E0C56-BD0A-4ABD-A522-984EC8429FE9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058514FC-CF22-4FEB-9A22-EB17BF4443F8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8AC236BB-2FAA-41F1-8EDE-0984A8699CE6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3E3CFC99-EECA-429E-80AF-1A2D60A5E77C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63F675F0-3312-45D8-8CCC-0DF1B7658586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CC1D1361-59AB-4362-A2DC-02A9FC443E3A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49B78849-C2F6-426B-9862-683F599352AF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9C5B72A5-E40C-4572-AC4A-2E577BDB2705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7FB3CAE3-B3B6-4F51-A3E2-89457EBD224F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5" name="Grafik 2">
              <a:extLst>
                <a:ext uri="{FF2B5EF4-FFF2-40B4-BE49-F238E27FC236}">
                  <a16:creationId xmlns:a16="http://schemas.microsoft.com/office/drawing/2014/main" id="{E1A8589B-4445-4F14-A453-727E06197FA7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18" name="Grafik 2">
                <a:extLst>
                  <a:ext uri="{FF2B5EF4-FFF2-40B4-BE49-F238E27FC236}">
                    <a16:creationId xmlns:a16="http://schemas.microsoft.com/office/drawing/2014/main" id="{003BBEAF-8F10-41CA-BAB8-08E8F0E136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A240EF5F-5666-45C7-8A2E-8D23DDBEEC7B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A9EDDB84-D0D0-4745-80CB-7544B1C839E5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19" name="Grafik 2">
                <a:extLst>
                  <a:ext uri="{FF2B5EF4-FFF2-40B4-BE49-F238E27FC236}">
                    <a16:creationId xmlns:a16="http://schemas.microsoft.com/office/drawing/2014/main" id="{ACAE589F-5F31-4D1F-80F4-916A91CCCD7A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0" name="Kombinationstegning: figur 219">
                  <a:extLst>
                    <a:ext uri="{FF2B5EF4-FFF2-40B4-BE49-F238E27FC236}">
                      <a16:creationId xmlns:a16="http://schemas.microsoft.com/office/drawing/2014/main" id="{C39A2EA5-F32E-4E04-842D-E00FE530CC2B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1" name="Kombinationstegning: figur 220">
                  <a:extLst>
                    <a:ext uri="{FF2B5EF4-FFF2-40B4-BE49-F238E27FC236}">
                      <a16:creationId xmlns:a16="http://schemas.microsoft.com/office/drawing/2014/main" id="{27415AF1-DB77-4ADC-B9E7-1D8DCBEB94F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2" name="Kombinationstegning: figur 221">
                  <a:extLst>
                    <a:ext uri="{FF2B5EF4-FFF2-40B4-BE49-F238E27FC236}">
                      <a16:creationId xmlns:a16="http://schemas.microsoft.com/office/drawing/2014/main" id="{9613A1ED-5E3B-44E8-BA61-0D1B3890CEBB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28FB8937-C965-4C1F-8055-E560F620B070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23D3EE94-6D7B-432B-AC8D-35B413DB2F28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F1580DAA-4060-49D6-ADF4-5E0E01234C86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6" name="Kombinationstegning: figur 215">
              <a:extLst>
                <a:ext uri="{FF2B5EF4-FFF2-40B4-BE49-F238E27FC236}">
                  <a16:creationId xmlns:a16="http://schemas.microsoft.com/office/drawing/2014/main" id="{AE3F44E4-8662-4508-8612-CDAC7DCCE270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7" name="Kombinationstegning: figur 216">
              <a:extLst>
                <a:ext uri="{FF2B5EF4-FFF2-40B4-BE49-F238E27FC236}">
                  <a16:creationId xmlns:a16="http://schemas.microsoft.com/office/drawing/2014/main" id="{F9B80D92-B4BE-4658-8627-357C26E8BE7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4" name="Lige forbindelse 263">
            <a:extLst>
              <a:ext uri="{FF2B5EF4-FFF2-40B4-BE49-F238E27FC236}">
                <a16:creationId xmlns:a16="http://schemas.microsoft.com/office/drawing/2014/main" id="{A1A58BAA-5E95-4736-833D-A887228DE31A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98459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ort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dsholder til billede 6">
            <a:extLst>
              <a:ext uri="{FF2B5EF4-FFF2-40B4-BE49-F238E27FC236}">
                <a16:creationId xmlns:a16="http://schemas.microsoft.com/office/drawing/2014/main" id="{D86855CA-0091-43E8-B09B-D5F75E9946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da-DK"/>
              <a:t>Klik på ikonet for at tilføje et billede</a:t>
            </a:r>
            <a:endParaRPr lang="da-DK" dirty="0"/>
          </a:p>
        </p:txBody>
      </p:sp>
      <p:sp>
        <p:nvSpPr>
          <p:cNvPr id="3" name="Pladsholder til dato 2">
            <a:extLst>
              <a:ext uri="{FF2B5EF4-FFF2-40B4-BE49-F238E27FC236}">
                <a16:creationId xmlns:a16="http://schemas.microsoft.com/office/drawing/2014/main" id="{5C641031-2D3D-44C4-98A2-D2339348BF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AA0571E-92AD-4298-A5C7-99BB563F70FD}" type="datetime2">
              <a:rPr lang="da-DK" smtClean="0"/>
              <a:t>24. august 2022</a:t>
            </a:fld>
            <a:endParaRPr lang="da-DK"/>
          </a:p>
        </p:txBody>
      </p:sp>
      <p:sp>
        <p:nvSpPr>
          <p:cNvPr id="4" name="Pladsholder til sidefod 3">
            <a:extLst>
              <a:ext uri="{FF2B5EF4-FFF2-40B4-BE49-F238E27FC236}">
                <a16:creationId xmlns:a16="http://schemas.microsoft.com/office/drawing/2014/main" id="{C850D644-29CE-4D97-A4F2-F44D22061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a-DK"/>
              <a:t>Sidefod</a:t>
            </a:r>
            <a:endParaRPr lang="da-DK" dirty="0"/>
          </a:p>
        </p:txBody>
      </p:sp>
      <p:sp>
        <p:nvSpPr>
          <p:cNvPr id="5" name="Pladsholder til slidenummer 4">
            <a:extLst>
              <a:ext uri="{FF2B5EF4-FFF2-40B4-BE49-F238E27FC236}">
                <a16:creationId xmlns:a16="http://schemas.microsoft.com/office/drawing/2014/main" id="{E9A9358A-1FE8-4D06-B06F-2AD54DB98C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DA52EE-ACE3-417C-ABAB-6FA57976D839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62" name="Pladsholder til SmartArt 60">
            <a:extLst>
              <a:ext uri="{FF2B5EF4-FFF2-40B4-BE49-F238E27FC236}">
                <a16:creationId xmlns:a16="http://schemas.microsoft.com/office/drawing/2014/main" id="{8CBD2C0A-1A08-44C7-A064-8DCBF6430B2E}"/>
              </a:ext>
            </a:extLst>
          </p:cNvPr>
          <p:cNvSpPr>
            <a:spLocks noGrp="1"/>
          </p:cNvSpPr>
          <p:nvPr>
            <p:ph type="dgm" sz="quarter" idx="14"/>
          </p:nvPr>
        </p:nvSpPr>
        <p:spPr>
          <a:xfrm>
            <a:off x="401367" y="4219071"/>
            <a:ext cx="863234" cy="8676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/>
            </a:lvl1pPr>
          </a:lstStyle>
          <a:p>
            <a:r>
              <a:rPr lang="da-DK"/>
              <a:t>Klik på ikonet for at tilføje SmartArt-grafik</a:t>
            </a:r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3956082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dsholder til medieklip 5">
            <a:extLst>
              <a:ext uri="{FF2B5EF4-FFF2-40B4-BE49-F238E27FC236}">
                <a16:creationId xmlns:a16="http://schemas.microsoft.com/office/drawing/2014/main" id="{2D174FC4-40EF-4280-9B85-9335B60E86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media" sz="quarter" idx="15" hasCustomPrompt="1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da-DK" dirty="0"/>
              <a:t>Klik på ikonet for at tilføje en video i 16:9 format</a:t>
            </a:r>
          </a:p>
        </p:txBody>
      </p:sp>
      <p:sp>
        <p:nvSpPr>
          <p:cNvPr id="3" name="Pladsholder til dato 2">
            <a:extLst>
              <a:ext uri="{FF2B5EF4-FFF2-40B4-BE49-F238E27FC236}">
                <a16:creationId xmlns:a16="http://schemas.microsoft.com/office/drawing/2014/main" id="{5C641031-2D3D-44C4-98A2-D2339348BF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63A75F-6BBC-4B8A-950D-A97B53C031B5}" type="datetime2">
              <a:rPr lang="da-DK" smtClean="0"/>
              <a:t>24. august 2022</a:t>
            </a:fld>
            <a:endParaRPr lang="da-DK"/>
          </a:p>
        </p:txBody>
      </p:sp>
      <p:sp>
        <p:nvSpPr>
          <p:cNvPr id="4" name="Pladsholder til sidefod 3">
            <a:extLst>
              <a:ext uri="{FF2B5EF4-FFF2-40B4-BE49-F238E27FC236}">
                <a16:creationId xmlns:a16="http://schemas.microsoft.com/office/drawing/2014/main" id="{C850D644-29CE-4D97-A4F2-F44D22061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a-DK"/>
              <a:t>Sidefod</a:t>
            </a:r>
            <a:endParaRPr lang="da-DK" dirty="0"/>
          </a:p>
        </p:txBody>
      </p:sp>
      <p:sp>
        <p:nvSpPr>
          <p:cNvPr id="5" name="Pladsholder til slidenummer 4">
            <a:extLst>
              <a:ext uri="{FF2B5EF4-FFF2-40B4-BE49-F238E27FC236}">
                <a16:creationId xmlns:a16="http://schemas.microsoft.com/office/drawing/2014/main" id="{E9A9358A-1FE8-4D06-B06F-2AD54DB98C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DA52EE-ACE3-417C-ABAB-6FA57976D839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62" name="Pladsholder til SmartArt 60">
            <a:extLst>
              <a:ext uri="{FF2B5EF4-FFF2-40B4-BE49-F238E27FC236}">
                <a16:creationId xmlns:a16="http://schemas.microsoft.com/office/drawing/2014/main" id="{8CBD2C0A-1A08-44C7-A064-8DCBF6430B2E}"/>
              </a:ext>
            </a:extLst>
          </p:cNvPr>
          <p:cNvSpPr>
            <a:spLocks noGrp="1"/>
          </p:cNvSpPr>
          <p:nvPr>
            <p:ph type="dgm" sz="quarter" idx="14"/>
          </p:nvPr>
        </p:nvSpPr>
        <p:spPr>
          <a:xfrm>
            <a:off x="401367" y="4219071"/>
            <a:ext cx="863234" cy="8676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/>
            </a:lvl1pPr>
          </a:lstStyle>
          <a:p>
            <a:r>
              <a:rPr lang="da-DK"/>
              <a:t>Klik på ikonet for at tilføje SmartArt-grafik</a:t>
            </a:r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39501100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0F46B-C3BC-4987-B5ED-9DEDC7DA3B7E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" name="Gruppe 105">
            <a:extLst>
              <a:ext uri="{FF2B5EF4-FFF2-40B4-BE49-F238E27FC236}">
                <a16:creationId xmlns:a16="http://schemas.microsoft.com/office/drawing/2014/main" id="{825BF109-9CC5-457C-AE0F-9ED9E45595DB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7" name="Kombinationstegning: figur 106">
              <a:extLst>
                <a:ext uri="{FF2B5EF4-FFF2-40B4-BE49-F238E27FC236}">
                  <a16:creationId xmlns:a16="http://schemas.microsoft.com/office/drawing/2014/main" id="{B63DF5AF-D76A-47A7-9FF6-E2FE2498AA46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8" name="Grafik 2">
              <a:extLst>
                <a:ext uri="{FF2B5EF4-FFF2-40B4-BE49-F238E27FC236}">
                  <a16:creationId xmlns:a16="http://schemas.microsoft.com/office/drawing/2014/main" id="{1FE22080-306C-4C58-AB84-13A3301CFEFF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2" name="Kombinationstegning: figur 121">
                <a:extLst>
                  <a:ext uri="{FF2B5EF4-FFF2-40B4-BE49-F238E27FC236}">
                    <a16:creationId xmlns:a16="http://schemas.microsoft.com/office/drawing/2014/main" id="{A2C040B8-73B7-4408-8F32-E85269C7783F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3" name="Kombinationstegning: figur 122">
                <a:extLst>
                  <a:ext uri="{FF2B5EF4-FFF2-40B4-BE49-F238E27FC236}">
                    <a16:creationId xmlns:a16="http://schemas.microsoft.com/office/drawing/2014/main" id="{CD9BF106-8E82-41CC-B16D-C6ABAE74B2D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4" name="Grafik 2">
                <a:extLst>
                  <a:ext uri="{FF2B5EF4-FFF2-40B4-BE49-F238E27FC236}">
                    <a16:creationId xmlns:a16="http://schemas.microsoft.com/office/drawing/2014/main" id="{23677EED-2F8F-4224-B983-24D125CB8693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5" name="Kombinationstegning: figur 124">
                  <a:extLst>
                    <a:ext uri="{FF2B5EF4-FFF2-40B4-BE49-F238E27FC236}">
                      <a16:creationId xmlns:a16="http://schemas.microsoft.com/office/drawing/2014/main" id="{C97DBA77-E237-4C4F-9E03-5233BFB87DB4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6" name="Kombinationstegning: figur 125">
                  <a:extLst>
                    <a:ext uri="{FF2B5EF4-FFF2-40B4-BE49-F238E27FC236}">
                      <a16:creationId xmlns:a16="http://schemas.microsoft.com/office/drawing/2014/main" id="{2E310286-9CB8-4EB5-8174-AFD387F91FC5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F12B3F4F-C3ED-443E-90B2-ABC7AB6E6465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FCF90C08-C596-4948-8A90-95FA93DC57D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84C69693-FBEB-4FCE-A606-918B352048FF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A822931F-00B5-42C8-A560-6399FD5FD04C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213D89A9-115E-496F-80CB-B39FB9289EB5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B6A3158E-8F77-4699-8666-306AC39CF31F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B20215C7-05D3-489F-94FB-B03D8A4D57C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3F68410B-F01A-459C-825A-12DD83BEF802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426229E5-621C-4CF2-BA60-2FCC9EABC30F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44E90AA6-6A98-405C-9F16-F9E089024264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F5397E58-53C1-49F5-80D2-A6031144DE1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E6A30F8F-83F4-4288-BECB-D6C39F627FB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12B911F9-9FDF-48A5-9CB4-888D9DB13967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515DEF63-5CB0-4C46-A432-152E2AB17FFA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1" name="Grafik 2">
                  <a:extLst>
                    <a:ext uri="{FF2B5EF4-FFF2-40B4-BE49-F238E27FC236}">
                      <a16:creationId xmlns:a16="http://schemas.microsoft.com/office/drawing/2014/main" id="{17B258F1-6F6B-4B37-A3E3-AC7E05D53861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4" name="Kombinationstegning: figur 153">
                    <a:extLst>
                      <a:ext uri="{FF2B5EF4-FFF2-40B4-BE49-F238E27FC236}">
                        <a16:creationId xmlns:a16="http://schemas.microsoft.com/office/drawing/2014/main" id="{10B67F3B-4CC9-4F64-BE96-8AEC1A03D381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5" name="Kombinationstegning: figur 154">
                    <a:extLst>
                      <a:ext uri="{FF2B5EF4-FFF2-40B4-BE49-F238E27FC236}">
                        <a16:creationId xmlns:a16="http://schemas.microsoft.com/office/drawing/2014/main" id="{0B571A1C-4B02-4FE5-B8AC-88A1AB4F7A36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21383220-4E7A-427A-936B-8C12E41FA8F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F21FB3F5-52E9-4D33-8DFA-16438DA7D432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011AFAF5-03DB-45B6-B9C3-641845314D0C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056FA5FB-5911-4E48-BA90-8C96E387AA9B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AD1C5D8A-61C5-4B32-842B-23456C8E78BE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A70516CA-0591-4E3A-968C-3ED48236E339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ABCF797A-0E9E-4E07-983B-98837C9BCFDA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5177F754-2920-4853-B42B-86574C8FECBB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1408B0F2-98D6-4B38-8734-605982C5267D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24AE9CAD-C3FD-4FD8-ACD2-F23F6E4EC4A3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949F1E96-E01A-41DB-85FD-66389232796C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0A586B64-3C42-4A8F-8B9A-C328C4C0CBBD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CE5667E7-2064-4306-A7B1-7A0C2C9255EF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84AA7BC6-F616-4A24-A7A4-67A298C4A1E5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09" name="Grafik 2">
              <a:extLst>
                <a:ext uri="{FF2B5EF4-FFF2-40B4-BE49-F238E27FC236}">
                  <a16:creationId xmlns:a16="http://schemas.microsoft.com/office/drawing/2014/main" id="{83C233CA-37B1-4CC0-B775-025A9EE56F70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2" name="Grafik 2">
                <a:extLst>
                  <a:ext uri="{FF2B5EF4-FFF2-40B4-BE49-F238E27FC236}">
                    <a16:creationId xmlns:a16="http://schemas.microsoft.com/office/drawing/2014/main" id="{CE37EE73-17A7-40CE-81FB-ED4B487B5B6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F2DC92C9-7055-4110-AC6F-7124BB6BE1D1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DFC067F9-5E7F-4F69-9C6F-B91793ECD778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3" name="Grafik 2">
                <a:extLst>
                  <a:ext uri="{FF2B5EF4-FFF2-40B4-BE49-F238E27FC236}">
                    <a16:creationId xmlns:a16="http://schemas.microsoft.com/office/drawing/2014/main" id="{C2C6852B-A403-4B14-A94A-629DBD44883D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4" name="Kombinationstegning: figur 113">
                  <a:extLst>
                    <a:ext uri="{FF2B5EF4-FFF2-40B4-BE49-F238E27FC236}">
                      <a16:creationId xmlns:a16="http://schemas.microsoft.com/office/drawing/2014/main" id="{03A732BF-05A2-4003-B1C2-FE30141BDF2E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5" name="Kombinationstegning: figur 114">
                  <a:extLst>
                    <a:ext uri="{FF2B5EF4-FFF2-40B4-BE49-F238E27FC236}">
                      <a16:creationId xmlns:a16="http://schemas.microsoft.com/office/drawing/2014/main" id="{A9D685B0-E84C-483C-9C24-26D1DCC7E453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AA1CC7A7-370E-4226-B490-3FCCE769DBCA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B268B55E-3883-4078-9578-8BA06FE8BE69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3CEE406D-F7C1-4282-9B85-66CE41B0E468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EB49F0C9-B790-4635-B15D-8A47F8495678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189DEC05-5393-4520-A9DE-6B6C8BE54A0B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AE915288-F667-40AD-9440-BC122333C3BF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8" name="Lige forbindelse 157">
            <a:extLst>
              <a:ext uri="{FF2B5EF4-FFF2-40B4-BE49-F238E27FC236}">
                <a16:creationId xmlns:a16="http://schemas.microsoft.com/office/drawing/2014/main" id="{6B0D2328-15F1-4457-8018-86C1A9E2C166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Gruppe 158">
            <a:extLst>
              <a:ext uri="{FF2B5EF4-FFF2-40B4-BE49-F238E27FC236}">
                <a16:creationId xmlns:a16="http://schemas.microsoft.com/office/drawing/2014/main" id="{14E64AF7-2F02-4329-8374-AA44AEA0302E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0" name="Kombinationstegning: figur 159">
              <a:extLst>
                <a:ext uri="{FF2B5EF4-FFF2-40B4-BE49-F238E27FC236}">
                  <a16:creationId xmlns:a16="http://schemas.microsoft.com/office/drawing/2014/main" id="{800F7C20-4D38-472B-BDA0-64011D8053E9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1" name="Grafik 2">
              <a:extLst>
                <a:ext uri="{FF2B5EF4-FFF2-40B4-BE49-F238E27FC236}">
                  <a16:creationId xmlns:a16="http://schemas.microsoft.com/office/drawing/2014/main" id="{A87EF795-3D08-4C19-8984-F829740DD26A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5" name="Kombinationstegning: figur 174">
                <a:extLst>
                  <a:ext uri="{FF2B5EF4-FFF2-40B4-BE49-F238E27FC236}">
                    <a16:creationId xmlns:a16="http://schemas.microsoft.com/office/drawing/2014/main" id="{5CB273D4-84A3-4644-AFBF-0B767CEBA9EC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799FFDB4-E75F-47FB-81B3-DAFA0E0115EF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7" name="Grafik 2">
                <a:extLst>
                  <a:ext uri="{FF2B5EF4-FFF2-40B4-BE49-F238E27FC236}">
                    <a16:creationId xmlns:a16="http://schemas.microsoft.com/office/drawing/2014/main" id="{F41A0725-B1F0-4E3F-A51B-7FB1D62359D3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78" name="Kombinationstegning: figur 177">
                  <a:extLst>
                    <a:ext uri="{FF2B5EF4-FFF2-40B4-BE49-F238E27FC236}">
                      <a16:creationId xmlns:a16="http://schemas.microsoft.com/office/drawing/2014/main" id="{2EF65F23-AFAF-4763-852F-90D90E7E6E2A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9" name="Kombinationstegning: figur 178">
                  <a:extLst>
                    <a:ext uri="{FF2B5EF4-FFF2-40B4-BE49-F238E27FC236}">
                      <a16:creationId xmlns:a16="http://schemas.microsoft.com/office/drawing/2014/main" id="{7D6A42FE-34E3-4B92-8AB4-21D56FE49955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94011FD1-D501-4D2C-BBAA-242EE5E8B6EA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9D3433E6-43DD-4ECE-A355-A4C2258BD7ED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8D5ECBA9-B08A-4F7E-A91D-117A8D0290D0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76B2D6D0-7085-4E71-8C88-A7513C4FBA52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B2833C1E-6E09-4CCE-B95A-DCF403415431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C60776D9-1587-4E63-8E35-DA5A04D65096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19EA72C8-373E-4159-A3AA-EB53B045A933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1D716F39-C3D3-4AD6-8AC8-1921F6C072E9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B1CD4253-E284-4354-AC28-D01FE1AF145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91448AC7-6209-4B55-AC73-5AD41853C134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B3054109-31A6-40B5-B769-DAAF21465579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8DFA9BE5-3395-4526-AE33-3FD5768E4FA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12AB4EEF-70ED-4817-BFF1-8C5010DFAA36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C819BE02-2263-4419-8DA8-C8CD3D945CDA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4" name="Grafik 2">
                  <a:extLst>
                    <a:ext uri="{FF2B5EF4-FFF2-40B4-BE49-F238E27FC236}">
                      <a16:creationId xmlns:a16="http://schemas.microsoft.com/office/drawing/2014/main" id="{F93FCDD6-3F4C-46EC-BC13-6536B8108D57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7" name="Kombinationstegning: figur 206">
                    <a:extLst>
                      <a:ext uri="{FF2B5EF4-FFF2-40B4-BE49-F238E27FC236}">
                        <a16:creationId xmlns:a16="http://schemas.microsoft.com/office/drawing/2014/main" id="{599F98E6-0FFD-4D9E-B361-5AE80AE33D9F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D04FB3FC-E622-4AB1-A32A-D17AA66080B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9616601E-A66B-4F35-A308-EADF4242244F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078714FB-874D-43B0-908F-E7041535DE09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CF883CF8-E96A-47F9-B482-81A3AACE5EC3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AA65468F-6F24-4AF8-B12D-972200CB06FF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2BB41EDB-CAE5-4A95-B5E2-0DBCB3B6DD6F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FF579428-6DB6-447B-9F31-87AF8C548EFD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84FDA28C-15F6-4785-8A10-B6BE64D3B5C8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52F06B13-D6AB-43F8-A46C-D0B76F054626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7F7FCD05-F395-45A2-87C7-48C61A8F51AE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5916ACF6-70C3-4BB8-B2A4-6A35655F5AEB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7A70A61F-912B-4DD1-95FA-9F934D6D3A00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C2B782F9-7D77-4CF6-A04D-D3EA6C5ABE12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9F5DF5A4-8456-456E-AA3C-A7D3B312C008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90F85AB5-7080-429C-B6FB-61B4A5DF8C2A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2" name="Grafik 2">
              <a:extLst>
                <a:ext uri="{FF2B5EF4-FFF2-40B4-BE49-F238E27FC236}">
                  <a16:creationId xmlns:a16="http://schemas.microsoft.com/office/drawing/2014/main" id="{2D066CF6-1117-4AB7-893D-F3FF612C0C47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5" name="Grafik 2">
                <a:extLst>
                  <a:ext uri="{FF2B5EF4-FFF2-40B4-BE49-F238E27FC236}">
                    <a16:creationId xmlns:a16="http://schemas.microsoft.com/office/drawing/2014/main" id="{C2C014DC-F420-4C75-BC5F-BC31F4D2DC15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F1154102-31C5-4534-BC75-DC201C095073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D2C213AB-B217-4CA5-94E2-4B0F41D6594C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6" name="Grafik 2">
                <a:extLst>
                  <a:ext uri="{FF2B5EF4-FFF2-40B4-BE49-F238E27FC236}">
                    <a16:creationId xmlns:a16="http://schemas.microsoft.com/office/drawing/2014/main" id="{53698059-6C94-4D52-8081-2B98653A54CF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7" name="Kombinationstegning: figur 166">
                  <a:extLst>
                    <a:ext uri="{FF2B5EF4-FFF2-40B4-BE49-F238E27FC236}">
                      <a16:creationId xmlns:a16="http://schemas.microsoft.com/office/drawing/2014/main" id="{7633E020-FB55-4AF6-BAB8-0FC7B9FD11B5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8" name="Kombinationstegning: figur 167">
                  <a:extLst>
                    <a:ext uri="{FF2B5EF4-FFF2-40B4-BE49-F238E27FC236}">
                      <a16:creationId xmlns:a16="http://schemas.microsoft.com/office/drawing/2014/main" id="{58623587-3CF6-486D-9A69-E1E2D979623B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6B1B1231-1EB7-4BB7-A980-95419A06DE25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DFD46E0C-D33E-42AF-8AC0-BCFB9D1135CD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956667E1-1D04-40D2-9F46-3E1DE3C51B6F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2FC252A8-9AC2-49F8-81F2-589F973B4D54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908B0AC3-04F4-4D1C-B7D1-B4F2A8E289BE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A45583E4-36AC-4481-B5DD-ABF242501245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1" name="Lige forbindelse 210">
            <a:extLst>
              <a:ext uri="{FF2B5EF4-FFF2-40B4-BE49-F238E27FC236}">
                <a16:creationId xmlns:a16="http://schemas.microsoft.com/office/drawing/2014/main" id="{4AE0092A-D8E1-499A-9007-1570B5F63554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40D46963-DABA-4683-9441-49A9C0CA6C43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3" name="Kombinationstegning: figur 212">
              <a:extLst>
                <a:ext uri="{FF2B5EF4-FFF2-40B4-BE49-F238E27FC236}">
                  <a16:creationId xmlns:a16="http://schemas.microsoft.com/office/drawing/2014/main" id="{958E718A-837F-4991-8CF2-923B06BE1A6D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4" name="Grafik 2">
              <a:extLst>
                <a:ext uri="{FF2B5EF4-FFF2-40B4-BE49-F238E27FC236}">
                  <a16:creationId xmlns:a16="http://schemas.microsoft.com/office/drawing/2014/main" id="{2146F1EB-2123-462D-9142-7854FC3A914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28" name="Kombinationstegning: figur 227">
                <a:extLst>
                  <a:ext uri="{FF2B5EF4-FFF2-40B4-BE49-F238E27FC236}">
                    <a16:creationId xmlns:a16="http://schemas.microsoft.com/office/drawing/2014/main" id="{6597AEB9-4DFD-4DA6-9199-CDF009E3FC4A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29" name="Kombinationstegning: figur 228">
                <a:extLst>
                  <a:ext uri="{FF2B5EF4-FFF2-40B4-BE49-F238E27FC236}">
                    <a16:creationId xmlns:a16="http://schemas.microsoft.com/office/drawing/2014/main" id="{E57159FA-DD26-44BC-9BC5-E0E20258E871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0" name="Grafik 2">
                <a:extLst>
                  <a:ext uri="{FF2B5EF4-FFF2-40B4-BE49-F238E27FC236}">
                    <a16:creationId xmlns:a16="http://schemas.microsoft.com/office/drawing/2014/main" id="{BD65B895-83CF-4F1C-A38A-C854390326B8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1" name="Kombinationstegning: figur 230">
                  <a:extLst>
                    <a:ext uri="{FF2B5EF4-FFF2-40B4-BE49-F238E27FC236}">
                      <a16:creationId xmlns:a16="http://schemas.microsoft.com/office/drawing/2014/main" id="{5C30640D-F7AE-417D-92D0-AFEC35577958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2" name="Kombinationstegning: figur 231">
                  <a:extLst>
                    <a:ext uri="{FF2B5EF4-FFF2-40B4-BE49-F238E27FC236}">
                      <a16:creationId xmlns:a16="http://schemas.microsoft.com/office/drawing/2014/main" id="{E26DA142-9031-4F33-AC6A-65EF1DF69F90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FA22BC5C-0C36-440A-97BA-FCF978CC9ED5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2A01317E-10A4-4B84-ACE8-41EFF3005792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4E08227C-79CB-4400-8610-3E9FE859BAB3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3D1A7561-E6FE-42EC-8C36-21EF2821CC02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0FDF7947-5E00-4756-856B-9B072153FF8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742B5CB8-7466-4BA4-AE34-56B97AB5A3EE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9F6A54F4-3C59-460F-BA62-10D933C46C7B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BC3EC9E3-AC26-4505-A5ED-29C5D8C2E484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4AA75328-D285-4507-AEDE-D3F86A7ADB15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48798DEF-B081-4EA1-9680-4C5A28F82B0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C7FA8A0B-0591-4A3E-9018-E0E1735BFE3B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12F72782-3F98-4430-B09D-D6B5351F3D5F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6217B994-C4E8-41B7-877D-8F27ECB8E920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CA837302-2D2E-48E8-964E-77E4CDED2FF4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7" name="Grafik 2">
                  <a:extLst>
                    <a:ext uri="{FF2B5EF4-FFF2-40B4-BE49-F238E27FC236}">
                      <a16:creationId xmlns:a16="http://schemas.microsoft.com/office/drawing/2014/main" id="{0AB280E2-5B05-4A8C-8FEC-2778A64E1DC8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0" name="Kombinationstegning: figur 259">
                    <a:extLst>
                      <a:ext uri="{FF2B5EF4-FFF2-40B4-BE49-F238E27FC236}">
                        <a16:creationId xmlns:a16="http://schemas.microsoft.com/office/drawing/2014/main" id="{A48B5E99-B59C-4EF7-B877-568086575275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1" name="Kombinationstegning: figur 260">
                    <a:extLst>
                      <a:ext uri="{FF2B5EF4-FFF2-40B4-BE49-F238E27FC236}">
                        <a16:creationId xmlns:a16="http://schemas.microsoft.com/office/drawing/2014/main" id="{A578F67C-0AD9-4CAB-9D40-9229BFA4736B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75B9F9DF-413A-4F8E-816F-AA814A8F2196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3E8857CD-4417-4BB8-BBAC-7D7B0B624421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6466C736-8D9D-4D8F-8C2E-21EBC856164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6209B8C8-AA8A-4176-83E3-653BE5C8EEE8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3EF93EE8-5280-4641-81B2-03587D0280C9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06BECCE5-9882-4889-B0BF-3B6AB7704275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2D02C313-0223-4D90-88F4-E583A4C6CCCF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18750F87-18AD-4FC5-AE47-BC5E4BA3363F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837CDF92-509B-40A2-A0B8-A52AC6B6BCB1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B05F1649-9AEB-4E4D-BDD7-CDDC5D66DBB9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4512EC9C-8A7A-43F3-A2D9-7C7C9662AAD9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412C58B4-539D-4B6B-98C1-78E20F7E2F8F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C034699F-7038-4B3E-90CE-4893E07EB15A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33264114-C92E-4B9B-9869-A8062D12CB53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5" name="Grafik 2">
              <a:extLst>
                <a:ext uri="{FF2B5EF4-FFF2-40B4-BE49-F238E27FC236}">
                  <a16:creationId xmlns:a16="http://schemas.microsoft.com/office/drawing/2014/main" id="{267A57F5-3D77-4D13-AA8A-CED2DEE66395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18" name="Grafik 2">
                <a:extLst>
                  <a:ext uri="{FF2B5EF4-FFF2-40B4-BE49-F238E27FC236}">
                    <a16:creationId xmlns:a16="http://schemas.microsoft.com/office/drawing/2014/main" id="{9E909D6A-D5AB-4C30-9A3B-A7633804C6EC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BCAFC542-B037-4F3B-A50A-CF2149B0C587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B263C26A-0425-49FB-8373-C5A32759C9A9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19" name="Grafik 2">
                <a:extLst>
                  <a:ext uri="{FF2B5EF4-FFF2-40B4-BE49-F238E27FC236}">
                    <a16:creationId xmlns:a16="http://schemas.microsoft.com/office/drawing/2014/main" id="{98D6391E-E63F-403E-A960-CDD999A542F7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0" name="Kombinationstegning: figur 219">
                  <a:extLst>
                    <a:ext uri="{FF2B5EF4-FFF2-40B4-BE49-F238E27FC236}">
                      <a16:creationId xmlns:a16="http://schemas.microsoft.com/office/drawing/2014/main" id="{ADD1B502-EB76-4FFC-A9CB-07776716BEC2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1" name="Kombinationstegning: figur 220">
                  <a:extLst>
                    <a:ext uri="{FF2B5EF4-FFF2-40B4-BE49-F238E27FC236}">
                      <a16:creationId xmlns:a16="http://schemas.microsoft.com/office/drawing/2014/main" id="{462DD649-E33C-409E-9D6F-AEE98455B4DD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2" name="Kombinationstegning: figur 221">
                  <a:extLst>
                    <a:ext uri="{FF2B5EF4-FFF2-40B4-BE49-F238E27FC236}">
                      <a16:creationId xmlns:a16="http://schemas.microsoft.com/office/drawing/2014/main" id="{D5C81076-1DCD-4E1F-AA56-2F3FA45648EF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78414620-9B74-404D-A3F6-F7E4E2580126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1604B801-45E3-4510-83C3-B3A0FE064F47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020EAF9C-4E44-4176-99D4-BB51515F6A33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6" name="Kombinationstegning: figur 215">
              <a:extLst>
                <a:ext uri="{FF2B5EF4-FFF2-40B4-BE49-F238E27FC236}">
                  <a16:creationId xmlns:a16="http://schemas.microsoft.com/office/drawing/2014/main" id="{38EE0DA7-A316-4D1B-81DC-5047FF2BBE85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7" name="Kombinationstegning: figur 216">
              <a:extLst>
                <a:ext uri="{FF2B5EF4-FFF2-40B4-BE49-F238E27FC236}">
                  <a16:creationId xmlns:a16="http://schemas.microsoft.com/office/drawing/2014/main" id="{A7A0D806-3157-4B54-90CD-A0EE000213BF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4" name="Lige forbindelse 263">
            <a:extLst>
              <a:ext uri="{FF2B5EF4-FFF2-40B4-BE49-F238E27FC236}">
                <a16:creationId xmlns:a16="http://schemas.microsoft.com/office/drawing/2014/main" id="{73ED750F-EA82-4C22-94D4-7FA5D2724DDA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476786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use / afslutning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6A778BC-8A89-4B1A-BB90-5C157D5BCB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96000" y="1479261"/>
            <a:ext cx="5400000" cy="3196228"/>
          </a:xfrm>
        </p:spPr>
        <p:txBody>
          <a:bodyPr anchor="t" anchorCtr="0">
            <a:normAutofit/>
          </a:bodyPr>
          <a:lstStyle>
            <a:lvl1pPr algn="ctr">
              <a:lnSpc>
                <a:spcPts val="5200"/>
              </a:lnSpc>
              <a:defRPr sz="4800" cap="all" baseline="0"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tekst</a:t>
            </a:r>
          </a:p>
        </p:txBody>
      </p:sp>
      <p:sp>
        <p:nvSpPr>
          <p:cNvPr id="3" name="Pladsholder til dato 2">
            <a:extLst>
              <a:ext uri="{FF2B5EF4-FFF2-40B4-BE49-F238E27FC236}">
                <a16:creationId xmlns:a16="http://schemas.microsoft.com/office/drawing/2014/main" id="{A2C927DC-484E-4CF7-84BC-F7B3FDEB9B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913800" y="7200000"/>
            <a:ext cx="1440000" cy="180000"/>
          </a:xfrm>
        </p:spPr>
        <p:txBody>
          <a:bodyPr/>
          <a:lstStyle/>
          <a:p>
            <a:fld id="{1653ECD1-3B1C-4940-9E24-2F47CE23CF6B}" type="datetime2">
              <a:rPr lang="da-DK" smtClean="0"/>
              <a:t>24. august 2022</a:t>
            </a:fld>
            <a:endParaRPr lang="da-DK"/>
          </a:p>
        </p:txBody>
      </p:sp>
      <p:sp>
        <p:nvSpPr>
          <p:cNvPr id="4" name="Pladsholder til sidefod 3">
            <a:extLst>
              <a:ext uri="{FF2B5EF4-FFF2-40B4-BE49-F238E27FC236}">
                <a16:creationId xmlns:a16="http://schemas.microsoft.com/office/drawing/2014/main" id="{2F3D85CC-580E-4EBC-BCB9-C99D501AA0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19250" y="7200000"/>
            <a:ext cx="54000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5" name="Pladsholder til slidenummer 4">
            <a:extLst>
              <a:ext uri="{FF2B5EF4-FFF2-40B4-BE49-F238E27FC236}">
                <a16:creationId xmlns:a16="http://schemas.microsoft.com/office/drawing/2014/main" id="{472E2AB7-15EB-4374-9F12-0F3C1618CA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720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pPr/>
              <a:t>‹nr.›</a:t>
            </a:fld>
            <a:endParaRPr lang="da-DK"/>
          </a:p>
        </p:txBody>
      </p:sp>
      <p:cxnSp>
        <p:nvCxnSpPr>
          <p:cNvPr id="7" name="Lige forbindelse 6">
            <a:extLst>
              <a:ext uri="{FF2B5EF4-FFF2-40B4-BE49-F238E27FC236}">
                <a16:creationId xmlns:a16="http://schemas.microsoft.com/office/drawing/2014/main" id="{416B5011-F765-442D-B246-8E72930A57CB}"/>
              </a:ext>
            </a:extLst>
          </p:cNvPr>
          <p:cNvCxnSpPr/>
          <p:nvPr/>
        </p:nvCxnSpPr>
        <p:spPr>
          <a:xfrm>
            <a:off x="5016000" y="536400"/>
            <a:ext cx="216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uppe 56">
            <a:extLst>
              <a:ext uri="{FF2B5EF4-FFF2-40B4-BE49-F238E27FC236}">
                <a16:creationId xmlns:a16="http://schemas.microsoft.com/office/drawing/2014/main" id="{9917E824-86DF-4578-9074-AA1B9100FACA}"/>
              </a:ext>
            </a:extLst>
          </p:cNvPr>
          <p:cNvGrpSpPr>
            <a:grpSpLocks noChangeAspect="1"/>
          </p:cNvGrpSpPr>
          <p:nvPr/>
        </p:nvGrpSpPr>
        <p:grpSpPr>
          <a:xfrm>
            <a:off x="5556000" y="5040000"/>
            <a:ext cx="1080000" cy="1101523"/>
            <a:chOff x="4796356" y="1948982"/>
            <a:chExt cx="2454352" cy="2503263"/>
          </a:xfrm>
        </p:grpSpPr>
        <p:sp>
          <p:nvSpPr>
            <p:cNvPr id="11" name="Kombinationstegning: figur 10">
              <a:extLst>
                <a:ext uri="{FF2B5EF4-FFF2-40B4-BE49-F238E27FC236}">
                  <a16:creationId xmlns:a16="http://schemas.microsoft.com/office/drawing/2014/main" id="{D6974B79-14DC-4825-AE4A-64DCB3D8D744}"/>
                </a:ext>
              </a:extLst>
            </p:cNvPr>
            <p:cNvSpPr/>
            <p:nvPr/>
          </p:nvSpPr>
          <p:spPr>
            <a:xfrm>
              <a:off x="5266683" y="2112655"/>
              <a:ext cx="392172" cy="341655"/>
            </a:xfrm>
            <a:custGeom>
              <a:avLst/>
              <a:gdLst>
                <a:gd name="connsiteX0" fmla="*/ 391340 w 392172"/>
                <a:gd name="connsiteY0" fmla="*/ 212656 h 341655"/>
                <a:gd name="connsiteX1" fmla="*/ 385365 w 392172"/>
                <a:gd name="connsiteY1" fmla="*/ 226424 h 341655"/>
                <a:gd name="connsiteX2" fmla="*/ 196250 w 392172"/>
                <a:gd name="connsiteY2" fmla="*/ 340724 h 341655"/>
                <a:gd name="connsiteX3" fmla="*/ 187418 w 392172"/>
                <a:gd name="connsiteY3" fmla="*/ 339339 h 341655"/>
                <a:gd name="connsiteX4" fmla="*/ 35191 w 392172"/>
                <a:gd name="connsiteY4" fmla="*/ 103552 h 341655"/>
                <a:gd name="connsiteX5" fmla="*/ 6443 w 392172"/>
                <a:gd name="connsiteY5" fmla="*/ 44237 h 341655"/>
                <a:gd name="connsiteX6" fmla="*/ 45929 w 392172"/>
                <a:gd name="connsiteY6" fmla="*/ 9428 h 341655"/>
                <a:gd name="connsiteX7" fmla="*/ 97710 w 392172"/>
                <a:gd name="connsiteY7" fmla="*/ 27785 h 341655"/>
                <a:gd name="connsiteX8" fmla="*/ 135637 w 392172"/>
                <a:gd name="connsiteY8" fmla="*/ 112557 h 341655"/>
                <a:gd name="connsiteX9" fmla="*/ 216340 w 392172"/>
                <a:gd name="connsiteY9" fmla="*/ 248245 h 341655"/>
                <a:gd name="connsiteX10" fmla="*/ 229242 w 392172"/>
                <a:gd name="connsiteY10" fmla="*/ 250410 h 341655"/>
                <a:gd name="connsiteX11" fmla="*/ 349343 w 392172"/>
                <a:gd name="connsiteY11" fmla="*/ 165724 h 341655"/>
                <a:gd name="connsiteX12" fmla="*/ 370645 w 392172"/>
                <a:gd name="connsiteY12" fmla="*/ 171612 h 341655"/>
                <a:gd name="connsiteX13" fmla="*/ 391340 w 392172"/>
                <a:gd name="connsiteY13" fmla="*/ 212656 h 34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172" h="341655">
                  <a:moveTo>
                    <a:pt x="391340" y="212656"/>
                  </a:moveTo>
                  <a:cubicBezTo>
                    <a:pt x="393505" y="218804"/>
                    <a:pt x="391426" y="223394"/>
                    <a:pt x="385365" y="226424"/>
                  </a:cubicBezTo>
                  <a:cubicBezTo>
                    <a:pt x="304835" y="267468"/>
                    <a:pt x="267948" y="289289"/>
                    <a:pt x="196250" y="340724"/>
                  </a:cubicBezTo>
                  <a:cubicBezTo>
                    <a:pt x="192960" y="342803"/>
                    <a:pt x="188717" y="340984"/>
                    <a:pt x="187418" y="339339"/>
                  </a:cubicBezTo>
                  <a:cubicBezTo>
                    <a:pt x="103512" y="198715"/>
                    <a:pt x="84288" y="171612"/>
                    <a:pt x="35191" y="103552"/>
                  </a:cubicBezTo>
                  <a:cubicBezTo>
                    <a:pt x="16661" y="77921"/>
                    <a:pt x="-13213" y="70994"/>
                    <a:pt x="6443" y="44237"/>
                  </a:cubicBezTo>
                  <a:cubicBezTo>
                    <a:pt x="19085" y="27092"/>
                    <a:pt x="31122" y="18693"/>
                    <a:pt x="45929" y="9428"/>
                  </a:cubicBezTo>
                  <a:cubicBezTo>
                    <a:pt x="76322" y="-9623"/>
                    <a:pt x="87492" y="2067"/>
                    <a:pt x="97710" y="27785"/>
                  </a:cubicBezTo>
                  <a:cubicBezTo>
                    <a:pt x="114076" y="68829"/>
                    <a:pt x="123947" y="90736"/>
                    <a:pt x="135637" y="112557"/>
                  </a:cubicBezTo>
                  <a:cubicBezTo>
                    <a:pt x="147500" y="134638"/>
                    <a:pt x="204823" y="233611"/>
                    <a:pt x="216340" y="248245"/>
                  </a:cubicBezTo>
                  <a:cubicBezTo>
                    <a:pt x="219370" y="252142"/>
                    <a:pt x="224219" y="252748"/>
                    <a:pt x="229242" y="250410"/>
                  </a:cubicBezTo>
                  <a:cubicBezTo>
                    <a:pt x="276607" y="228243"/>
                    <a:pt x="311070" y="198542"/>
                    <a:pt x="349343" y="165724"/>
                  </a:cubicBezTo>
                  <a:cubicBezTo>
                    <a:pt x="356444" y="159663"/>
                    <a:pt x="364410" y="161914"/>
                    <a:pt x="370645" y="171612"/>
                  </a:cubicBezTo>
                  <a:cubicBezTo>
                    <a:pt x="380429" y="186939"/>
                    <a:pt x="386404" y="198715"/>
                    <a:pt x="391340" y="21265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" name="Kombinationstegning: figur 12">
              <a:extLst>
                <a:ext uri="{FF2B5EF4-FFF2-40B4-BE49-F238E27FC236}">
                  <a16:creationId xmlns:a16="http://schemas.microsoft.com/office/drawing/2014/main" id="{9ACE894A-2FEB-4A5D-83C2-377CE5975EC0}"/>
                </a:ext>
              </a:extLst>
            </p:cNvPr>
            <p:cNvSpPr/>
            <p:nvPr/>
          </p:nvSpPr>
          <p:spPr>
            <a:xfrm>
              <a:off x="6469880" y="2635200"/>
              <a:ext cx="147697" cy="106964"/>
            </a:xfrm>
            <a:custGeom>
              <a:avLst/>
              <a:gdLst>
                <a:gd name="connsiteX0" fmla="*/ 3483 w 147697"/>
                <a:gd name="connsiteY0" fmla="*/ 104883 h 106964"/>
                <a:gd name="connsiteX1" fmla="*/ 12575 w 147697"/>
                <a:gd name="connsiteY1" fmla="*/ 51196 h 106964"/>
                <a:gd name="connsiteX2" fmla="*/ 81761 w 147697"/>
                <a:gd name="connsiteY2" fmla="*/ 194 h 106964"/>
                <a:gd name="connsiteX3" fmla="*/ 145232 w 147697"/>
                <a:gd name="connsiteY3" fmla="*/ 39073 h 106964"/>
                <a:gd name="connsiteX4" fmla="*/ 117177 w 147697"/>
                <a:gd name="connsiteY4" fmla="*/ 49378 h 106964"/>
                <a:gd name="connsiteX5" fmla="*/ 25650 w 147697"/>
                <a:gd name="connsiteY5" fmla="*/ 80464 h 106964"/>
                <a:gd name="connsiteX6" fmla="*/ 3483 w 147697"/>
                <a:gd name="connsiteY6" fmla="*/ 104883 h 10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97" h="106964">
                  <a:moveTo>
                    <a:pt x="3483" y="104883"/>
                  </a:moveTo>
                  <a:cubicBezTo>
                    <a:pt x="3483" y="104883"/>
                    <a:pt x="-8726" y="89556"/>
                    <a:pt x="12575" y="51196"/>
                  </a:cubicBezTo>
                  <a:cubicBezTo>
                    <a:pt x="33876" y="12836"/>
                    <a:pt x="63317" y="1666"/>
                    <a:pt x="81761" y="194"/>
                  </a:cubicBezTo>
                  <a:cubicBezTo>
                    <a:pt x="100205" y="-1364"/>
                    <a:pt x="134062" y="5996"/>
                    <a:pt x="145232" y="39073"/>
                  </a:cubicBezTo>
                  <a:cubicBezTo>
                    <a:pt x="156402" y="72238"/>
                    <a:pt x="126529" y="52495"/>
                    <a:pt x="117177" y="49378"/>
                  </a:cubicBezTo>
                  <a:cubicBezTo>
                    <a:pt x="90680" y="40632"/>
                    <a:pt x="49549" y="42018"/>
                    <a:pt x="25650" y="80464"/>
                  </a:cubicBezTo>
                  <a:cubicBezTo>
                    <a:pt x="18290" y="92327"/>
                    <a:pt x="13094" y="113715"/>
                    <a:pt x="3483" y="1048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" name="Kombinationstegning: figur 13">
              <a:extLst>
                <a:ext uri="{FF2B5EF4-FFF2-40B4-BE49-F238E27FC236}">
                  <a16:creationId xmlns:a16="http://schemas.microsoft.com/office/drawing/2014/main" id="{8A08FEAE-D906-4CB7-83F0-DD29612A6D45}"/>
                </a:ext>
              </a:extLst>
            </p:cNvPr>
            <p:cNvSpPr/>
            <p:nvPr/>
          </p:nvSpPr>
          <p:spPr>
            <a:xfrm>
              <a:off x="6520430" y="2689522"/>
              <a:ext cx="156452" cy="212598"/>
            </a:xfrm>
            <a:custGeom>
              <a:avLst/>
              <a:gdLst>
                <a:gd name="connsiteX0" fmla="*/ 13893 w 156452"/>
                <a:gd name="connsiteY0" fmla="*/ 106325 h 212598"/>
                <a:gd name="connsiteX1" fmla="*/ 7139 w 156452"/>
                <a:gd name="connsiteY1" fmla="*/ 39996 h 212598"/>
                <a:gd name="connsiteX2" fmla="*/ 69658 w 156452"/>
                <a:gd name="connsiteY2" fmla="*/ 771 h 212598"/>
                <a:gd name="connsiteX3" fmla="*/ 93297 w 156452"/>
                <a:gd name="connsiteY3" fmla="*/ 26488 h 212598"/>
                <a:gd name="connsiteX4" fmla="*/ 71996 w 156452"/>
                <a:gd name="connsiteY4" fmla="*/ 54543 h 212598"/>
                <a:gd name="connsiteX5" fmla="*/ 76498 w 156452"/>
                <a:gd name="connsiteY5" fmla="*/ 86929 h 212598"/>
                <a:gd name="connsiteX6" fmla="*/ 81867 w 156452"/>
                <a:gd name="connsiteY6" fmla="*/ 164341 h 212598"/>
                <a:gd name="connsiteX7" fmla="*/ 155642 w 156452"/>
                <a:gd name="connsiteY7" fmla="*/ 209108 h 212598"/>
                <a:gd name="connsiteX8" fmla="*/ 57622 w 156452"/>
                <a:gd name="connsiteY8" fmla="*/ 187980 h 212598"/>
                <a:gd name="connsiteX9" fmla="*/ 33203 w 156452"/>
                <a:gd name="connsiteY9" fmla="*/ 141654 h 212598"/>
                <a:gd name="connsiteX10" fmla="*/ 13893 w 156452"/>
                <a:gd name="connsiteY10" fmla="*/ 106325 h 21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452" h="212598">
                  <a:moveTo>
                    <a:pt x="13893" y="106325"/>
                  </a:moveTo>
                  <a:cubicBezTo>
                    <a:pt x="-2559" y="80088"/>
                    <a:pt x="-3858" y="69524"/>
                    <a:pt x="7139" y="39996"/>
                  </a:cubicBezTo>
                  <a:cubicBezTo>
                    <a:pt x="18050" y="10469"/>
                    <a:pt x="50521" y="-3559"/>
                    <a:pt x="69658" y="771"/>
                  </a:cubicBezTo>
                  <a:cubicBezTo>
                    <a:pt x="88794" y="5187"/>
                    <a:pt x="99878" y="14712"/>
                    <a:pt x="93297" y="26488"/>
                  </a:cubicBezTo>
                  <a:cubicBezTo>
                    <a:pt x="86629" y="38264"/>
                    <a:pt x="59440" y="45018"/>
                    <a:pt x="71996" y="54543"/>
                  </a:cubicBezTo>
                  <a:cubicBezTo>
                    <a:pt x="84551" y="64069"/>
                    <a:pt x="87495" y="64069"/>
                    <a:pt x="76498" y="86929"/>
                  </a:cubicBezTo>
                  <a:cubicBezTo>
                    <a:pt x="65501" y="109789"/>
                    <a:pt x="44893" y="126068"/>
                    <a:pt x="81867" y="164341"/>
                  </a:cubicBezTo>
                  <a:cubicBezTo>
                    <a:pt x="118755" y="202614"/>
                    <a:pt x="163003" y="198025"/>
                    <a:pt x="155642" y="209108"/>
                  </a:cubicBezTo>
                  <a:cubicBezTo>
                    <a:pt x="148282" y="220192"/>
                    <a:pt x="81001" y="202614"/>
                    <a:pt x="57622" y="187980"/>
                  </a:cubicBezTo>
                  <a:cubicBezTo>
                    <a:pt x="31817" y="171874"/>
                    <a:pt x="32510" y="161483"/>
                    <a:pt x="33203" y="141654"/>
                  </a:cubicBezTo>
                  <a:cubicBezTo>
                    <a:pt x="33809" y="121738"/>
                    <a:pt x="21253" y="118101"/>
                    <a:pt x="13893" y="1063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" name="Kombinationstegning: figur 14">
              <a:extLst>
                <a:ext uri="{FF2B5EF4-FFF2-40B4-BE49-F238E27FC236}">
                  <a16:creationId xmlns:a16="http://schemas.microsoft.com/office/drawing/2014/main" id="{BCD35ED9-8301-4718-A412-9AD64C881A1D}"/>
                </a:ext>
              </a:extLst>
            </p:cNvPr>
            <p:cNvSpPr/>
            <p:nvPr/>
          </p:nvSpPr>
          <p:spPr>
            <a:xfrm>
              <a:off x="6349435" y="3773012"/>
              <a:ext cx="70760" cy="87874"/>
            </a:xfrm>
            <a:custGeom>
              <a:avLst/>
              <a:gdLst>
                <a:gd name="connsiteX0" fmla="*/ 9714 w 70760"/>
                <a:gd name="connsiteY0" fmla="*/ 74135 h 87874"/>
                <a:gd name="connsiteX1" fmla="*/ 5211 w 70760"/>
                <a:gd name="connsiteY1" fmla="*/ 44694 h 87874"/>
                <a:gd name="connsiteX2" fmla="*/ 53009 w 70760"/>
                <a:gd name="connsiteY2" fmla="*/ 4775 h 87874"/>
                <a:gd name="connsiteX3" fmla="*/ 70761 w 70760"/>
                <a:gd name="connsiteY3" fmla="*/ 12049 h 87874"/>
                <a:gd name="connsiteX4" fmla="*/ 53962 w 70760"/>
                <a:gd name="connsiteY4" fmla="*/ 65908 h 87874"/>
                <a:gd name="connsiteX5" fmla="*/ 27465 w 70760"/>
                <a:gd name="connsiteY5" fmla="*/ 85911 h 87874"/>
                <a:gd name="connsiteX6" fmla="*/ 9714 w 70760"/>
                <a:gd name="connsiteY6" fmla="*/ 74135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0" h="87874">
                  <a:moveTo>
                    <a:pt x="9714" y="74135"/>
                  </a:moveTo>
                  <a:cubicBezTo>
                    <a:pt x="9714" y="74135"/>
                    <a:pt x="-8730" y="64610"/>
                    <a:pt x="5211" y="44694"/>
                  </a:cubicBezTo>
                  <a:cubicBezTo>
                    <a:pt x="19152" y="24778"/>
                    <a:pt x="45649" y="12915"/>
                    <a:pt x="53009" y="4775"/>
                  </a:cubicBezTo>
                  <a:cubicBezTo>
                    <a:pt x="60369" y="-3364"/>
                    <a:pt x="70674" y="-1200"/>
                    <a:pt x="70761" y="12049"/>
                  </a:cubicBezTo>
                  <a:cubicBezTo>
                    <a:pt x="70761" y="25297"/>
                    <a:pt x="61235" y="53353"/>
                    <a:pt x="53962" y="65908"/>
                  </a:cubicBezTo>
                  <a:cubicBezTo>
                    <a:pt x="46602" y="78464"/>
                    <a:pt x="39328" y="93271"/>
                    <a:pt x="27465" y="85911"/>
                  </a:cubicBezTo>
                  <a:cubicBezTo>
                    <a:pt x="15689" y="78464"/>
                    <a:pt x="9714" y="74135"/>
                    <a:pt x="9714" y="74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" name="Kombinationstegning: figur 15">
              <a:extLst>
                <a:ext uri="{FF2B5EF4-FFF2-40B4-BE49-F238E27FC236}">
                  <a16:creationId xmlns:a16="http://schemas.microsoft.com/office/drawing/2014/main" id="{F9B1D074-808A-44F1-A1B9-37D0A368C40B}"/>
                </a:ext>
              </a:extLst>
            </p:cNvPr>
            <p:cNvSpPr/>
            <p:nvPr/>
          </p:nvSpPr>
          <p:spPr>
            <a:xfrm>
              <a:off x="6508397" y="3208131"/>
              <a:ext cx="259472" cy="513649"/>
            </a:xfrm>
            <a:custGeom>
              <a:avLst/>
              <a:gdLst>
                <a:gd name="connsiteX0" fmla="*/ 20297 w 259472"/>
                <a:gd name="connsiteY0" fmla="*/ 337160 h 513649"/>
                <a:gd name="connsiteX1" fmla="*/ 110698 w 259472"/>
                <a:gd name="connsiteY1" fmla="*/ 232991 h 513649"/>
                <a:gd name="connsiteX2" fmla="*/ 113296 w 259472"/>
                <a:gd name="connsiteY2" fmla="*/ 65697 h 513649"/>
                <a:gd name="connsiteX3" fmla="*/ 108793 w 259472"/>
                <a:gd name="connsiteY3" fmla="*/ 36257 h 513649"/>
                <a:gd name="connsiteX4" fmla="*/ 130181 w 259472"/>
                <a:gd name="connsiteY4" fmla="*/ 35477 h 513649"/>
                <a:gd name="connsiteX5" fmla="*/ 147846 w 259472"/>
                <a:gd name="connsiteY5" fmla="*/ 44309 h 513649"/>
                <a:gd name="connsiteX6" fmla="*/ 161094 w 259472"/>
                <a:gd name="connsiteY6" fmla="*/ 28031 h 513649"/>
                <a:gd name="connsiteX7" fmla="*/ 169061 w 259472"/>
                <a:gd name="connsiteY7" fmla="*/ 754 h 513649"/>
                <a:gd name="connsiteX8" fmla="*/ 191921 w 259472"/>
                <a:gd name="connsiteY8" fmla="*/ 14695 h 513649"/>
                <a:gd name="connsiteX9" fmla="*/ 247512 w 259472"/>
                <a:gd name="connsiteY9" fmla="*/ 153068 h 513649"/>
                <a:gd name="connsiteX10" fmla="*/ 247858 w 259472"/>
                <a:gd name="connsiteY10" fmla="*/ 295337 h 513649"/>
                <a:gd name="connsiteX11" fmla="*/ 131827 w 259472"/>
                <a:gd name="connsiteY11" fmla="*/ 480554 h 513649"/>
                <a:gd name="connsiteX12" fmla="*/ 83942 w 259472"/>
                <a:gd name="connsiteY12" fmla="*/ 499085 h 513649"/>
                <a:gd name="connsiteX13" fmla="*/ 158150 w 259472"/>
                <a:gd name="connsiteY13" fmla="*/ 398640 h 513649"/>
                <a:gd name="connsiteX14" fmla="*/ 188111 w 259472"/>
                <a:gd name="connsiteY14" fmla="*/ 293172 h 513649"/>
                <a:gd name="connsiteX15" fmla="*/ 202658 w 259472"/>
                <a:gd name="connsiteY15" fmla="*/ 210651 h 513649"/>
                <a:gd name="connsiteX16" fmla="*/ 192267 w 259472"/>
                <a:gd name="connsiteY16" fmla="*/ 176794 h 513649"/>
                <a:gd name="connsiteX17" fmla="*/ 183435 w 259472"/>
                <a:gd name="connsiteY17" fmla="*/ 196017 h 513649"/>
                <a:gd name="connsiteX18" fmla="*/ 160835 w 259472"/>
                <a:gd name="connsiteY18" fmla="*/ 287457 h 513649"/>
                <a:gd name="connsiteX19" fmla="*/ 77014 w 259472"/>
                <a:gd name="connsiteY19" fmla="*/ 347378 h 513649"/>
                <a:gd name="connsiteX20" fmla="*/ 23242 w 259472"/>
                <a:gd name="connsiteY20" fmla="*/ 362271 h 513649"/>
                <a:gd name="connsiteX21" fmla="*/ 382 w 259472"/>
                <a:gd name="connsiteY21" fmla="*/ 358635 h 513649"/>
                <a:gd name="connsiteX22" fmla="*/ 20297 w 259472"/>
                <a:gd name="connsiteY22" fmla="*/ 337160 h 5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472" h="513649">
                  <a:moveTo>
                    <a:pt x="20297" y="337160"/>
                  </a:moveTo>
                  <a:cubicBezTo>
                    <a:pt x="20297" y="337160"/>
                    <a:pt x="96151" y="300099"/>
                    <a:pt x="110698" y="232991"/>
                  </a:cubicBezTo>
                  <a:cubicBezTo>
                    <a:pt x="125246" y="165883"/>
                    <a:pt x="133732" y="97649"/>
                    <a:pt x="113296" y="65697"/>
                  </a:cubicBezTo>
                  <a:cubicBezTo>
                    <a:pt x="102905" y="49505"/>
                    <a:pt x="103685" y="41452"/>
                    <a:pt x="108793" y="36257"/>
                  </a:cubicBezTo>
                  <a:cubicBezTo>
                    <a:pt x="113902" y="31061"/>
                    <a:pt x="120570" y="30282"/>
                    <a:pt x="130181" y="35477"/>
                  </a:cubicBezTo>
                  <a:cubicBezTo>
                    <a:pt x="139793" y="40586"/>
                    <a:pt x="147846" y="44309"/>
                    <a:pt x="147846" y="44309"/>
                  </a:cubicBezTo>
                  <a:cubicBezTo>
                    <a:pt x="147846" y="44309"/>
                    <a:pt x="169234" y="51583"/>
                    <a:pt x="161094" y="28031"/>
                  </a:cubicBezTo>
                  <a:cubicBezTo>
                    <a:pt x="152955" y="4478"/>
                    <a:pt x="162480" y="3699"/>
                    <a:pt x="169061" y="754"/>
                  </a:cubicBezTo>
                  <a:cubicBezTo>
                    <a:pt x="175728" y="-2190"/>
                    <a:pt x="183781" y="3699"/>
                    <a:pt x="191921" y="14695"/>
                  </a:cubicBezTo>
                  <a:cubicBezTo>
                    <a:pt x="200060" y="25692"/>
                    <a:pt x="225951" y="60329"/>
                    <a:pt x="247512" y="153068"/>
                  </a:cubicBezTo>
                  <a:cubicBezTo>
                    <a:pt x="269073" y="245893"/>
                    <a:pt x="256604" y="255505"/>
                    <a:pt x="247858" y="295337"/>
                  </a:cubicBezTo>
                  <a:cubicBezTo>
                    <a:pt x="239113" y="335169"/>
                    <a:pt x="187764" y="420720"/>
                    <a:pt x="131827" y="480554"/>
                  </a:cubicBezTo>
                  <a:cubicBezTo>
                    <a:pt x="75975" y="540389"/>
                    <a:pt x="81777" y="501250"/>
                    <a:pt x="83942" y="499085"/>
                  </a:cubicBezTo>
                  <a:cubicBezTo>
                    <a:pt x="86107" y="496834"/>
                    <a:pt x="137628" y="440030"/>
                    <a:pt x="158150" y="398640"/>
                  </a:cubicBezTo>
                  <a:cubicBezTo>
                    <a:pt x="178672" y="357336"/>
                    <a:pt x="189669" y="313781"/>
                    <a:pt x="188111" y="293172"/>
                  </a:cubicBezTo>
                  <a:cubicBezTo>
                    <a:pt x="186552" y="272563"/>
                    <a:pt x="201965" y="224592"/>
                    <a:pt x="202658" y="210651"/>
                  </a:cubicBezTo>
                  <a:cubicBezTo>
                    <a:pt x="203351" y="196623"/>
                    <a:pt x="199627" y="176794"/>
                    <a:pt x="192267" y="176794"/>
                  </a:cubicBezTo>
                  <a:cubicBezTo>
                    <a:pt x="184907" y="176794"/>
                    <a:pt x="182655" y="182682"/>
                    <a:pt x="183435" y="196017"/>
                  </a:cubicBezTo>
                  <a:cubicBezTo>
                    <a:pt x="184214" y="209265"/>
                    <a:pt x="182136" y="255678"/>
                    <a:pt x="160835" y="287457"/>
                  </a:cubicBezTo>
                  <a:cubicBezTo>
                    <a:pt x="147066" y="308066"/>
                    <a:pt x="104204" y="342875"/>
                    <a:pt x="77014" y="347378"/>
                  </a:cubicBezTo>
                  <a:cubicBezTo>
                    <a:pt x="49738" y="351794"/>
                    <a:pt x="35797" y="354825"/>
                    <a:pt x="23242" y="362271"/>
                  </a:cubicBezTo>
                  <a:cubicBezTo>
                    <a:pt x="10772" y="369632"/>
                    <a:pt x="2460" y="365129"/>
                    <a:pt x="382" y="358635"/>
                  </a:cubicBezTo>
                  <a:cubicBezTo>
                    <a:pt x="-3255" y="346772"/>
                    <a:pt x="20297" y="337160"/>
                    <a:pt x="20297" y="3371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" name="Kombinationstegning: figur 16">
              <a:extLst>
                <a:ext uri="{FF2B5EF4-FFF2-40B4-BE49-F238E27FC236}">
                  <a16:creationId xmlns:a16="http://schemas.microsoft.com/office/drawing/2014/main" id="{2130C2EC-20CB-43D2-BC32-B4BE1B2F67E6}"/>
                </a:ext>
              </a:extLst>
            </p:cNvPr>
            <p:cNvSpPr/>
            <p:nvPr/>
          </p:nvSpPr>
          <p:spPr>
            <a:xfrm>
              <a:off x="5489797" y="2869455"/>
              <a:ext cx="82169" cy="94523"/>
            </a:xfrm>
            <a:custGeom>
              <a:avLst/>
              <a:gdLst>
                <a:gd name="connsiteX0" fmla="*/ 3184 w 82169"/>
                <a:gd name="connsiteY0" fmla="*/ 33851 h 94523"/>
                <a:gd name="connsiteX1" fmla="*/ 53407 w 82169"/>
                <a:gd name="connsiteY1" fmla="*/ 85286 h 94523"/>
                <a:gd name="connsiteX2" fmla="*/ 69599 w 82169"/>
                <a:gd name="connsiteY2" fmla="*/ 94118 h 94523"/>
                <a:gd name="connsiteX3" fmla="*/ 76613 w 82169"/>
                <a:gd name="connsiteY3" fmla="*/ 91867 h 94523"/>
                <a:gd name="connsiteX4" fmla="*/ 82155 w 82169"/>
                <a:gd name="connsiteY4" fmla="*/ 80783 h 94523"/>
                <a:gd name="connsiteX5" fmla="*/ 80509 w 82169"/>
                <a:gd name="connsiteY5" fmla="*/ 10731 h 94523"/>
                <a:gd name="connsiteX6" fmla="*/ 70898 w 82169"/>
                <a:gd name="connsiteY6" fmla="*/ 427 h 94523"/>
                <a:gd name="connsiteX7" fmla="*/ 59901 w 82169"/>
                <a:gd name="connsiteY7" fmla="*/ 15234 h 94523"/>
                <a:gd name="connsiteX8" fmla="*/ 62931 w 82169"/>
                <a:gd name="connsiteY8" fmla="*/ 52815 h 94523"/>
                <a:gd name="connsiteX9" fmla="*/ 51155 w 82169"/>
                <a:gd name="connsiteY9" fmla="*/ 55066 h 94523"/>
                <a:gd name="connsiteX10" fmla="*/ 24572 w 82169"/>
                <a:gd name="connsiteY10" fmla="*/ 24932 h 94523"/>
                <a:gd name="connsiteX11" fmla="*/ 12016 w 82169"/>
                <a:gd name="connsiteY11" fmla="*/ 18005 h 94523"/>
                <a:gd name="connsiteX12" fmla="*/ 3530 w 82169"/>
                <a:gd name="connsiteY12" fmla="*/ 20949 h 94523"/>
                <a:gd name="connsiteX13" fmla="*/ 3184 w 82169"/>
                <a:gd name="connsiteY13" fmla="*/ 33851 h 9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69" h="94523">
                  <a:moveTo>
                    <a:pt x="3184" y="33851"/>
                  </a:moveTo>
                  <a:lnTo>
                    <a:pt x="53407" y="85286"/>
                  </a:lnTo>
                  <a:cubicBezTo>
                    <a:pt x="53407" y="85286"/>
                    <a:pt x="61546" y="96803"/>
                    <a:pt x="69599" y="94118"/>
                  </a:cubicBezTo>
                  <a:cubicBezTo>
                    <a:pt x="70725" y="93685"/>
                    <a:pt x="76613" y="91867"/>
                    <a:pt x="76613" y="91867"/>
                  </a:cubicBezTo>
                  <a:cubicBezTo>
                    <a:pt x="76613" y="91867"/>
                    <a:pt x="82501" y="89616"/>
                    <a:pt x="82155" y="80783"/>
                  </a:cubicBezTo>
                  <a:cubicBezTo>
                    <a:pt x="81462" y="64937"/>
                    <a:pt x="80163" y="13675"/>
                    <a:pt x="80509" y="10731"/>
                  </a:cubicBezTo>
                  <a:cubicBezTo>
                    <a:pt x="80509" y="10731"/>
                    <a:pt x="82674" y="-2517"/>
                    <a:pt x="70898" y="427"/>
                  </a:cubicBezTo>
                  <a:cubicBezTo>
                    <a:pt x="57736" y="3717"/>
                    <a:pt x="59901" y="8566"/>
                    <a:pt x="59901" y="15234"/>
                  </a:cubicBezTo>
                  <a:cubicBezTo>
                    <a:pt x="59901" y="21902"/>
                    <a:pt x="62931" y="52815"/>
                    <a:pt x="62931" y="52815"/>
                  </a:cubicBezTo>
                  <a:cubicBezTo>
                    <a:pt x="62931" y="52815"/>
                    <a:pt x="61459" y="63898"/>
                    <a:pt x="51155" y="55066"/>
                  </a:cubicBezTo>
                  <a:cubicBezTo>
                    <a:pt x="40851" y="46234"/>
                    <a:pt x="24572" y="24932"/>
                    <a:pt x="24572" y="24932"/>
                  </a:cubicBezTo>
                  <a:cubicBezTo>
                    <a:pt x="24572" y="24932"/>
                    <a:pt x="19376" y="14974"/>
                    <a:pt x="12016" y="18005"/>
                  </a:cubicBezTo>
                  <a:cubicBezTo>
                    <a:pt x="4656" y="20949"/>
                    <a:pt x="3530" y="20949"/>
                    <a:pt x="3530" y="20949"/>
                  </a:cubicBezTo>
                  <a:cubicBezTo>
                    <a:pt x="3530" y="20949"/>
                    <a:pt x="-4176" y="25019"/>
                    <a:pt x="3184" y="3385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" name="Kombinationstegning: figur 17">
              <a:extLst>
                <a:ext uri="{FF2B5EF4-FFF2-40B4-BE49-F238E27FC236}">
                  <a16:creationId xmlns:a16="http://schemas.microsoft.com/office/drawing/2014/main" id="{34AAF3B6-9C18-4993-8A9C-23494172DE20}"/>
                </a:ext>
              </a:extLst>
            </p:cNvPr>
            <p:cNvSpPr/>
            <p:nvPr/>
          </p:nvSpPr>
          <p:spPr>
            <a:xfrm>
              <a:off x="5581595" y="2861543"/>
              <a:ext cx="55791" cy="84280"/>
            </a:xfrm>
            <a:custGeom>
              <a:avLst/>
              <a:gdLst>
                <a:gd name="connsiteX0" fmla="*/ 29408 w 55791"/>
                <a:gd name="connsiteY0" fmla="*/ 75793 h 84280"/>
                <a:gd name="connsiteX1" fmla="*/ 1959 w 55791"/>
                <a:gd name="connsiteY1" fmla="*/ 14660 h 84280"/>
                <a:gd name="connsiteX2" fmla="*/ 4903 w 55791"/>
                <a:gd name="connsiteY2" fmla="*/ 2883 h 84280"/>
                <a:gd name="connsiteX3" fmla="*/ 14428 w 55791"/>
                <a:gd name="connsiteY3" fmla="*/ 286 h 84280"/>
                <a:gd name="connsiteX4" fmla="*/ 26984 w 55791"/>
                <a:gd name="connsiteY4" fmla="*/ 6174 h 84280"/>
                <a:gd name="connsiteX5" fmla="*/ 52961 w 55791"/>
                <a:gd name="connsiteY5" fmla="*/ 66181 h 84280"/>
                <a:gd name="connsiteX6" fmla="*/ 51922 w 55791"/>
                <a:gd name="connsiteY6" fmla="*/ 80555 h 84280"/>
                <a:gd name="connsiteX7" fmla="*/ 38674 w 55791"/>
                <a:gd name="connsiteY7" fmla="*/ 84279 h 84280"/>
                <a:gd name="connsiteX8" fmla="*/ 29408 w 55791"/>
                <a:gd name="connsiteY8" fmla="*/ 75793 h 8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91" h="84280">
                  <a:moveTo>
                    <a:pt x="29408" y="75793"/>
                  </a:moveTo>
                  <a:lnTo>
                    <a:pt x="1959" y="14660"/>
                  </a:lnTo>
                  <a:cubicBezTo>
                    <a:pt x="1959" y="14660"/>
                    <a:pt x="-4016" y="6433"/>
                    <a:pt x="4903" y="2883"/>
                  </a:cubicBezTo>
                  <a:cubicBezTo>
                    <a:pt x="8540" y="1411"/>
                    <a:pt x="14428" y="286"/>
                    <a:pt x="14428" y="286"/>
                  </a:cubicBezTo>
                  <a:cubicBezTo>
                    <a:pt x="14428" y="286"/>
                    <a:pt x="22914" y="-1966"/>
                    <a:pt x="26984" y="6174"/>
                  </a:cubicBezTo>
                  <a:cubicBezTo>
                    <a:pt x="31053" y="14313"/>
                    <a:pt x="52961" y="66181"/>
                    <a:pt x="52961" y="66181"/>
                  </a:cubicBezTo>
                  <a:cubicBezTo>
                    <a:pt x="52961" y="66181"/>
                    <a:pt x="59975" y="76486"/>
                    <a:pt x="51922" y="80555"/>
                  </a:cubicBezTo>
                  <a:cubicBezTo>
                    <a:pt x="44995" y="84019"/>
                    <a:pt x="38674" y="84279"/>
                    <a:pt x="38674" y="84279"/>
                  </a:cubicBezTo>
                  <a:cubicBezTo>
                    <a:pt x="38674" y="84279"/>
                    <a:pt x="33045" y="84625"/>
                    <a:pt x="29408" y="7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" name="Kombinationstegning: figur 18">
              <a:extLst>
                <a:ext uri="{FF2B5EF4-FFF2-40B4-BE49-F238E27FC236}">
                  <a16:creationId xmlns:a16="http://schemas.microsoft.com/office/drawing/2014/main" id="{7EB56A11-4BA2-47FC-90CA-7C3EAFD624B8}"/>
                </a:ext>
              </a:extLst>
            </p:cNvPr>
            <p:cNvSpPr/>
            <p:nvPr/>
          </p:nvSpPr>
          <p:spPr>
            <a:xfrm>
              <a:off x="5564291" y="2823184"/>
              <a:ext cx="32542" cy="30972"/>
            </a:xfrm>
            <a:custGeom>
              <a:avLst/>
              <a:gdLst>
                <a:gd name="connsiteX0" fmla="*/ 5929 w 32542"/>
                <a:gd name="connsiteY0" fmla="*/ 25397 h 30972"/>
                <a:gd name="connsiteX1" fmla="*/ 1859 w 32542"/>
                <a:gd name="connsiteY1" fmla="*/ 15785 h 30972"/>
                <a:gd name="connsiteX2" fmla="*/ 4370 w 32542"/>
                <a:gd name="connsiteY2" fmla="*/ 3230 h 30972"/>
                <a:gd name="connsiteX3" fmla="*/ 16493 w 32542"/>
                <a:gd name="connsiteY3" fmla="*/ 286 h 30972"/>
                <a:gd name="connsiteX4" fmla="*/ 27230 w 32542"/>
                <a:gd name="connsiteY4" fmla="*/ 6174 h 30972"/>
                <a:gd name="connsiteX5" fmla="*/ 31300 w 32542"/>
                <a:gd name="connsiteY5" fmla="*/ 14660 h 30972"/>
                <a:gd name="connsiteX6" fmla="*/ 27663 w 32542"/>
                <a:gd name="connsiteY6" fmla="*/ 26090 h 30972"/>
                <a:gd name="connsiteX7" fmla="*/ 16233 w 32542"/>
                <a:gd name="connsiteY7" fmla="*/ 30159 h 30972"/>
                <a:gd name="connsiteX8" fmla="*/ 5929 w 32542"/>
                <a:gd name="connsiteY8" fmla="*/ 25397 h 3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2" h="30972">
                  <a:moveTo>
                    <a:pt x="5929" y="25397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803" y="22713"/>
                    <a:pt x="27663" y="26090"/>
                  </a:cubicBezTo>
                  <a:cubicBezTo>
                    <a:pt x="19524" y="29467"/>
                    <a:pt x="16233" y="30159"/>
                    <a:pt x="16233" y="30159"/>
                  </a:cubicBezTo>
                  <a:cubicBezTo>
                    <a:pt x="16233" y="30159"/>
                    <a:pt x="10345" y="33883"/>
                    <a:pt x="5929" y="2539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0" name="Kombinationstegning: figur 19">
              <a:extLst>
                <a:ext uri="{FF2B5EF4-FFF2-40B4-BE49-F238E27FC236}">
                  <a16:creationId xmlns:a16="http://schemas.microsoft.com/office/drawing/2014/main" id="{33CABCFD-D279-4048-86E9-8DCC53A769F9}"/>
                </a:ext>
              </a:extLst>
            </p:cNvPr>
            <p:cNvSpPr/>
            <p:nvPr/>
          </p:nvSpPr>
          <p:spPr>
            <a:xfrm>
              <a:off x="6003301" y="2829108"/>
              <a:ext cx="58255" cy="81590"/>
            </a:xfrm>
            <a:custGeom>
              <a:avLst/>
              <a:gdLst>
                <a:gd name="connsiteX0" fmla="*/ 32951 w 58255"/>
                <a:gd name="connsiteY0" fmla="*/ 74025 h 81590"/>
                <a:gd name="connsiteX1" fmla="*/ 2470 w 58255"/>
                <a:gd name="connsiteY1" fmla="*/ 18520 h 81590"/>
                <a:gd name="connsiteX2" fmla="*/ 4375 w 58255"/>
                <a:gd name="connsiteY2" fmla="*/ 6484 h 81590"/>
                <a:gd name="connsiteX3" fmla="*/ 13468 w 58255"/>
                <a:gd name="connsiteY3" fmla="*/ 1029 h 81590"/>
                <a:gd name="connsiteX4" fmla="*/ 24465 w 58255"/>
                <a:gd name="connsiteY4" fmla="*/ 4752 h 81590"/>
                <a:gd name="connsiteX5" fmla="*/ 55637 w 58255"/>
                <a:gd name="connsiteY5" fmla="*/ 62249 h 81590"/>
                <a:gd name="connsiteX6" fmla="*/ 54512 w 58255"/>
                <a:gd name="connsiteY6" fmla="*/ 76103 h 81590"/>
                <a:gd name="connsiteX7" fmla="*/ 42908 w 58255"/>
                <a:gd name="connsiteY7" fmla="*/ 81559 h 81590"/>
                <a:gd name="connsiteX8" fmla="*/ 32951 w 58255"/>
                <a:gd name="connsiteY8" fmla="*/ 74025 h 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255" h="81590">
                  <a:moveTo>
                    <a:pt x="32951" y="74025"/>
                  </a:moveTo>
                  <a:lnTo>
                    <a:pt x="2470" y="18520"/>
                  </a:lnTo>
                  <a:cubicBezTo>
                    <a:pt x="2470" y="18520"/>
                    <a:pt x="-4197" y="10901"/>
                    <a:pt x="4375" y="6484"/>
                  </a:cubicBezTo>
                  <a:cubicBezTo>
                    <a:pt x="7926" y="4666"/>
                    <a:pt x="13468" y="1029"/>
                    <a:pt x="13468" y="1029"/>
                  </a:cubicBezTo>
                  <a:cubicBezTo>
                    <a:pt x="13468" y="1029"/>
                    <a:pt x="19702" y="-2954"/>
                    <a:pt x="24465" y="4752"/>
                  </a:cubicBezTo>
                  <a:cubicBezTo>
                    <a:pt x="29227" y="12459"/>
                    <a:pt x="55637" y="62249"/>
                    <a:pt x="55637" y="62249"/>
                  </a:cubicBezTo>
                  <a:cubicBezTo>
                    <a:pt x="55637" y="62249"/>
                    <a:pt x="62218" y="71341"/>
                    <a:pt x="54512" y="76103"/>
                  </a:cubicBezTo>
                  <a:cubicBezTo>
                    <a:pt x="47931" y="80173"/>
                    <a:pt x="42908" y="81559"/>
                    <a:pt x="42908" y="81559"/>
                  </a:cubicBezTo>
                  <a:cubicBezTo>
                    <a:pt x="42908" y="81559"/>
                    <a:pt x="37453" y="82511"/>
                    <a:pt x="32951" y="740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" name="Kombinationstegning: figur 20">
              <a:extLst>
                <a:ext uri="{FF2B5EF4-FFF2-40B4-BE49-F238E27FC236}">
                  <a16:creationId xmlns:a16="http://schemas.microsoft.com/office/drawing/2014/main" id="{C3567BED-EF95-4BEF-9130-D2F8AC84CCE2}"/>
                </a:ext>
              </a:extLst>
            </p:cNvPr>
            <p:cNvSpPr/>
            <p:nvPr/>
          </p:nvSpPr>
          <p:spPr>
            <a:xfrm>
              <a:off x="5983753" y="2795165"/>
              <a:ext cx="30433" cy="30679"/>
            </a:xfrm>
            <a:custGeom>
              <a:avLst/>
              <a:gdLst>
                <a:gd name="connsiteX0" fmla="*/ 5913 w 30433"/>
                <a:gd name="connsiteY0" fmla="*/ 25793 h 30679"/>
                <a:gd name="connsiteX1" fmla="*/ 2710 w 30433"/>
                <a:gd name="connsiteY1" fmla="*/ 19645 h 30679"/>
                <a:gd name="connsiteX2" fmla="*/ 3056 w 30433"/>
                <a:gd name="connsiteY2" fmla="*/ 7869 h 30679"/>
                <a:gd name="connsiteX3" fmla="*/ 13014 w 30433"/>
                <a:gd name="connsiteY3" fmla="*/ 942 h 30679"/>
                <a:gd name="connsiteX4" fmla="*/ 24011 w 30433"/>
                <a:gd name="connsiteY4" fmla="*/ 4838 h 30679"/>
                <a:gd name="connsiteX5" fmla="*/ 28773 w 30433"/>
                <a:gd name="connsiteY5" fmla="*/ 12891 h 30679"/>
                <a:gd name="connsiteX6" fmla="*/ 26176 w 30433"/>
                <a:gd name="connsiteY6" fmla="*/ 24581 h 30679"/>
                <a:gd name="connsiteX7" fmla="*/ 16564 w 30433"/>
                <a:gd name="connsiteY7" fmla="*/ 29517 h 30679"/>
                <a:gd name="connsiteX8" fmla="*/ 5913 w 30433"/>
                <a:gd name="connsiteY8" fmla="*/ 25793 h 3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33" h="30679">
                  <a:moveTo>
                    <a:pt x="5913" y="25793"/>
                  </a:moveTo>
                  <a:lnTo>
                    <a:pt x="2710" y="19645"/>
                  </a:lnTo>
                  <a:cubicBezTo>
                    <a:pt x="2710" y="19645"/>
                    <a:pt x="-3612" y="11939"/>
                    <a:pt x="3056" y="7869"/>
                  </a:cubicBezTo>
                  <a:cubicBezTo>
                    <a:pt x="7732" y="5012"/>
                    <a:pt x="9637" y="3453"/>
                    <a:pt x="13014" y="942"/>
                  </a:cubicBezTo>
                  <a:cubicBezTo>
                    <a:pt x="13014" y="942"/>
                    <a:pt x="19595" y="-2868"/>
                    <a:pt x="24011" y="4838"/>
                  </a:cubicBezTo>
                  <a:cubicBezTo>
                    <a:pt x="26608" y="9428"/>
                    <a:pt x="28773" y="12891"/>
                    <a:pt x="28773" y="12891"/>
                  </a:cubicBezTo>
                  <a:cubicBezTo>
                    <a:pt x="28773" y="12891"/>
                    <a:pt x="33882" y="20598"/>
                    <a:pt x="26176" y="24581"/>
                  </a:cubicBezTo>
                  <a:cubicBezTo>
                    <a:pt x="18382" y="28651"/>
                    <a:pt x="16564" y="29517"/>
                    <a:pt x="16564" y="29517"/>
                  </a:cubicBezTo>
                  <a:cubicBezTo>
                    <a:pt x="16564" y="29517"/>
                    <a:pt x="11022" y="33846"/>
                    <a:pt x="5913" y="2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2" name="Kombinationstegning: figur 21">
              <a:extLst>
                <a:ext uri="{FF2B5EF4-FFF2-40B4-BE49-F238E27FC236}">
                  <a16:creationId xmlns:a16="http://schemas.microsoft.com/office/drawing/2014/main" id="{FB4CEA56-93FC-4328-8371-60AA7BEC92CE}"/>
                </a:ext>
              </a:extLst>
            </p:cNvPr>
            <p:cNvSpPr/>
            <p:nvPr/>
          </p:nvSpPr>
          <p:spPr>
            <a:xfrm>
              <a:off x="5638745" y="3320188"/>
              <a:ext cx="55099" cy="83963"/>
            </a:xfrm>
            <a:custGeom>
              <a:avLst/>
              <a:gdLst>
                <a:gd name="connsiteX0" fmla="*/ 28629 w 55099"/>
                <a:gd name="connsiteY0" fmla="*/ 75560 h 83963"/>
                <a:gd name="connsiteX1" fmla="*/ 1959 w 55099"/>
                <a:gd name="connsiteY1" fmla="*/ 16678 h 83963"/>
                <a:gd name="connsiteX2" fmla="*/ 4903 w 55099"/>
                <a:gd name="connsiteY2" fmla="*/ 4816 h 83963"/>
                <a:gd name="connsiteX3" fmla="*/ 15987 w 55099"/>
                <a:gd name="connsiteY3" fmla="*/ 400 h 83963"/>
                <a:gd name="connsiteX4" fmla="*/ 26291 w 55099"/>
                <a:gd name="connsiteY4" fmla="*/ 5855 h 83963"/>
                <a:gd name="connsiteX5" fmla="*/ 52268 w 55099"/>
                <a:gd name="connsiteY5" fmla="*/ 65862 h 83963"/>
                <a:gd name="connsiteX6" fmla="*/ 51229 w 55099"/>
                <a:gd name="connsiteY6" fmla="*/ 80236 h 83963"/>
                <a:gd name="connsiteX7" fmla="*/ 37981 w 55099"/>
                <a:gd name="connsiteY7" fmla="*/ 83960 h 83963"/>
                <a:gd name="connsiteX8" fmla="*/ 28629 w 55099"/>
                <a:gd name="connsiteY8" fmla="*/ 75560 h 8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99" h="83963">
                  <a:moveTo>
                    <a:pt x="28629" y="75560"/>
                  </a:moveTo>
                  <a:lnTo>
                    <a:pt x="1959" y="16678"/>
                  </a:lnTo>
                  <a:cubicBezTo>
                    <a:pt x="1959" y="16678"/>
                    <a:pt x="-4016" y="8452"/>
                    <a:pt x="4903" y="4816"/>
                  </a:cubicBezTo>
                  <a:cubicBezTo>
                    <a:pt x="8627" y="3344"/>
                    <a:pt x="15987" y="400"/>
                    <a:pt x="15987" y="400"/>
                  </a:cubicBezTo>
                  <a:cubicBezTo>
                    <a:pt x="15987" y="400"/>
                    <a:pt x="22221" y="-2198"/>
                    <a:pt x="26291" y="5855"/>
                  </a:cubicBezTo>
                  <a:cubicBezTo>
                    <a:pt x="30361" y="13994"/>
                    <a:pt x="52268" y="65862"/>
                    <a:pt x="52268" y="65862"/>
                  </a:cubicBezTo>
                  <a:cubicBezTo>
                    <a:pt x="52268" y="65862"/>
                    <a:pt x="59282" y="76167"/>
                    <a:pt x="51229" y="80236"/>
                  </a:cubicBezTo>
                  <a:cubicBezTo>
                    <a:pt x="44302" y="83700"/>
                    <a:pt x="37981" y="83960"/>
                    <a:pt x="37981" y="83960"/>
                  </a:cubicBezTo>
                  <a:cubicBezTo>
                    <a:pt x="37981" y="83960"/>
                    <a:pt x="32352" y="84393"/>
                    <a:pt x="28629" y="755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3" name="Kombinationstegning: figur 22">
              <a:extLst>
                <a:ext uri="{FF2B5EF4-FFF2-40B4-BE49-F238E27FC236}">
                  <a16:creationId xmlns:a16="http://schemas.microsoft.com/office/drawing/2014/main" id="{53475D4E-21E0-4AE6-8D30-5FBD5183C627}"/>
                </a:ext>
              </a:extLst>
            </p:cNvPr>
            <p:cNvSpPr/>
            <p:nvPr/>
          </p:nvSpPr>
          <p:spPr>
            <a:xfrm>
              <a:off x="5620661" y="3281769"/>
              <a:ext cx="32508" cy="30904"/>
            </a:xfrm>
            <a:custGeom>
              <a:avLst/>
              <a:gdLst>
                <a:gd name="connsiteX0" fmla="*/ 5929 w 32508"/>
                <a:gd name="connsiteY0" fmla="*/ 25311 h 30904"/>
                <a:gd name="connsiteX1" fmla="*/ 1859 w 32508"/>
                <a:gd name="connsiteY1" fmla="*/ 15785 h 30904"/>
                <a:gd name="connsiteX2" fmla="*/ 4370 w 32508"/>
                <a:gd name="connsiteY2" fmla="*/ 3230 h 30904"/>
                <a:gd name="connsiteX3" fmla="*/ 16493 w 32508"/>
                <a:gd name="connsiteY3" fmla="*/ 286 h 30904"/>
                <a:gd name="connsiteX4" fmla="*/ 27230 w 32508"/>
                <a:gd name="connsiteY4" fmla="*/ 6174 h 30904"/>
                <a:gd name="connsiteX5" fmla="*/ 31300 w 32508"/>
                <a:gd name="connsiteY5" fmla="*/ 14660 h 30904"/>
                <a:gd name="connsiteX6" fmla="*/ 27663 w 32508"/>
                <a:gd name="connsiteY6" fmla="*/ 26090 h 30904"/>
                <a:gd name="connsiteX7" fmla="*/ 16233 w 32508"/>
                <a:gd name="connsiteY7" fmla="*/ 30160 h 30904"/>
                <a:gd name="connsiteX8" fmla="*/ 5929 w 32508"/>
                <a:gd name="connsiteY8" fmla="*/ 25311 h 3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08" h="30904">
                  <a:moveTo>
                    <a:pt x="5929" y="25311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716" y="22713"/>
                    <a:pt x="27663" y="26090"/>
                  </a:cubicBezTo>
                  <a:cubicBezTo>
                    <a:pt x="19524" y="29467"/>
                    <a:pt x="16233" y="30160"/>
                    <a:pt x="16233" y="30160"/>
                  </a:cubicBezTo>
                  <a:cubicBezTo>
                    <a:pt x="16233" y="30160"/>
                    <a:pt x="10345" y="33710"/>
                    <a:pt x="5929" y="253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4" name="Kombinationstegning: figur 23">
              <a:extLst>
                <a:ext uri="{FF2B5EF4-FFF2-40B4-BE49-F238E27FC236}">
                  <a16:creationId xmlns:a16="http://schemas.microsoft.com/office/drawing/2014/main" id="{817E9143-5704-4F2A-B856-8B8A417EC6A2}"/>
                </a:ext>
              </a:extLst>
            </p:cNvPr>
            <p:cNvSpPr/>
            <p:nvPr/>
          </p:nvSpPr>
          <p:spPr>
            <a:xfrm>
              <a:off x="5407600" y="3036671"/>
              <a:ext cx="112241" cy="130938"/>
            </a:xfrm>
            <a:custGeom>
              <a:avLst/>
              <a:gdLst>
                <a:gd name="connsiteX0" fmla="*/ 12731 w 112241"/>
                <a:gd name="connsiteY0" fmla="*/ 29253 h 130938"/>
                <a:gd name="connsiteX1" fmla="*/ 20438 w 112241"/>
                <a:gd name="connsiteY1" fmla="*/ 25875 h 130938"/>
                <a:gd name="connsiteX2" fmla="*/ 30049 w 112241"/>
                <a:gd name="connsiteY2" fmla="*/ 33582 h 130938"/>
                <a:gd name="connsiteX3" fmla="*/ 70401 w 112241"/>
                <a:gd name="connsiteY3" fmla="*/ 125195 h 130938"/>
                <a:gd name="connsiteX4" fmla="*/ 90316 w 112241"/>
                <a:gd name="connsiteY4" fmla="*/ 129525 h 130938"/>
                <a:gd name="connsiteX5" fmla="*/ 107981 w 112241"/>
                <a:gd name="connsiteY5" fmla="*/ 122164 h 130938"/>
                <a:gd name="connsiteX6" fmla="*/ 110925 w 112241"/>
                <a:gd name="connsiteY6" fmla="*/ 110388 h 130938"/>
                <a:gd name="connsiteX7" fmla="*/ 103911 w 112241"/>
                <a:gd name="connsiteY7" fmla="*/ 104500 h 130938"/>
                <a:gd name="connsiteX8" fmla="*/ 84775 w 112241"/>
                <a:gd name="connsiteY8" fmla="*/ 101556 h 130938"/>
                <a:gd name="connsiteX9" fmla="*/ 43990 w 112241"/>
                <a:gd name="connsiteY9" fmla="*/ 4401 h 130938"/>
                <a:gd name="connsiteX10" fmla="*/ 25546 w 112241"/>
                <a:gd name="connsiteY10" fmla="*/ 2929 h 130938"/>
                <a:gd name="connsiteX11" fmla="*/ 4245 w 112241"/>
                <a:gd name="connsiteY11" fmla="*/ 12887 h 130938"/>
                <a:gd name="connsiteX12" fmla="*/ 955 w 112241"/>
                <a:gd name="connsiteY12" fmla="*/ 23970 h 130938"/>
                <a:gd name="connsiteX13" fmla="*/ 12731 w 112241"/>
                <a:gd name="connsiteY13" fmla="*/ 29253 h 13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1" h="130938">
                  <a:moveTo>
                    <a:pt x="12731" y="29253"/>
                  </a:moveTo>
                  <a:lnTo>
                    <a:pt x="20438" y="25875"/>
                  </a:lnTo>
                  <a:cubicBezTo>
                    <a:pt x="20438" y="25875"/>
                    <a:pt x="26326" y="23624"/>
                    <a:pt x="30049" y="33582"/>
                  </a:cubicBezTo>
                  <a:cubicBezTo>
                    <a:pt x="34898" y="46571"/>
                    <a:pt x="70401" y="125195"/>
                    <a:pt x="70401" y="125195"/>
                  </a:cubicBezTo>
                  <a:cubicBezTo>
                    <a:pt x="70401" y="125195"/>
                    <a:pt x="75942" y="134374"/>
                    <a:pt x="90316" y="129525"/>
                  </a:cubicBezTo>
                  <a:cubicBezTo>
                    <a:pt x="104691" y="124676"/>
                    <a:pt x="103565" y="124676"/>
                    <a:pt x="107981" y="122164"/>
                  </a:cubicBezTo>
                  <a:cubicBezTo>
                    <a:pt x="113869" y="118874"/>
                    <a:pt x="112397" y="113332"/>
                    <a:pt x="110925" y="110388"/>
                  </a:cubicBezTo>
                  <a:cubicBezTo>
                    <a:pt x="109453" y="107271"/>
                    <a:pt x="107981" y="104327"/>
                    <a:pt x="103911" y="104500"/>
                  </a:cubicBezTo>
                  <a:cubicBezTo>
                    <a:pt x="95858" y="104933"/>
                    <a:pt x="90316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9" y="-4431"/>
                    <a:pt x="25546" y="2929"/>
                  </a:cubicBezTo>
                  <a:cubicBezTo>
                    <a:pt x="12644" y="10376"/>
                    <a:pt x="4245" y="12887"/>
                    <a:pt x="4245" y="12887"/>
                  </a:cubicBezTo>
                  <a:cubicBezTo>
                    <a:pt x="4245" y="12887"/>
                    <a:pt x="-2422" y="15485"/>
                    <a:pt x="955" y="23970"/>
                  </a:cubicBezTo>
                  <a:cubicBezTo>
                    <a:pt x="5284" y="35314"/>
                    <a:pt x="12731" y="29253"/>
                    <a:pt x="12731" y="2925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5" name="Kombinationstegning: figur 24">
              <a:extLst>
                <a:ext uri="{FF2B5EF4-FFF2-40B4-BE49-F238E27FC236}">
                  <a16:creationId xmlns:a16="http://schemas.microsoft.com/office/drawing/2014/main" id="{7016DBCD-FE22-4E38-93BE-542B14C8AE69}"/>
                </a:ext>
              </a:extLst>
            </p:cNvPr>
            <p:cNvSpPr/>
            <p:nvPr/>
          </p:nvSpPr>
          <p:spPr>
            <a:xfrm>
              <a:off x="5546058" y="3292028"/>
              <a:ext cx="112328" cy="130981"/>
            </a:xfrm>
            <a:custGeom>
              <a:avLst/>
              <a:gdLst>
                <a:gd name="connsiteX0" fmla="*/ 12731 w 112328"/>
                <a:gd name="connsiteY0" fmla="*/ 29166 h 130981"/>
                <a:gd name="connsiteX1" fmla="*/ 20524 w 112328"/>
                <a:gd name="connsiteY1" fmla="*/ 25875 h 130981"/>
                <a:gd name="connsiteX2" fmla="*/ 30136 w 112328"/>
                <a:gd name="connsiteY2" fmla="*/ 33582 h 130981"/>
                <a:gd name="connsiteX3" fmla="*/ 70487 w 112328"/>
                <a:gd name="connsiteY3" fmla="*/ 125195 h 130981"/>
                <a:gd name="connsiteX4" fmla="*/ 90403 w 112328"/>
                <a:gd name="connsiteY4" fmla="*/ 129611 h 130981"/>
                <a:gd name="connsiteX5" fmla="*/ 108068 w 112328"/>
                <a:gd name="connsiteY5" fmla="*/ 122165 h 130981"/>
                <a:gd name="connsiteX6" fmla="*/ 111012 w 112328"/>
                <a:gd name="connsiteY6" fmla="*/ 110388 h 130981"/>
                <a:gd name="connsiteX7" fmla="*/ 103998 w 112328"/>
                <a:gd name="connsiteY7" fmla="*/ 104500 h 130981"/>
                <a:gd name="connsiteX8" fmla="*/ 84775 w 112328"/>
                <a:gd name="connsiteY8" fmla="*/ 101556 h 130981"/>
                <a:gd name="connsiteX9" fmla="*/ 43990 w 112328"/>
                <a:gd name="connsiteY9" fmla="*/ 4401 h 130981"/>
                <a:gd name="connsiteX10" fmla="*/ 25546 w 112328"/>
                <a:gd name="connsiteY10" fmla="*/ 2929 h 130981"/>
                <a:gd name="connsiteX11" fmla="*/ 4245 w 112328"/>
                <a:gd name="connsiteY11" fmla="*/ 12973 h 130981"/>
                <a:gd name="connsiteX12" fmla="*/ 955 w 112328"/>
                <a:gd name="connsiteY12" fmla="*/ 24057 h 130981"/>
                <a:gd name="connsiteX13" fmla="*/ 12731 w 112328"/>
                <a:gd name="connsiteY13" fmla="*/ 29166 h 1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328" h="130981">
                  <a:moveTo>
                    <a:pt x="12731" y="29166"/>
                  </a:moveTo>
                  <a:lnTo>
                    <a:pt x="20524" y="25875"/>
                  </a:lnTo>
                  <a:cubicBezTo>
                    <a:pt x="20524" y="25875"/>
                    <a:pt x="26412" y="23624"/>
                    <a:pt x="30136" y="33582"/>
                  </a:cubicBezTo>
                  <a:cubicBezTo>
                    <a:pt x="34985" y="46571"/>
                    <a:pt x="70487" y="125195"/>
                    <a:pt x="70487" y="125195"/>
                  </a:cubicBezTo>
                  <a:cubicBezTo>
                    <a:pt x="70487" y="125195"/>
                    <a:pt x="76029" y="134374"/>
                    <a:pt x="90403" y="129611"/>
                  </a:cubicBezTo>
                  <a:cubicBezTo>
                    <a:pt x="104777" y="124762"/>
                    <a:pt x="103652" y="124675"/>
                    <a:pt x="108068" y="122165"/>
                  </a:cubicBezTo>
                  <a:cubicBezTo>
                    <a:pt x="113956" y="118874"/>
                    <a:pt x="112484" y="113332"/>
                    <a:pt x="111012" y="110388"/>
                  </a:cubicBezTo>
                  <a:cubicBezTo>
                    <a:pt x="109540" y="107271"/>
                    <a:pt x="108154" y="104327"/>
                    <a:pt x="103998" y="104500"/>
                  </a:cubicBezTo>
                  <a:cubicBezTo>
                    <a:pt x="95858" y="104933"/>
                    <a:pt x="90403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8" y="-4431"/>
                    <a:pt x="25546" y="2929"/>
                  </a:cubicBezTo>
                  <a:cubicBezTo>
                    <a:pt x="12644" y="10289"/>
                    <a:pt x="4245" y="12973"/>
                    <a:pt x="4245" y="12973"/>
                  </a:cubicBezTo>
                  <a:cubicBezTo>
                    <a:pt x="4245" y="12973"/>
                    <a:pt x="-2422" y="15571"/>
                    <a:pt x="955" y="24057"/>
                  </a:cubicBezTo>
                  <a:cubicBezTo>
                    <a:pt x="5371" y="35227"/>
                    <a:pt x="12731" y="29166"/>
                    <a:pt x="12731" y="2916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6" name="Kombinationstegning: figur 25">
              <a:extLst>
                <a:ext uri="{FF2B5EF4-FFF2-40B4-BE49-F238E27FC236}">
                  <a16:creationId xmlns:a16="http://schemas.microsoft.com/office/drawing/2014/main" id="{0C6FA1BA-F6EC-4927-93BB-00890836FAC2}"/>
                </a:ext>
              </a:extLst>
            </p:cNvPr>
            <p:cNvSpPr/>
            <p:nvPr/>
          </p:nvSpPr>
          <p:spPr>
            <a:xfrm>
              <a:off x="5745836" y="3124963"/>
              <a:ext cx="63087" cy="91327"/>
            </a:xfrm>
            <a:custGeom>
              <a:avLst/>
              <a:gdLst>
                <a:gd name="connsiteX0" fmla="*/ 35752 w 63087"/>
                <a:gd name="connsiteY0" fmla="*/ 84269 h 91327"/>
                <a:gd name="connsiteX1" fmla="*/ 16269 w 63087"/>
                <a:gd name="connsiteY1" fmla="*/ 37250 h 91327"/>
                <a:gd name="connsiteX2" fmla="*/ 4233 w 63087"/>
                <a:gd name="connsiteY2" fmla="*/ 28158 h 91327"/>
                <a:gd name="connsiteX3" fmla="*/ 1202 w 63087"/>
                <a:gd name="connsiteY3" fmla="*/ 20452 h 91327"/>
                <a:gd name="connsiteX4" fmla="*/ 6397 w 63087"/>
                <a:gd name="connsiteY4" fmla="*/ 9195 h 91327"/>
                <a:gd name="connsiteX5" fmla="*/ 34453 w 63087"/>
                <a:gd name="connsiteY5" fmla="*/ 8502 h 91327"/>
                <a:gd name="connsiteX6" fmla="*/ 58698 w 63087"/>
                <a:gd name="connsiteY6" fmla="*/ 103 h 91327"/>
                <a:gd name="connsiteX7" fmla="*/ 62508 w 63087"/>
                <a:gd name="connsiteY7" fmla="*/ 12745 h 91327"/>
                <a:gd name="connsiteX8" fmla="*/ 61036 w 63087"/>
                <a:gd name="connsiteY8" fmla="*/ 22270 h 91327"/>
                <a:gd name="connsiteX9" fmla="*/ 53849 w 63087"/>
                <a:gd name="connsiteY9" fmla="*/ 27552 h 91327"/>
                <a:gd name="connsiteX10" fmla="*/ 39215 w 63087"/>
                <a:gd name="connsiteY10" fmla="*/ 32228 h 91327"/>
                <a:gd name="connsiteX11" fmla="*/ 59131 w 63087"/>
                <a:gd name="connsiteY11" fmla="*/ 77428 h 91327"/>
                <a:gd name="connsiteX12" fmla="*/ 55408 w 63087"/>
                <a:gd name="connsiteY12" fmla="*/ 88339 h 91327"/>
                <a:gd name="connsiteX13" fmla="*/ 46576 w 63087"/>
                <a:gd name="connsiteY13" fmla="*/ 90850 h 91327"/>
                <a:gd name="connsiteX14" fmla="*/ 35752 w 63087"/>
                <a:gd name="connsiteY14" fmla="*/ 84269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087" h="91327">
                  <a:moveTo>
                    <a:pt x="35752" y="84269"/>
                  </a:moveTo>
                  <a:cubicBezTo>
                    <a:pt x="35752" y="84269"/>
                    <a:pt x="20339" y="43745"/>
                    <a:pt x="16269" y="37250"/>
                  </a:cubicBezTo>
                  <a:cubicBezTo>
                    <a:pt x="12286" y="30756"/>
                    <a:pt x="6051" y="31795"/>
                    <a:pt x="4233" y="28158"/>
                  </a:cubicBezTo>
                  <a:cubicBezTo>
                    <a:pt x="2414" y="24521"/>
                    <a:pt x="1202" y="20452"/>
                    <a:pt x="1202" y="20452"/>
                  </a:cubicBezTo>
                  <a:cubicBezTo>
                    <a:pt x="1202" y="20452"/>
                    <a:pt x="-3734" y="13265"/>
                    <a:pt x="6397" y="9195"/>
                  </a:cubicBezTo>
                  <a:cubicBezTo>
                    <a:pt x="20945" y="3393"/>
                    <a:pt x="23542" y="19759"/>
                    <a:pt x="34453" y="8502"/>
                  </a:cubicBezTo>
                  <a:cubicBezTo>
                    <a:pt x="38869" y="3999"/>
                    <a:pt x="52897" y="-763"/>
                    <a:pt x="58698" y="103"/>
                  </a:cubicBezTo>
                  <a:cubicBezTo>
                    <a:pt x="64586" y="1055"/>
                    <a:pt x="63028" y="8329"/>
                    <a:pt x="62508" y="12745"/>
                  </a:cubicBezTo>
                  <a:cubicBezTo>
                    <a:pt x="61989" y="17161"/>
                    <a:pt x="61036" y="22270"/>
                    <a:pt x="61036" y="22270"/>
                  </a:cubicBezTo>
                  <a:cubicBezTo>
                    <a:pt x="61036" y="22270"/>
                    <a:pt x="59305" y="28072"/>
                    <a:pt x="53849" y="27552"/>
                  </a:cubicBezTo>
                  <a:cubicBezTo>
                    <a:pt x="48308" y="27033"/>
                    <a:pt x="38263" y="27033"/>
                    <a:pt x="39215" y="32228"/>
                  </a:cubicBezTo>
                  <a:cubicBezTo>
                    <a:pt x="40168" y="37423"/>
                    <a:pt x="59131" y="77428"/>
                    <a:pt x="59131" y="77428"/>
                  </a:cubicBezTo>
                  <a:cubicBezTo>
                    <a:pt x="59131" y="77428"/>
                    <a:pt x="63981" y="84443"/>
                    <a:pt x="55408" y="88339"/>
                  </a:cubicBezTo>
                  <a:cubicBezTo>
                    <a:pt x="52377" y="89724"/>
                    <a:pt x="46576" y="90850"/>
                    <a:pt x="46576" y="90850"/>
                  </a:cubicBezTo>
                  <a:cubicBezTo>
                    <a:pt x="46576" y="90850"/>
                    <a:pt x="39822" y="93967"/>
                    <a:pt x="35752" y="8426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7" name="Kombinationstegning: figur 26">
              <a:extLst>
                <a:ext uri="{FF2B5EF4-FFF2-40B4-BE49-F238E27FC236}">
                  <a16:creationId xmlns:a16="http://schemas.microsoft.com/office/drawing/2014/main" id="{2AC0ACF4-3153-4FED-810C-4FFA0712E2CB}"/>
                </a:ext>
              </a:extLst>
            </p:cNvPr>
            <p:cNvSpPr/>
            <p:nvPr/>
          </p:nvSpPr>
          <p:spPr>
            <a:xfrm>
              <a:off x="5628498" y="3001416"/>
              <a:ext cx="63708" cy="102450"/>
            </a:xfrm>
            <a:custGeom>
              <a:avLst/>
              <a:gdLst>
                <a:gd name="connsiteX0" fmla="*/ 38876 w 63708"/>
                <a:gd name="connsiteY0" fmla="*/ 95335 h 102450"/>
                <a:gd name="connsiteX1" fmla="*/ 14457 w 63708"/>
                <a:gd name="connsiteY1" fmla="*/ 37838 h 102450"/>
                <a:gd name="connsiteX2" fmla="*/ 5365 w 63708"/>
                <a:gd name="connsiteY2" fmla="*/ 31344 h 102450"/>
                <a:gd name="connsiteX3" fmla="*/ 603 w 63708"/>
                <a:gd name="connsiteY3" fmla="*/ 22944 h 102450"/>
                <a:gd name="connsiteX4" fmla="*/ 7184 w 63708"/>
                <a:gd name="connsiteY4" fmla="*/ 11947 h 102450"/>
                <a:gd name="connsiteX5" fmla="*/ 36019 w 63708"/>
                <a:gd name="connsiteY5" fmla="*/ 3288 h 102450"/>
                <a:gd name="connsiteX6" fmla="*/ 56973 w 63708"/>
                <a:gd name="connsiteY6" fmla="*/ 864 h 102450"/>
                <a:gd name="connsiteX7" fmla="*/ 60783 w 63708"/>
                <a:gd name="connsiteY7" fmla="*/ 13506 h 102450"/>
                <a:gd name="connsiteX8" fmla="*/ 59311 w 63708"/>
                <a:gd name="connsiteY8" fmla="*/ 23031 h 102450"/>
                <a:gd name="connsiteX9" fmla="*/ 52124 w 63708"/>
                <a:gd name="connsiteY9" fmla="*/ 28313 h 102450"/>
                <a:gd name="connsiteX10" fmla="*/ 37491 w 63708"/>
                <a:gd name="connsiteY10" fmla="*/ 32989 h 102450"/>
                <a:gd name="connsiteX11" fmla="*/ 62342 w 63708"/>
                <a:gd name="connsiteY11" fmla="*/ 88580 h 102450"/>
                <a:gd name="connsiteX12" fmla="*/ 58619 w 63708"/>
                <a:gd name="connsiteY12" fmla="*/ 99491 h 102450"/>
                <a:gd name="connsiteX13" fmla="*/ 49787 w 63708"/>
                <a:gd name="connsiteY13" fmla="*/ 102002 h 102450"/>
                <a:gd name="connsiteX14" fmla="*/ 38876 w 63708"/>
                <a:gd name="connsiteY14" fmla="*/ 95335 h 10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708" h="102450">
                  <a:moveTo>
                    <a:pt x="38876" y="95335"/>
                  </a:moveTo>
                  <a:cubicBezTo>
                    <a:pt x="38876" y="95335"/>
                    <a:pt x="18441" y="44419"/>
                    <a:pt x="14457" y="37838"/>
                  </a:cubicBezTo>
                  <a:cubicBezTo>
                    <a:pt x="10388" y="31344"/>
                    <a:pt x="8223" y="34981"/>
                    <a:pt x="5365" y="31344"/>
                  </a:cubicBezTo>
                  <a:cubicBezTo>
                    <a:pt x="2854" y="28140"/>
                    <a:pt x="603" y="22944"/>
                    <a:pt x="603" y="22944"/>
                  </a:cubicBezTo>
                  <a:cubicBezTo>
                    <a:pt x="603" y="22944"/>
                    <a:pt x="-2947" y="15931"/>
                    <a:pt x="7184" y="11947"/>
                  </a:cubicBezTo>
                  <a:cubicBezTo>
                    <a:pt x="21731" y="6146"/>
                    <a:pt x="25021" y="14459"/>
                    <a:pt x="36019" y="3288"/>
                  </a:cubicBezTo>
                  <a:cubicBezTo>
                    <a:pt x="40435" y="-1214"/>
                    <a:pt x="51172" y="-89"/>
                    <a:pt x="56973" y="864"/>
                  </a:cubicBezTo>
                  <a:cubicBezTo>
                    <a:pt x="62862" y="1816"/>
                    <a:pt x="61303" y="9090"/>
                    <a:pt x="60783" y="13506"/>
                  </a:cubicBezTo>
                  <a:cubicBezTo>
                    <a:pt x="60264" y="17922"/>
                    <a:pt x="59311" y="23031"/>
                    <a:pt x="59311" y="23031"/>
                  </a:cubicBezTo>
                  <a:cubicBezTo>
                    <a:pt x="59311" y="23031"/>
                    <a:pt x="57580" y="28833"/>
                    <a:pt x="52124" y="28313"/>
                  </a:cubicBezTo>
                  <a:cubicBezTo>
                    <a:pt x="46583" y="27707"/>
                    <a:pt x="36538" y="27793"/>
                    <a:pt x="37491" y="32989"/>
                  </a:cubicBezTo>
                  <a:cubicBezTo>
                    <a:pt x="38443" y="38184"/>
                    <a:pt x="62342" y="88580"/>
                    <a:pt x="62342" y="88580"/>
                  </a:cubicBezTo>
                  <a:cubicBezTo>
                    <a:pt x="62342" y="88580"/>
                    <a:pt x="67191" y="95594"/>
                    <a:pt x="58619" y="99491"/>
                  </a:cubicBezTo>
                  <a:cubicBezTo>
                    <a:pt x="55588" y="100876"/>
                    <a:pt x="49787" y="102002"/>
                    <a:pt x="49787" y="102002"/>
                  </a:cubicBezTo>
                  <a:cubicBezTo>
                    <a:pt x="49787" y="102002"/>
                    <a:pt x="42946" y="105033"/>
                    <a:pt x="38876" y="953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8" name="Kombinationstegning: figur 27">
              <a:extLst>
                <a:ext uri="{FF2B5EF4-FFF2-40B4-BE49-F238E27FC236}">
                  <a16:creationId xmlns:a16="http://schemas.microsoft.com/office/drawing/2014/main" id="{D160EDFD-B6BF-4CB5-A19D-7AB5A2D72F1B}"/>
                </a:ext>
              </a:extLst>
            </p:cNvPr>
            <p:cNvSpPr/>
            <p:nvPr/>
          </p:nvSpPr>
          <p:spPr>
            <a:xfrm>
              <a:off x="5782891" y="2985862"/>
              <a:ext cx="75056" cy="95967"/>
            </a:xfrm>
            <a:custGeom>
              <a:avLst/>
              <a:gdLst>
                <a:gd name="connsiteX0" fmla="*/ 36191 w 75056"/>
                <a:gd name="connsiteY0" fmla="*/ 87941 h 95967"/>
                <a:gd name="connsiteX1" fmla="*/ 19132 w 75056"/>
                <a:gd name="connsiteY1" fmla="*/ 30618 h 95967"/>
                <a:gd name="connsiteX2" fmla="*/ 5451 w 75056"/>
                <a:gd name="connsiteY2" fmla="*/ 19881 h 95967"/>
                <a:gd name="connsiteX3" fmla="*/ 9261 w 75056"/>
                <a:gd name="connsiteY3" fmla="*/ 311 h 95967"/>
                <a:gd name="connsiteX4" fmla="*/ 40607 w 75056"/>
                <a:gd name="connsiteY4" fmla="*/ 4295 h 95967"/>
                <a:gd name="connsiteX5" fmla="*/ 71173 w 75056"/>
                <a:gd name="connsiteY5" fmla="*/ 4295 h 95967"/>
                <a:gd name="connsiteX6" fmla="*/ 67190 w 75056"/>
                <a:gd name="connsiteY6" fmla="*/ 22565 h 95967"/>
                <a:gd name="connsiteX7" fmla="*/ 57579 w 75056"/>
                <a:gd name="connsiteY7" fmla="*/ 25509 h 95967"/>
                <a:gd name="connsiteX8" fmla="*/ 42425 w 75056"/>
                <a:gd name="connsiteY8" fmla="*/ 28453 h 95967"/>
                <a:gd name="connsiteX9" fmla="*/ 60090 w 75056"/>
                <a:gd name="connsiteY9" fmla="*/ 83958 h 95967"/>
                <a:gd name="connsiteX10" fmla="*/ 55154 w 75056"/>
                <a:gd name="connsiteY10" fmla="*/ 94349 h 95967"/>
                <a:gd name="connsiteX11" fmla="*/ 46149 w 75056"/>
                <a:gd name="connsiteY11" fmla="*/ 95735 h 95967"/>
                <a:gd name="connsiteX12" fmla="*/ 36191 w 75056"/>
                <a:gd name="connsiteY12" fmla="*/ 87941 h 9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056" h="95967">
                  <a:moveTo>
                    <a:pt x="36191" y="87941"/>
                  </a:moveTo>
                  <a:cubicBezTo>
                    <a:pt x="36191" y="87941"/>
                    <a:pt x="22336" y="37632"/>
                    <a:pt x="19132" y="30618"/>
                  </a:cubicBezTo>
                  <a:cubicBezTo>
                    <a:pt x="15928" y="23691"/>
                    <a:pt x="6836" y="23691"/>
                    <a:pt x="5451" y="19881"/>
                  </a:cubicBezTo>
                  <a:cubicBezTo>
                    <a:pt x="4065" y="16071"/>
                    <a:pt x="-8144" y="1956"/>
                    <a:pt x="9261" y="311"/>
                  </a:cubicBezTo>
                  <a:cubicBezTo>
                    <a:pt x="26926" y="-1334"/>
                    <a:pt x="28657" y="14426"/>
                    <a:pt x="40607" y="4295"/>
                  </a:cubicBezTo>
                  <a:cubicBezTo>
                    <a:pt x="50478" y="-4018"/>
                    <a:pt x="65718" y="1870"/>
                    <a:pt x="71173" y="4295"/>
                  </a:cubicBezTo>
                  <a:cubicBezTo>
                    <a:pt x="81824" y="9057"/>
                    <a:pt x="67190" y="22565"/>
                    <a:pt x="67190" y="22565"/>
                  </a:cubicBezTo>
                  <a:cubicBezTo>
                    <a:pt x="67190" y="22565"/>
                    <a:pt x="62947" y="26722"/>
                    <a:pt x="57579" y="25509"/>
                  </a:cubicBezTo>
                  <a:cubicBezTo>
                    <a:pt x="52210" y="24297"/>
                    <a:pt x="42165" y="23171"/>
                    <a:pt x="42425" y="28453"/>
                  </a:cubicBezTo>
                  <a:cubicBezTo>
                    <a:pt x="42685" y="33735"/>
                    <a:pt x="60090" y="83958"/>
                    <a:pt x="60090" y="83958"/>
                  </a:cubicBezTo>
                  <a:cubicBezTo>
                    <a:pt x="60090" y="83958"/>
                    <a:pt x="64073" y="91492"/>
                    <a:pt x="55154" y="94349"/>
                  </a:cubicBezTo>
                  <a:cubicBezTo>
                    <a:pt x="52037" y="95388"/>
                    <a:pt x="46149" y="95735"/>
                    <a:pt x="46149" y="95735"/>
                  </a:cubicBezTo>
                  <a:cubicBezTo>
                    <a:pt x="46149" y="95735"/>
                    <a:pt x="39135" y="98072"/>
                    <a:pt x="36191" y="8794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9" name="Kombinationstegning: figur 28">
              <a:extLst>
                <a:ext uri="{FF2B5EF4-FFF2-40B4-BE49-F238E27FC236}">
                  <a16:creationId xmlns:a16="http://schemas.microsoft.com/office/drawing/2014/main" id="{B5519B51-75E1-4A89-92D9-DF0F36B8DEEF}"/>
                </a:ext>
              </a:extLst>
            </p:cNvPr>
            <p:cNvSpPr/>
            <p:nvPr/>
          </p:nvSpPr>
          <p:spPr>
            <a:xfrm>
              <a:off x="5608174" y="3136440"/>
              <a:ext cx="65197" cy="125165"/>
            </a:xfrm>
            <a:custGeom>
              <a:avLst/>
              <a:gdLst>
                <a:gd name="connsiteX0" fmla="*/ 14260 w 65197"/>
                <a:gd name="connsiteY0" fmla="*/ 41533 h 125165"/>
                <a:gd name="connsiteX1" fmla="*/ 9065 w 65197"/>
                <a:gd name="connsiteY1" fmla="*/ 27592 h 125165"/>
                <a:gd name="connsiteX2" fmla="*/ 17897 w 65197"/>
                <a:gd name="connsiteY2" fmla="*/ 5424 h 125165"/>
                <a:gd name="connsiteX3" fmla="*/ 51408 w 65197"/>
                <a:gd name="connsiteY3" fmla="*/ 3173 h 125165"/>
                <a:gd name="connsiteX4" fmla="*/ 56257 w 65197"/>
                <a:gd name="connsiteY4" fmla="*/ 12352 h 125165"/>
                <a:gd name="connsiteX5" fmla="*/ 53659 w 65197"/>
                <a:gd name="connsiteY5" fmla="*/ 18240 h 125165"/>
                <a:gd name="connsiteX6" fmla="*/ 45173 w 65197"/>
                <a:gd name="connsiteY6" fmla="*/ 22656 h 125165"/>
                <a:gd name="connsiteX7" fmla="*/ 29673 w 65197"/>
                <a:gd name="connsiteY7" fmla="*/ 25600 h 125165"/>
                <a:gd name="connsiteX8" fmla="*/ 33050 w 65197"/>
                <a:gd name="connsiteY8" fmla="*/ 39974 h 125165"/>
                <a:gd name="connsiteX9" fmla="*/ 42229 w 65197"/>
                <a:gd name="connsiteY9" fmla="*/ 40321 h 125165"/>
                <a:gd name="connsiteX10" fmla="*/ 55477 w 65197"/>
                <a:gd name="connsiteY10" fmla="*/ 43611 h 125165"/>
                <a:gd name="connsiteX11" fmla="*/ 52533 w 65197"/>
                <a:gd name="connsiteY11" fmla="*/ 57639 h 125165"/>
                <a:gd name="connsiteX12" fmla="*/ 47078 w 65197"/>
                <a:gd name="connsiteY12" fmla="*/ 68376 h 125165"/>
                <a:gd name="connsiteX13" fmla="*/ 64136 w 65197"/>
                <a:gd name="connsiteY13" fmla="*/ 111412 h 125165"/>
                <a:gd name="connsiteX14" fmla="*/ 58248 w 65197"/>
                <a:gd name="connsiteY14" fmla="*/ 122495 h 125165"/>
                <a:gd name="connsiteX15" fmla="*/ 43181 w 65197"/>
                <a:gd name="connsiteY15" fmla="*/ 119551 h 125165"/>
                <a:gd name="connsiteX16" fmla="*/ 24997 w 65197"/>
                <a:gd name="connsiteY16" fmla="*/ 73918 h 125165"/>
                <a:gd name="connsiteX17" fmla="*/ 16511 w 65197"/>
                <a:gd name="connsiteY17" fmla="*/ 70281 h 125165"/>
                <a:gd name="connsiteX18" fmla="*/ 2137 w 65197"/>
                <a:gd name="connsiteY18" fmla="*/ 67337 h 125165"/>
                <a:gd name="connsiteX19" fmla="*/ 5081 w 65197"/>
                <a:gd name="connsiteY19" fmla="*/ 53309 h 125165"/>
                <a:gd name="connsiteX20" fmla="*/ 12788 w 65197"/>
                <a:gd name="connsiteY20" fmla="*/ 50712 h 125165"/>
                <a:gd name="connsiteX21" fmla="*/ 14260 w 65197"/>
                <a:gd name="connsiteY21" fmla="*/ 41533 h 1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197" h="125165">
                  <a:moveTo>
                    <a:pt x="14260" y="41533"/>
                  </a:moveTo>
                  <a:lnTo>
                    <a:pt x="9065" y="27592"/>
                  </a:lnTo>
                  <a:cubicBezTo>
                    <a:pt x="9065" y="27592"/>
                    <a:pt x="3869" y="15469"/>
                    <a:pt x="17897" y="5424"/>
                  </a:cubicBezTo>
                  <a:cubicBezTo>
                    <a:pt x="31925" y="-4533"/>
                    <a:pt x="48896" y="2047"/>
                    <a:pt x="51408" y="3173"/>
                  </a:cubicBezTo>
                  <a:cubicBezTo>
                    <a:pt x="54005" y="4299"/>
                    <a:pt x="58768" y="6463"/>
                    <a:pt x="56257" y="12352"/>
                  </a:cubicBezTo>
                  <a:cubicBezTo>
                    <a:pt x="53659" y="18240"/>
                    <a:pt x="53659" y="18240"/>
                    <a:pt x="53659" y="18240"/>
                  </a:cubicBezTo>
                  <a:cubicBezTo>
                    <a:pt x="53659" y="18240"/>
                    <a:pt x="50368" y="24907"/>
                    <a:pt x="45173" y="22656"/>
                  </a:cubicBezTo>
                  <a:cubicBezTo>
                    <a:pt x="39977" y="20491"/>
                    <a:pt x="32271" y="19712"/>
                    <a:pt x="29673" y="25600"/>
                  </a:cubicBezTo>
                  <a:cubicBezTo>
                    <a:pt x="27075" y="31488"/>
                    <a:pt x="33050" y="39974"/>
                    <a:pt x="33050" y="39974"/>
                  </a:cubicBezTo>
                  <a:cubicBezTo>
                    <a:pt x="33050" y="39974"/>
                    <a:pt x="36427" y="42572"/>
                    <a:pt x="42229" y="40321"/>
                  </a:cubicBezTo>
                  <a:cubicBezTo>
                    <a:pt x="48117" y="38069"/>
                    <a:pt x="52014" y="36424"/>
                    <a:pt x="55477" y="43611"/>
                  </a:cubicBezTo>
                  <a:cubicBezTo>
                    <a:pt x="59547" y="52097"/>
                    <a:pt x="57728" y="55387"/>
                    <a:pt x="52533" y="57639"/>
                  </a:cubicBezTo>
                  <a:cubicBezTo>
                    <a:pt x="48030" y="59630"/>
                    <a:pt x="43701" y="61016"/>
                    <a:pt x="47078" y="68376"/>
                  </a:cubicBezTo>
                  <a:cubicBezTo>
                    <a:pt x="50368" y="75736"/>
                    <a:pt x="64136" y="111412"/>
                    <a:pt x="64136" y="111412"/>
                  </a:cubicBezTo>
                  <a:cubicBezTo>
                    <a:pt x="64136" y="111412"/>
                    <a:pt x="68899" y="118772"/>
                    <a:pt x="58248" y="122495"/>
                  </a:cubicBezTo>
                  <a:cubicBezTo>
                    <a:pt x="48896" y="125786"/>
                    <a:pt x="45692" y="127258"/>
                    <a:pt x="43181" y="119551"/>
                  </a:cubicBezTo>
                  <a:cubicBezTo>
                    <a:pt x="40151" y="110459"/>
                    <a:pt x="24997" y="73918"/>
                    <a:pt x="24997" y="73918"/>
                  </a:cubicBezTo>
                  <a:cubicBezTo>
                    <a:pt x="24997" y="73918"/>
                    <a:pt x="22746" y="67683"/>
                    <a:pt x="16511" y="70281"/>
                  </a:cubicBezTo>
                  <a:cubicBezTo>
                    <a:pt x="10277" y="72879"/>
                    <a:pt x="6207" y="75130"/>
                    <a:pt x="2137" y="67337"/>
                  </a:cubicBezTo>
                  <a:cubicBezTo>
                    <a:pt x="-1933" y="59630"/>
                    <a:pt x="232" y="55214"/>
                    <a:pt x="5081" y="53309"/>
                  </a:cubicBezTo>
                  <a:cubicBezTo>
                    <a:pt x="9844" y="51491"/>
                    <a:pt x="12788" y="50712"/>
                    <a:pt x="12788" y="50712"/>
                  </a:cubicBezTo>
                  <a:cubicBezTo>
                    <a:pt x="12788" y="50712"/>
                    <a:pt x="17291" y="47767"/>
                    <a:pt x="14260" y="41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0" name="Kombinationstegning: figur 29">
              <a:extLst>
                <a:ext uri="{FF2B5EF4-FFF2-40B4-BE49-F238E27FC236}">
                  <a16:creationId xmlns:a16="http://schemas.microsoft.com/office/drawing/2014/main" id="{40EDF9A4-13BB-4DF9-A2C9-04EA8098A9F9}"/>
                </a:ext>
              </a:extLst>
            </p:cNvPr>
            <p:cNvSpPr/>
            <p:nvPr/>
          </p:nvSpPr>
          <p:spPr>
            <a:xfrm>
              <a:off x="6123708" y="2902313"/>
              <a:ext cx="76247" cy="135000"/>
            </a:xfrm>
            <a:custGeom>
              <a:avLst/>
              <a:gdLst>
                <a:gd name="connsiteX0" fmla="*/ 11777 w 76247"/>
                <a:gd name="connsiteY0" fmla="*/ 49743 h 135000"/>
                <a:gd name="connsiteX1" fmla="*/ 2079 w 76247"/>
                <a:gd name="connsiteY1" fmla="*/ 31126 h 135000"/>
                <a:gd name="connsiteX2" fmla="*/ 7967 w 76247"/>
                <a:gd name="connsiteY2" fmla="*/ 8007 h 135000"/>
                <a:gd name="connsiteX3" fmla="*/ 40871 w 76247"/>
                <a:gd name="connsiteY3" fmla="*/ 1426 h 135000"/>
                <a:gd name="connsiteX4" fmla="*/ 46846 w 76247"/>
                <a:gd name="connsiteY4" fmla="*/ 9912 h 135000"/>
                <a:gd name="connsiteX5" fmla="*/ 45028 w 76247"/>
                <a:gd name="connsiteY5" fmla="*/ 16059 h 135000"/>
                <a:gd name="connsiteX6" fmla="*/ 37234 w 76247"/>
                <a:gd name="connsiteY6" fmla="*/ 21601 h 135000"/>
                <a:gd name="connsiteX7" fmla="*/ 22254 w 76247"/>
                <a:gd name="connsiteY7" fmla="*/ 26537 h 135000"/>
                <a:gd name="connsiteX8" fmla="*/ 30134 w 76247"/>
                <a:gd name="connsiteY8" fmla="*/ 45847 h 135000"/>
                <a:gd name="connsiteX9" fmla="*/ 39313 w 76247"/>
                <a:gd name="connsiteY9" fmla="*/ 44981 h 135000"/>
                <a:gd name="connsiteX10" fmla="*/ 52907 w 76247"/>
                <a:gd name="connsiteY10" fmla="*/ 46539 h 135000"/>
                <a:gd name="connsiteX11" fmla="*/ 51868 w 76247"/>
                <a:gd name="connsiteY11" fmla="*/ 60827 h 135000"/>
                <a:gd name="connsiteX12" fmla="*/ 47799 w 76247"/>
                <a:gd name="connsiteY12" fmla="*/ 72170 h 135000"/>
                <a:gd name="connsiteX13" fmla="*/ 74642 w 76247"/>
                <a:gd name="connsiteY13" fmla="*/ 119276 h 135000"/>
                <a:gd name="connsiteX14" fmla="*/ 70226 w 76247"/>
                <a:gd name="connsiteY14" fmla="*/ 131052 h 135000"/>
                <a:gd name="connsiteX15" fmla="*/ 54899 w 76247"/>
                <a:gd name="connsiteY15" fmla="*/ 130100 h 135000"/>
                <a:gd name="connsiteX16" fmla="*/ 26584 w 76247"/>
                <a:gd name="connsiteY16" fmla="*/ 80656 h 135000"/>
                <a:gd name="connsiteX17" fmla="*/ 17751 w 76247"/>
                <a:gd name="connsiteY17" fmla="*/ 78145 h 135000"/>
                <a:gd name="connsiteX18" fmla="*/ 3118 w 76247"/>
                <a:gd name="connsiteY18" fmla="*/ 77106 h 135000"/>
                <a:gd name="connsiteX19" fmla="*/ 4157 w 76247"/>
                <a:gd name="connsiteY19" fmla="*/ 62818 h 135000"/>
                <a:gd name="connsiteX20" fmla="*/ 11430 w 76247"/>
                <a:gd name="connsiteY20" fmla="*/ 59268 h 135000"/>
                <a:gd name="connsiteX21" fmla="*/ 11777 w 76247"/>
                <a:gd name="connsiteY21" fmla="*/ 49743 h 1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47" h="135000">
                  <a:moveTo>
                    <a:pt x="11777" y="49743"/>
                  </a:moveTo>
                  <a:lnTo>
                    <a:pt x="2079" y="31126"/>
                  </a:lnTo>
                  <a:cubicBezTo>
                    <a:pt x="2079" y="31126"/>
                    <a:pt x="-4676" y="19783"/>
                    <a:pt x="7967" y="8007"/>
                  </a:cubicBezTo>
                  <a:cubicBezTo>
                    <a:pt x="20522" y="-3683"/>
                    <a:pt x="38187" y="646"/>
                    <a:pt x="40871" y="1426"/>
                  </a:cubicBezTo>
                  <a:cubicBezTo>
                    <a:pt x="43556" y="2205"/>
                    <a:pt x="48578" y="3763"/>
                    <a:pt x="46846" y="9912"/>
                  </a:cubicBezTo>
                  <a:cubicBezTo>
                    <a:pt x="45028" y="16059"/>
                    <a:pt x="45028" y="16059"/>
                    <a:pt x="45028" y="16059"/>
                  </a:cubicBezTo>
                  <a:cubicBezTo>
                    <a:pt x="45028" y="16059"/>
                    <a:pt x="42603" y="23073"/>
                    <a:pt x="37234" y="21601"/>
                  </a:cubicBezTo>
                  <a:cubicBezTo>
                    <a:pt x="31779" y="20129"/>
                    <a:pt x="24073" y="20389"/>
                    <a:pt x="22254" y="26537"/>
                  </a:cubicBezTo>
                  <a:cubicBezTo>
                    <a:pt x="20436" y="32685"/>
                    <a:pt x="30134" y="45847"/>
                    <a:pt x="30134" y="45847"/>
                  </a:cubicBezTo>
                  <a:cubicBezTo>
                    <a:pt x="30134" y="45847"/>
                    <a:pt x="33771" y="47925"/>
                    <a:pt x="39313" y="44981"/>
                  </a:cubicBezTo>
                  <a:cubicBezTo>
                    <a:pt x="44854" y="42037"/>
                    <a:pt x="48578" y="39872"/>
                    <a:pt x="52907" y="46539"/>
                  </a:cubicBezTo>
                  <a:cubicBezTo>
                    <a:pt x="58016" y="54419"/>
                    <a:pt x="56631" y="57883"/>
                    <a:pt x="51868" y="60827"/>
                  </a:cubicBezTo>
                  <a:cubicBezTo>
                    <a:pt x="47625" y="63338"/>
                    <a:pt x="43556" y="65330"/>
                    <a:pt x="47799" y="72170"/>
                  </a:cubicBezTo>
                  <a:cubicBezTo>
                    <a:pt x="52041" y="79011"/>
                    <a:pt x="74642" y="119276"/>
                    <a:pt x="74642" y="119276"/>
                  </a:cubicBezTo>
                  <a:cubicBezTo>
                    <a:pt x="74642" y="119276"/>
                    <a:pt x="80357" y="125943"/>
                    <a:pt x="70226" y="131052"/>
                  </a:cubicBezTo>
                  <a:cubicBezTo>
                    <a:pt x="61393" y="135468"/>
                    <a:pt x="58449" y="137460"/>
                    <a:pt x="54899" y="130100"/>
                  </a:cubicBezTo>
                  <a:cubicBezTo>
                    <a:pt x="50656" y="121527"/>
                    <a:pt x="26584" y="80656"/>
                    <a:pt x="26584" y="80656"/>
                  </a:cubicBezTo>
                  <a:cubicBezTo>
                    <a:pt x="26584" y="80656"/>
                    <a:pt x="23553" y="74768"/>
                    <a:pt x="17751" y="78145"/>
                  </a:cubicBezTo>
                  <a:cubicBezTo>
                    <a:pt x="11863" y="81522"/>
                    <a:pt x="8140" y="84293"/>
                    <a:pt x="3118" y="77106"/>
                  </a:cubicBezTo>
                  <a:cubicBezTo>
                    <a:pt x="-1905" y="70006"/>
                    <a:pt x="-346" y="65243"/>
                    <a:pt x="4157" y="62818"/>
                  </a:cubicBezTo>
                  <a:cubicBezTo>
                    <a:pt x="8660" y="60394"/>
                    <a:pt x="11430" y="59268"/>
                    <a:pt x="11430" y="59268"/>
                  </a:cubicBezTo>
                  <a:cubicBezTo>
                    <a:pt x="11430" y="59268"/>
                    <a:pt x="15500" y="55545"/>
                    <a:pt x="11777" y="4974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1" name="Kombinationstegning: figur 30">
              <a:extLst>
                <a:ext uri="{FF2B5EF4-FFF2-40B4-BE49-F238E27FC236}">
                  <a16:creationId xmlns:a16="http://schemas.microsoft.com/office/drawing/2014/main" id="{44CCF053-F2B9-4FBB-9AD2-49053ED50898}"/>
                </a:ext>
              </a:extLst>
            </p:cNvPr>
            <p:cNvSpPr/>
            <p:nvPr/>
          </p:nvSpPr>
          <p:spPr>
            <a:xfrm>
              <a:off x="5507343" y="3030428"/>
              <a:ext cx="129363" cy="110662"/>
            </a:xfrm>
            <a:custGeom>
              <a:avLst/>
              <a:gdLst>
                <a:gd name="connsiteX0" fmla="*/ 124269 w 129363"/>
                <a:gd name="connsiteY0" fmla="*/ 49870 h 110662"/>
                <a:gd name="connsiteX1" fmla="*/ 109895 w 129363"/>
                <a:gd name="connsiteY1" fmla="*/ 59482 h 110662"/>
                <a:gd name="connsiteX2" fmla="*/ 96647 w 129363"/>
                <a:gd name="connsiteY2" fmla="*/ 77926 h 110662"/>
                <a:gd name="connsiteX3" fmla="*/ 75432 w 129363"/>
                <a:gd name="connsiteY3" fmla="*/ 64937 h 110662"/>
                <a:gd name="connsiteX4" fmla="*/ 85477 w 129363"/>
                <a:gd name="connsiteY4" fmla="*/ 49177 h 110662"/>
                <a:gd name="connsiteX5" fmla="*/ 109203 w 129363"/>
                <a:gd name="connsiteY5" fmla="*/ 40259 h 110662"/>
                <a:gd name="connsiteX6" fmla="*/ 116563 w 129363"/>
                <a:gd name="connsiteY6" fmla="*/ 21469 h 110662"/>
                <a:gd name="connsiteX7" fmla="*/ 85390 w 129363"/>
                <a:gd name="connsiteY7" fmla="*/ 513 h 110662"/>
                <a:gd name="connsiteX8" fmla="*/ 51620 w 129363"/>
                <a:gd name="connsiteY8" fmla="*/ 4323 h 110662"/>
                <a:gd name="connsiteX9" fmla="*/ 34734 w 129363"/>
                <a:gd name="connsiteY9" fmla="*/ 9692 h 110662"/>
                <a:gd name="connsiteX10" fmla="*/ 21486 w 129363"/>
                <a:gd name="connsiteY10" fmla="*/ 20862 h 110662"/>
                <a:gd name="connsiteX11" fmla="*/ 12 w 129363"/>
                <a:gd name="connsiteY11" fmla="*/ 50043 h 110662"/>
                <a:gd name="connsiteX12" fmla="*/ 26335 w 129363"/>
                <a:gd name="connsiteY12" fmla="*/ 106847 h 110662"/>
                <a:gd name="connsiteX13" fmla="*/ 58460 w 129363"/>
                <a:gd name="connsiteY13" fmla="*/ 103990 h 110662"/>
                <a:gd name="connsiteX14" fmla="*/ 76818 w 129363"/>
                <a:gd name="connsiteY14" fmla="*/ 96283 h 110662"/>
                <a:gd name="connsiteX15" fmla="*/ 125309 w 129363"/>
                <a:gd name="connsiteY15" fmla="*/ 73943 h 110662"/>
                <a:gd name="connsiteX16" fmla="*/ 124269 w 129363"/>
                <a:gd name="connsiteY16" fmla="*/ 49870 h 110662"/>
                <a:gd name="connsiteX17" fmla="*/ 55949 w 129363"/>
                <a:gd name="connsiteY17" fmla="*/ 81303 h 110662"/>
                <a:gd name="connsiteX18" fmla="*/ 36033 w 129363"/>
                <a:gd name="connsiteY18" fmla="*/ 86758 h 110662"/>
                <a:gd name="connsiteX19" fmla="*/ 25383 w 129363"/>
                <a:gd name="connsiteY19" fmla="*/ 68747 h 110662"/>
                <a:gd name="connsiteX20" fmla="*/ 22006 w 129363"/>
                <a:gd name="connsiteY20" fmla="*/ 39393 h 110662"/>
                <a:gd name="connsiteX21" fmla="*/ 36380 w 129363"/>
                <a:gd name="connsiteY21" fmla="*/ 31253 h 110662"/>
                <a:gd name="connsiteX22" fmla="*/ 51187 w 129363"/>
                <a:gd name="connsiteY22" fmla="*/ 55066 h 110662"/>
                <a:gd name="connsiteX23" fmla="*/ 55949 w 129363"/>
                <a:gd name="connsiteY23" fmla="*/ 81303 h 110662"/>
                <a:gd name="connsiteX24" fmla="*/ 67812 w 129363"/>
                <a:gd name="connsiteY24" fmla="*/ 33505 h 110662"/>
                <a:gd name="connsiteX25" fmla="*/ 72748 w 129363"/>
                <a:gd name="connsiteY25" fmla="*/ 14022 h 110662"/>
                <a:gd name="connsiteX26" fmla="*/ 92058 w 129363"/>
                <a:gd name="connsiteY26" fmla="*/ 23720 h 110662"/>
                <a:gd name="connsiteX27" fmla="*/ 87382 w 129363"/>
                <a:gd name="connsiteY27" fmla="*/ 36708 h 110662"/>
                <a:gd name="connsiteX28" fmla="*/ 77164 w 129363"/>
                <a:gd name="connsiteY28" fmla="*/ 40432 h 110662"/>
                <a:gd name="connsiteX29" fmla="*/ 67812 w 129363"/>
                <a:gd name="connsiteY29" fmla="*/ 33505 h 1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9363" h="110662">
                  <a:moveTo>
                    <a:pt x="124269" y="49870"/>
                  </a:moveTo>
                  <a:cubicBezTo>
                    <a:pt x="114918" y="52988"/>
                    <a:pt x="109549" y="53334"/>
                    <a:pt x="109895" y="59482"/>
                  </a:cubicBezTo>
                  <a:cubicBezTo>
                    <a:pt x="110242" y="65630"/>
                    <a:pt x="106778" y="75588"/>
                    <a:pt x="96647" y="77926"/>
                  </a:cubicBezTo>
                  <a:cubicBezTo>
                    <a:pt x="83918" y="80870"/>
                    <a:pt x="79762" y="74549"/>
                    <a:pt x="75432" y="64937"/>
                  </a:cubicBezTo>
                  <a:cubicBezTo>
                    <a:pt x="70583" y="54113"/>
                    <a:pt x="75952" y="52295"/>
                    <a:pt x="85477" y="49177"/>
                  </a:cubicBezTo>
                  <a:cubicBezTo>
                    <a:pt x="92664" y="46840"/>
                    <a:pt x="102535" y="42943"/>
                    <a:pt x="109203" y="40259"/>
                  </a:cubicBezTo>
                  <a:cubicBezTo>
                    <a:pt x="115870" y="37574"/>
                    <a:pt x="122105" y="32985"/>
                    <a:pt x="116563" y="21469"/>
                  </a:cubicBezTo>
                  <a:cubicBezTo>
                    <a:pt x="108943" y="5796"/>
                    <a:pt x="102622" y="-2171"/>
                    <a:pt x="85390" y="513"/>
                  </a:cubicBezTo>
                  <a:cubicBezTo>
                    <a:pt x="68159" y="3198"/>
                    <a:pt x="60625" y="10818"/>
                    <a:pt x="51620" y="4323"/>
                  </a:cubicBezTo>
                  <a:cubicBezTo>
                    <a:pt x="42614" y="-2171"/>
                    <a:pt x="37246" y="3977"/>
                    <a:pt x="34734" y="9692"/>
                  </a:cubicBezTo>
                  <a:cubicBezTo>
                    <a:pt x="34734" y="9692"/>
                    <a:pt x="31531" y="17399"/>
                    <a:pt x="21486" y="20862"/>
                  </a:cubicBezTo>
                  <a:cubicBezTo>
                    <a:pt x="11441" y="24326"/>
                    <a:pt x="-421" y="30474"/>
                    <a:pt x="12" y="50043"/>
                  </a:cubicBezTo>
                  <a:cubicBezTo>
                    <a:pt x="444" y="69613"/>
                    <a:pt x="14386" y="97668"/>
                    <a:pt x="26335" y="106847"/>
                  </a:cubicBezTo>
                  <a:cubicBezTo>
                    <a:pt x="35514" y="113948"/>
                    <a:pt x="54824" y="110051"/>
                    <a:pt x="58460" y="103990"/>
                  </a:cubicBezTo>
                  <a:cubicBezTo>
                    <a:pt x="62876" y="96716"/>
                    <a:pt x="67379" y="96283"/>
                    <a:pt x="76818" y="96283"/>
                  </a:cubicBezTo>
                  <a:cubicBezTo>
                    <a:pt x="85130" y="96283"/>
                    <a:pt x="116649" y="88317"/>
                    <a:pt x="125309" y="73943"/>
                  </a:cubicBezTo>
                  <a:cubicBezTo>
                    <a:pt x="132236" y="62080"/>
                    <a:pt x="129205" y="48225"/>
                    <a:pt x="124269" y="49870"/>
                  </a:cubicBezTo>
                  <a:close/>
                  <a:moveTo>
                    <a:pt x="55949" y="81303"/>
                  </a:moveTo>
                  <a:cubicBezTo>
                    <a:pt x="55256" y="88230"/>
                    <a:pt x="44519" y="94811"/>
                    <a:pt x="36033" y="86758"/>
                  </a:cubicBezTo>
                  <a:cubicBezTo>
                    <a:pt x="29539" y="80610"/>
                    <a:pt x="25383" y="68747"/>
                    <a:pt x="25383" y="68747"/>
                  </a:cubicBezTo>
                  <a:cubicBezTo>
                    <a:pt x="25383" y="68747"/>
                    <a:pt x="17330" y="49004"/>
                    <a:pt x="22006" y="39393"/>
                  </a:cubicBezTo>
                  <a:cubicBezTo>
                    <a:pt x="25989" y="31253"/>
                    <a:pt x="32050" y="30214"/>
                    <a:pt x="36380" y="31253"/>
                  </a:cubicBezTo>
                  <a:cubicBezTo>
                    <a:pt x="42441" y="32639"/>
                    <a:pt x="45818" y="38181"/>
                    <a:pt x="51187" y="55066"/>
                  </a:cubicBezTo>
                  <a:cubicBezTo>
                    <a:pt x="55083" y="67968"/>
                    <a:pt x="56469" y="75761"/>
                    <a:pt x="55949" y="81303"/>
                  </a:cubicBezTo>
                  <a:close/>
                  <a:moveTo>
                    <a:pt x="67812" y="33505"/>
                  </a:moveTo>
                  <a:cubicBezTo>
                    <a:pt x="65647" y="25452"/>
                    <a:pt x="65994" y="16879"/>
                    <a:pt x="72748" y="14022"/>
                  </a:cubicBezTo>
                  <a:cubicBezTo>
                    <a:pt x="82446" y="9952"/>
                    <a:pt x="88681" y="16186"/>
                    <a:pt x="92058" y="23720"/>
                  </a:cubicBezTo>
                  <a:cubicBezTo>
                    <a:pt x="95175" y="30820"/>
                    <a:pt x="93443" y="33678"/>
                    <a:pt x="87382" y="36708"/>
                  </a:cubicBezTo>
                  <a:cubicBezTo>
                    <a:pt x="84697" y="38007"/>
                    <a:pt x="80541" y="39479"/>
                    <a:pt x="77164" y="40432"/>
                  </a:cubicBezTo>
                  <a:cubicBezTo>
                    <a:pt x="71103" y="42164"/>
                    <a:pt x="69631" y="40518"/>
                    <a:pt x="67812" y="3350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2" name="Kombinationstegning: figur 31">
              <a:extLst>
                <a:ext uri="{FF2B5EF4-FFF2-40B4-BE49-F238E27FC236}">
                  <a16:creationId xmlns:a16="http://schemas.microsoft.com/office/drawing/2014/main" id="{B3FD7580-A452-4429-A860-7E5E004B55B2}"/>
                </a:ext>
              </a:extLst>
            </p:cNvPr>
            <p:cNvSpPr/>
            <p:nvPr/>
          </p:nvSpPr>
          <p:spPr>
            <a:xfrm>
              <a:off x="5707278" y="2990322"/>
              <a:ext cx="79105" cy="102388"/>
            </a:xfrm>
            <a:custGeom>
              <a:avLst/>
              <a:gdLst>
                <a:gd name="connsiteX0" fmla="*/ 63659 w 79105"/>
                <a:gd name="connsiteY0" fmla="*/ 68155 h 102388"/>
                <a:gd name="connsiteX1" fmla="*/ 47120 w 79105"/>
                <a:gd name="connsiteY1" fmla="*/ 86685 h 102388"/>
                <a:gd name="connsiteX2" fmla="*/ 27984 w 79105"/>
                <a:gd name="connsiteY2" fmla="*/ 71445 h 102388"/>
                <a:gd name="connsiteX3" fmla="*/ 33093 w 79105"/>
                <a:gd name="connsiteY3" fmla="*/ 57937 h 102388"/>
                <a:gd name="connsiteX4" fmla="*/ 61408 w 79105"/>
                <a:gd name="connsiteY4" fmla="*/ 50577 h 102388"/>
                <a:gd name="connsiteX5" fmla="*/ 71193 w 79105"/>
                <a:gd name="connsiteY5" fmla="*/ 29882 h 102388"/>
                <a:gd name="connsiteX6" fmla="*/ 31881 w 79105"/>
                <a:gd name="connsiteY6" fmla="*/ 614 h 102388"/>
                <a:gd name="connsiteX7" fmla="*/ 1227 w 79105"/>
                <a:gd name="connsiteY7" fmla="*/ 25465 h 102388"/>
                <a:gd name="connsiteX8" fmla="*/ 9194 w 79105"/>
                <a:gd name="connsiteY8" fmla="*/ 79498 h 102388"/>
                <a:gd name="connsiteX9" fmla="*/ 51277 w 79105"/>
                <a:gd name="connsiteY9" fmla="*/ 100540 h 102388"/>
                <a:gd name="connsiteX10" fmla="*/ 79072 w 79105"/>
                <a:gd name="connsiteY10" fmla="*/ 72311 h 102388"/>
                <a:gd name="connsiteX11" fmla="*/ 63659 w 79105"/>
                <a:gd name="connsiteY11" fmla="*/ 68155 h 102388"/>
                <a:gd name="connsiteX12" fmla="*/ 17593 w 79105"/>
                <a:gd name="connsiteY12" fmla="*/ 33778 h 102388"/>
                <a:gd name="connsiteX13" fmla="*/ 30582 w 79105"/>
                <a:gd name="connsiteY13" fmla="*/ 13862 h 102388"/>
                <a:gd name="connsiteX14" fmla="*/ 49978 w 79105"/>
                <a:gd name="connsiteY14" fmla="*/ 31613 h 102388"/>
                <a:gd name="connsiteX15" fmla="*/ 30668 w 79105"/>
                <a:gd name="connsiteY15" fmla="*/ 44775 h 102388"/>
                <a:gd name="connsiteX16" fmla="*/ 17593 w 79105"/>
                <a:gd name="connsiteY16" fmla="*/ 33778 h 10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105" h="102388">
                  <a:moveTo>
                    <a:pt x="63659" y="68155"/>
                  </a:moveTo>
                  <a:cubicBezTo>
                    <a:pt x="52403" y="71358"/>
                    <a:pt x="60282" y="83395"/>
                    <a:pt x="47120" y="86685"/>
                  </a:cubicBezTo>
                  <a:cubicBezTo>
                    <a:pt x="38288" y="88936"/>
                    <a:pt x="31361" y="81403"/>
                    <a:pt x="27984" y="71445"/>
                  </a:cubicBezTo>
                  <a:cubicBezTo>
                    <a:pt x="24001" y="59669"/>
                    <a:pt x="27811" y="59496"/>
                    <a:pt x="33093" y="57937"/>
                  </a:cubicBezTo>
                  <a:cubicBezTo>
                    <a:pt x="38375" y="56378"/>
                    <a:pt x="59243" y="51356"/>
                    <a:pt x="61408" y="50577"/>
                  </a:cubicBezTo>
                  <a:cubicBezTo>
                    <a:pt x="63833" y="49624"/>
                    <a:pt x="77601" y="48412"/>
                    <a:pt x="71193" y="29882"/>
                  </a:cubicBezTo>
                  <a:cubicBezTo>
                    <a:pt x="60282" y="-1638"/>
                    <a:pt x="43743" y="-1031"/>
                    <a:pt x="31881" y="614"/>
                  </a:cubicBezTo>
                  <a:cubicBezTo>
                    <a:pt x="20364" y="2259"/>
                    <a:pt x="4604" y="7195"/>
                    <a:pt x="1227" y="25465"/>
                  </a:cubicBezTo>
                  <a:cubicBezTo>
                    <a:pt x="-2150" y="43649"/>
                    <a:pt x="1747" y="61054"/>
                    <a:pt x="9194" y="79498"/>
                  </a:cubicBezTo>
                  <a:cubicBezTo>
                    <a:pt x="16640" y="97942"/>
                    <a:pt x="28157" y="106428"/>
                    <a:pt x="51277" y="100540"/>
                  </a:cubicBezTo>
                  <a:cubicBezTo>
                    <a:pt x="74830" y="94565"/>
                    <a:pt x="78813" y="76554"/>
                    <a:pt x="79072" y="72311"/>
                  </a:cubicBezTo>
                  <a:cubicBezTo>
                    <a:pt x="79506" y="66250"/>
                    <a:pt x="75696" y="64691"/>
                    <a:pt x="63659" y="68155"/>
                  </a:cubicBezTo>
                  <a:close/>
                  <a:moveTo>
                    <a:pt x="17593" y="33778"/>
                  </a:moveTo>
                  <a:cubicBezTo>
                    <a:pt x="17333" y="22694"/>
                    <a:pt x="22529" y="14901"/>
                    <a:pt x="30582" y="13862"/>
                  </a:cubicBezTo>
                  <a:cubicBezTo>
                    <a:pt x="39241" y="12736"/>
                    <a:pt x="48419" y="18711"/>
                    <a:pt x="49978" y="31613"/>
                  </a:cubicBezTo>
                  <a:cubicBezTo>
                    <a:pt x="50844" y="38974"/>
                    <a:pt x="47467" y="40532"/>
                    <a:pt x="30668" y="44775"/>
                  </a:cubicBezTo>
                  <a:cubicBezTo>
                    <a:pt x="24607" y="46247"/>
                    <a:pt x="17939" y="48499"/>
                    <a:pt x="17593" y="337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3" name="Kombinationstegning: figur 32">
              <a:extLst>
                <a:ext uri="{FF2B5EF4-FFF2-40B4-BE49-F238E27FC236}">
                  <a16:creationId xmlns:a16="http://schemas.microsoft.com/office/drawing/2014/main" id="{0EDF4702-BEBA-4CD9-8331-FB94265EA071}"/>
                </a:ext>
              </a:extLst>
            </p:cNvPr>
            <p:cNvSpPr/>
            <p:nvPr/>
          </p:nvSpPr>
          <p:spPr>
            <a:xfrm>
              <a:off x="5768382" y="3265008"/>
              <a:ext cx="81024" cy="95843"/>
            </a:xfrm>
            <a:custGeom>
              <a:avLst/>
              <a:gdLst>
                <a:gd name="connsiteX0" fmla="*/ 81006 w 81024"/>
                <a:gd name="connsiteY0" fmla="*/ 58611 h 95843"/>
                <a:gd name="connsiteX1" fmla="*/ 67671 w 81024"/>
                <a:gd name="connsiteY1" fmla="*/ 58091 h 95843"/>
                <a:gd name="connsiteX2" fmla="*/ 53124 w 81024"/>
                <a:gd name="connsiteY2" fmla="*/ 78267 h 95843"/>
                <a:gd name="connsiteX3" fmla="*/ 30784 w 81024"/>
                <a:gd name="connsiteY3" fmla="*/ 69002 h 95843"/>
                <a:gd name="connsiteX4" fmla="*/ 33468 w 81024"/>
                <a:gd name="connsiteY4" fmla="*/ 56186 h 95843"/>
                <a:gd name="connsiteX5" fmla="*/ 58926 w 81024"/>
                <a:gd name="connsiteY5" fmla="*/ 44843 h 95843"/>
                <a:gd name="connsiteX6" fmla="*/ 66546 w 81024"/>
                <a:gd name="connsiteY6" fmla="*/ 25966 h 95843"/>
                <a:gd name="connsiteX7" fmla="*/ 22124 w 81024"/>
                <a:gd name="connsiteY7" fmla="*/ 1807 h 95843"/>
                <a:gd name="connsiteX8" fmla="*/ 130 w 81024"/>
                <a:gd name="connsiteY8" fmla="*/ 29083 h 95843"/>
                <a:gd name="connsiteX9" fmla="*/ 5326 w 81024"/>
                <a:gd name="connsiteY9" fmla="*/ 61815 h 95843"/>
                <a:gd name="connsiteX10" fmla="*/ 55808 w 81024"/>
                <a:gd name="connsiteY10" fmla="*/ 94113 h 95843"/>
                <a:gd name="connsiteX11" fmla="*/ 81006 w 81024"/>
                <a:gd name="connsiteY11" fmla="*/ 58611 h 95843"/>
                <a:gd name="connsiteX12" fmla="*/ 18834 w 81024"/>
                <a:gd name="connsiteY12" fmla="*/ 35058 h 95843"/>
                <a:gd name="connsiteX13" fmla="*/ 25501 w 81024"/>
                <a:gd name="connsiteY13" fmla="*/ 16441 h 95843"/>
                <a:gd name="connsiteX14" fmla="*/ 46543 w 81024"/>
                <a:gd name="connsiteY14" fmla="*/ 31248 h 95843"/>
                <a:gd name="connsiteX15" fmla="*/ 33728 w 81024"/>
                <a:gd name="connsiteY15" fmla="*/ 44064 h 95843"/>
                <a:gd name="connsiteX16" fmla="*/ 18834 w 81024"/>
                <a:gd name="connsiteY16" fmla="*/ 35058 h 9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024" h="95843">
                  <a:moveTo>
                    <a:pt x="81006" y="58611"/>
                  </a:moveTo>
                  <a:cubicBezTo>
                    <a:pt x="80746" y="54368"/>
                    <a:pt x="77976" y="52982"/>
                    <a:pt x="67671" y="58091"/>
                  </a:cubicBezTo>
                  <a:cubicBezTo>
                    <a:pt x="57367" y="63114"/>
                    <a:pt x="63775" y="72985"/>
                    <a:pt x="53124" y="78267"/>
                  </a:cubicBezTo>
                  <a:cubicBezTo>
                    <a:pt x="46197" y="81731"/>
                    <a:pt x="35113" y="78267"/>
                    <a:pt x="30784" y="69002"/>
                  </a:cubicBezTo>
                  <a:cubicBezTo>
                    <a:pt x="25761" y="58091"/>
                    <a:pt x="30524" y="57485"/>
                    <a:pt x="33468" y="56186"/>
                  </a:cubicBezTo>
                  <a:cubicBezTo>
                    <a:pt x="36412" y="54887"/>
                    <a:pt x="52951" y="47787"/>
                    <a:pt x="58926" y="44843"/>
                  </a:cubicBezTo>
                  <a:cubicBezTo>
                    <a:pt x="64900" y="41899"/>
                    <a:pt x="72347" y="38175"/>
                    <a:pt x="66546" y="25966"/>
                  </a:cubicBezTo>
                  <a:cubicBezTo>
                    <a:pt x="52691" y="-3302"/>
                    <a:pt x="32862" y="-1570"/>
                    <a:pt x="22124" y="1807"/>
                  </a:cubicBezTo>
                  <a:cubicBezTo>
                    <a:pt x="11560" y="5098"/>
                    <a:pt x="1083" y="10813"/>
                    <a:pt x="130" y="29083"/>
                  </a:cubicBezTo>
                  <a:cubicBezTo>
                    <a:pt x="-476" y="40513"/>
                    <a:pt x="996" y="49519"/>
                    <a:pt x="5326" y="61815"/>
                  </a:cubicBezTo>
                  <a:cubicBezTo>
                    <a:pt x="9655" y="74111"/>
                    <a:pt x="29398" y="103205"/>
                    <a:pt x="55808" y="94113"/>
                  </a:cubicBezTo>
                  <a:cubicBezTo>
                    <a:pt x="80660" y="85541"/>
                    <a:pt x="81180" y="62854"/>
                    <a:pt x="81006" y="58611"/>
                  </a:cubicBezTo>
                  <a:close/>
                  <a:moveTo>
                    <a:pt x="18834" y="35058"/>
                  </a:moveTo>
                  <a:cubicBezTo>
                    <a:pt x="16323" y="24494"/>
                    <a:pt x="19094" y="19385"/>
                    <a:pt x="25501" y="16441"/>
                  </a:cubicBezTo>
                  <a:cubicBezTo>
                    <a:pt x="31043" y="13930"/>
                    <a:pt x="44551" y="16095"/>
                    <a:pt x="46543" y="31248"/>
                  </a:cubicBezTo>
                  <a:cubicBezTo>
                    <a:pt x="47409" y="37743"/>
                    <a:pt x="42906" y="40687"/>
                    <a:pt x="33728" y="44064"/>
                  </a:cubicBezTo>
                  <a:cubicBezTo>
                    <a:pt x="24376" y="47527"/>
                    <a:pt x="21951" y="48393"/>
                    <a:pt x="18834" y="3505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4" name="Kombinationstegning: figur 33">
              <a:extLst>
                <a:ext uri="{FF2B5EF4-FFF2-40B4-BE49-F238E27FC236}">
                  <a16:creationId xmlns:a16="http://schemas.microsoft.com/office/drawing/2014/main" id="{BF7F6B85-2A92-414D-ADB1-3D343B0D84AE}"/>
                </a:ext>
              </a:extLst>
            </p:cNvPr>
            <p:cNvSpPr/>
            <p:nvPr/>
          </p:nvSpPr>
          <p:spPr>
            <a:xfrm>
              <a:off x="5677169" y="3147840"/>
              <a:ext cx="74163" cy="92500"/>
            </a:xfrm>
            <a:custGeom>
              <a:avLst/>
              <a:gdLst>
                <a:gd name="connsiteX0" fmla="*/ 19733 w 74163"/>
                <a:gd name="connsiteY0" fmla="*/ 2942 h 92500"/>
                <a:gd name="connsiteX1" fmla="*/ 8823 w 74163"/>
                <a:gd name="connsiteY1" fmla="*/ 9870 h 92500"/>
                <a:gd name="connsiteX2" fmla="*/ 1895 w 74163"/>
                <a:gd name="connsiteY2" fmla="*/ 46238 h 92500"/>
                <a:gd name="connsiteX3" fmla="*/ 10814 w 74163"/>
                <a:gd name="connsiteY3" fmla="*/ 69964 h 92500"/>
                <a:gd name="connsiteX4" fmla="*/ 50473 w 74163"/>
                <a:gd name="connsiteY4" fmla="*/ 90572 h 92500"/>
                <a:gd name="connsiteX5" fmla="*/ 73419 w 74163"/>
                <a:gd name="connsiteY5" fmla="*/ 67713 h 92500"/>
                <a:gd name="connsiteX6" fmla="*/ 67531 w 74163"/>
                <a:gd name="connsiteY6" fmla="*/ 29093 h 92500"/>
                <a:gd name="connsiteX7" fmla="*/ 19733 w 74163"/>
                <a:gd name="connsiteY7" fmla="*/ 2942 h 92500"/>
                <a:gd name="connsiteX8" fmla="*/ 48654 w 74163"/>
                <a:gd name="connsiteY8" fmla="*/ 76198 h 92500"/>
                <a:gd name="connsiteX9" fmla="*/ 23456 w 74163"/>
                <a:gd name="connsiteY9" fmla="*/ 49875 h 92500"/>
                <a:gd name="connsiteX10" fmla="*/ 24063 w 74163"/>
                <a:gd name="connsiteY10" fmla="*/ 16624 h 92500"/>
                <a:gd name="connsiteX11" fmla="*/ 52464 w 74163"/>
                <a:gd name="connsiteY11" fmla="*/ 40956 h 92500"/>
                <a:gd name="connsiteX12" fmla="*/ 48654 w 74163"/>
                <a:gd name="connsiteY12" fmla="*/ 76198 h 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63" h="92500">
                  <a:moveTo>
                    <a:pt x="19733" y="2942"/>
                  </a:moveTo>
                  <a:cubicBezTo>
                    <a:pt x="15836" y="4588"/>
                    <a:pt x="12113" y="6926"/>
                    <a:pt x="8823" y="9870"/>
                  </a:cubicBezTo>
                  <a:cubicBezTo>
                    <a:pt x="-5465" y="22685"/>
                    <a:pt x="1895" y="46238"/>
                    <a:pt x="1895" y="46238"/>
                  </a:cubicBezTo>
                  <a:cubicBezTo>
                    <a:pt x="1895" y="46238"/>
                    <a:pt x="4926" y="59660"/>
                    <a:pt x="10814" y="69964"/>
                  </a:cubicBezTo>
                  <a:cubicBezTo>
                    <a:pt x="20859" y="87715"/>
                    <a:pt x="32808" y="96721"/>
                    <a:pt x="50473" y="90572"/>
                  </a:cubicBezTo>
                  <a:cubicBezTo>
                    <a:pt x="60085" y="87195"/>
                    <a:pt x="71081" y="78623"/>
                    <a:pt x="73419" y="67713"/>
                  </a:cubicBezTo>
                  <a:cubicBezTo>
                    <a:pt x="74632" y="62084"/>
                    <a:pt x="75324" y="49528"/>
                    <a:pt x="67531" y="29093"/>
                  </a:cubicBezTo>
                  <a:cubicBezTo>
                    <a:pt x="57660" y="3289"/>
                    <a:pt x="38177" y="-5110"/>
                    <a:pt x="19733" y="2942"/>
                  </a:cubicBezTo>
                  <a:close/>
                  <a:moveTo>
                    <a:pt x="48654" y="76198"/>
                  </a:moveTo>
                  <a:cubicBezTo>
                    <a:pt x="37744" y="81048"/>
                    <a:pt x="28825" y="67279"/>
                    <a:pt x="23456" y="49875"/>
                  </a:cubicBezTo>
                  <a:cubicBezTo>
                    <a:pt x="18694" y="34375"/>
                    <a:pt x="15577" y="20520"/>
                    <a:pt x="24063" y="16624"/>
                  </a:cubicBezTo>
                  <a:cubicBezTo>
                    <a:pt x="33241" y="12381"/>
                    <a:pt x="45104" y="18962"/>
                    <a:pt x="52464" y="40956"/>
                  </a:cubicBezTo>
                  <a:cubicBezTo>
                    <a:pt x="57314" y="55416"/>
                    <a:pt x="57573" y="72215"/>
                    <a:pt x="48654" y="7619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5" name="Kombinationstegning: figur 34">
              <a:extLst>
                <a:ext uri="{FF2B5EF4-FFF2-40B4-BE49-F238E27FC236}">
                  <a16:creationId xmlns:a16="http://schemas.microsoft.com/office/drawing/2014/main" id="{B02DD5A6-1083-4D60-A9B7-3BC36B8A4D42}"/>
                </a:ext>
              </a:extLst>
            </p:cNvPr>
            <p:cNvSpPr/>
            <p:nvPr/>
          </p:nvSpPr>
          <p:spPr>
            <a:xfrm>
              <a:off x="5675215" y="3282829"/>
              <a:ext cx="80437" cy="97777"/>
            </a:xfrm>
            <a:custGeom>
              <a:avLst/>
              <a:gdLst>
                <a:gd name="connsiteX0" fmla="*/ 53986 w 80437"/>
                <a:gd name="connsiteY0" fmla="*/ 93783 h 97777"/>
                <a:gd name="connsiteX1" fmla="*/ 49916 w 80437"/>
                <a:gd name="connsiteY1" fmla="*/ 89453 h 97777"/>
                <a:gd name="connsiteX2" fmla="*/ 2637 w 80437"/>
                <a:gd name="connsiteY2" fmla="*/ 39057 h 97777"/>
                <a:gd name="connsiteX3" fmla="*/ 5148 w 80437"/>
                <a:gd name="connsiteY3" fmla="*/ 27627 h 97777"/>
                <a:gd name="connsiteX4" fmla="*/ 13548 w 80437"/>
                <a:gd name="connsiteY4" fmla="*/ 24423 h 97777"/>
                <a:gd name="connsiteX5" fmla="*/ 25757 w 80437"/>
                <a:gd name="connsiteY5" fmla="*/ 27714 h 97777"/>
                <a:gd name="connsiteX6" fmla="*/ 53206 w 80437"/>
                <a:gd name="connsiteY6" fmla="*/ 62523 h 97777"/>
                <a:gd name="connsiteX7" fmla="*/ 62039 w 80437"/>
                <a:gd name="connsiteY7" fmla="*/ 60272 h 97777"/>
                <a:gd name="connsiteX8" fmla="*/ 56410 w 80437"/>
                <a:gd name="connsiteY8" fmla="*/ 15331 h 97777"/>
                <a:gd name="connsiteX9" fmla="*/ 60826 w 80437"/>
                <a:gd name="connsiteY9" fmla="*/ 4594 h 97777"/>
                <a:gd name="connsiteX10" fmla="*/ 69659 w 80437"/>
                <a:gd name="connsiteY10" fmla="*/ 524 h 97777"/>
                <a:gd name="connsiteX11" fmla="*/ 77798 w 80437"/>
                <a:gd name="connsiteY11" fmla="*/ 7538 h 97777"/>
                <a:gd name="connsiteX12" fmla="*/ 80223 w 80437"/>
                <a:gd name="connsiteY12" fmla="*/ 83045 h 97777"/>
                <a:gd name="connsiteX13" fmla="*/ 76932 w 80437"/>
                <a:gd name="connsiteY13" fmla="*/ 92224 h 97777"/>
                <a:gd name="connsiteX14" fmla="*/ 62905 w 80437"/>
                <a:gd name="connsiteY14" fmla="*/ 97766 h 97777"/>
                <a:gd name="connsiteX15" fmla="*/ 53986 w 80437"/>
                <a:gd name="connsiteY15" fmla="*/ 93783 h 9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437" h="97777">
                  <a:moveTo>
                    <a:pt x="53986" y="93783"/>
                  </a:moveTo>
                  <a:lnTo>
                    <a:pt x="49916" y="89453"/>
                  </a:lnTo>
                  <a:lnTo>
                    <a:pt x="2637" y="39057"/>
                  </a:lnTo>
                  <a:cubicBezTo>
                    <a:pt x="2637" y="39057"/>
                    <a:pt x="-4723" y="32043"/>
                    <a:pt x="5148" y="27627"/>
                  </a:cubicBezTo>
                  <a:cubicBezTo>
                    <a:pt x="11729" y="24683"/>
                    <a:pt x="13548" y="24423"/>
                    <a:pt x="13548" y="24423"/>
                  </a:cubicBezTo>
                  <a:cubicBezTo>
                    <a:pt x="13548" y="24423"/>
                    <a:pt x="20908" y="20353"/>
                    <a:pt x="25757" y="27714"/>
                  </a:cubicBezTo>
                  <a:cubicBezTo>
                    <a:pt x="31126" y="35940"/>
                    <a:pt x="53206" y="62523"/>
                    <a:pt x="53206" y="62523"/>
                  </a:cubicBezTo>
                  <a:cubicBezTo>
                    <a:pt x="53206" y="62523"/>
                    <a:pt x="62039" y="68498"/>
                    <a:pt x="62039" y="60272"/>
                  </a:cubicBezTo>
                  <a:cubicBezTo>
                    <a:pt x="62039" y="59146"/>
                    <a:pt x="56410" y="15331"/>
                    <a:pt x="56410" y="15331"/>
                  </a:cubicBezTo>
                  <a:cubicBezTo>
                    <a:pt x="56410" y="15331"/>
                    <a:pt x="54159" y="7971"/>
                    <a:pt x="60826" y="4594"/>
                  </a:cubicBezTo>
                  <a:cubicBezTo>
                    <a:pt x="67494" y="1303"/>
                    <a:pt x="69659" y="524"/>
                    <a:pt x="69659" y="524"/>
                  </a:cubicBezTo>
                  <a:cubicBezTo>
                    <a:pt x="69659" y="524"/>
                    <a:pt x="78491" y="-2853"/>
                    <a:pt x="77798" y="7538"/>
                  </a:cubicBezTo>
                  <a:cubicBezTo>
                    <a:pt x="77106" y="17842"/>
                    <a:pt x="80223" y="83045"/>
                    <a:pt x="80223" y="83045"/>
                  </a:cubicBezTo>
                  <a:cubicBezTo>
                    <a:pt x="80223" y="83045"/>
                    <a:pt x="81695" y="89280"/>
                    <a:pt x="76932" y="92224"/>
                  </a:cubicBezTo>
                  <a:cubicBezTo>
                    <a:pt x="72170" y="95168"/>
                    <a:pt x="62905" y="97766"/>
                    <a:pt x="62905" y="97766"/>
                  </a:cubicBezTo>
                  <a:cubicBezTo>
                    <a:pt x="62905" y="97766"/>
                    <a:pt x="58055" y="98199"/>
                    <a:pt x="53986" y="937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6" name="Kombinationstegning: figur 35">
              <a:extLst>
                <a:ext uri="{FF2B5EF4-FFF2-40B4-BE49-F238E27FC236}">
                  <a16:creationId xmlns:a16="http://schemas.microsoft.com/office/drawing/2014/main" id="{8C06FEB4-F3A7-4785-A184-77E8CCE47C28}"/>
                </a:ext>
              </a:extLst>
            </p:cNvPr>
            <p:cNvSpPr/>
            <p:nvPr/>
          </p:nvSpPr>
          <p:spPr>
            <a:xfrm>
              <a:off x="5832107" y="3209666"/>
              <a:ext cx="126971" cy="128491"/>
            </a:xfrm>
            <a:custGeom>
              <a:avLst/>
              <a:gdLst>
                <a:gd name="connsiteX0" fmla="*/ 9575 w 126971"/>
                <a:gd name="connsiteY0" fmla="*/ 37146 h 128491"/>
                <a:gd name="connsiteX1" fmla="*/ 2562 w 126971"/>
                <a:gd name="connsiteY1" fmla="*/ 23551 h 128491"/>
                <a:gd name="connsiteX2" fmla="*/ 3254 w 126971"/>
                <a:gd name="connsiteY2" fmla="*/ 8744 h 128491"/>
                <a:gd name="connsiteX3" fmla="*/ 8017 w 126971"/>
                <a:gd name="connsiteY3" fmla="*/ 2077 h 128491"/>
                <a:gd name="connsiteX4" fmla="*/ 19100 w 126971"/>
                <a:gd name="connsiteY4" fmla="*/ 4242 h 128491"/>
                <a:gd name="connsiteX5" fmla="*/ 28712 w 126971"/>
                <a:gd name="connsiteY5" fmla="*/ 28141 h 128491"/>
                <a:gd name="connsiteX6" fmla="*/ 36072 w 126971"/>
                <a:gd name="connsiteY6" fmla="*/ 33682 h 128491"/>
                <a:gd name="connsiteX7" fmla="*/ 42307 w 126971"/>
                <a:gd name="connsiteY7" fmla="*/ 31085 h 128491"/>
                <a:gd name="connsiteX8" fmla="*/ 51485 w 126971"/>
                <a:gd name="connsiteY8" fmla="*/ 35847 h 128491"/>
                <a:gd name="connsiteX9" fmla="*/ 54083 w 126971"/>
                <a:gd name="connsiteY9" fmla="*/ 41043 h 128491"/>
                <a:gd name="connsiteX10" fmla="*/ 51139 w 126971"/>
                <a:gd name="connsiteY10" fmla="*/ 51347 h 128491"/>
                <a:gd name="connsiteX11" fmla="*/ 44125 w 126971"/>
                <a:gd name="connsiteY11" fmla="*/ 61305 h 128491"/>
                <a:gd name="connsiteX12" fmla="*/ 60144 w 126971"/>
                <a:gd name="connsiteY12" fmla="*/ 99145 h 128491"/>
                <a:gd name="connsiteX13" fmla="*/ 69323 w 126971"/>
                <a:gd name="connsiteY13" fmla="*/ 102436 h 128491"/>
                <a:gd name="connsiteX14" fmla="*/ 94348 w 126971"/>
                <a:gd name="connsiteY14" fmla="*/ 44246 h 128491"/>
                <a:gd name="connsiteX15" fmla="*/ 112532 w 126971"/>
                <a:gd name="connsiteY15" fmla="*/ 34635 h 128491"/>
                <a:gd name="connsiteX16" fmla="*/ 125694 w 126971"/>
                <a:gd name="connsiteY16" fmla="*/ 39051 h 128491"/>
                <a:gd name="connsiteX17" fmla="*/ 122403 w 126971"/>
                <a:gd name="connsiteY17" fmla="*/ 55417 h 128491"/>
                <a:gd name="connsiteX18" fmla="*/ 110021 w 126971"/>
                <a:gd name="connsiteY18" fmla="*/ 60526 h 128491"/>
                <a:gd name="connsiteX19" fmla="*/ 78415 w 126971"/>
                <a:gd name="connsiteY19" fmla="*/ 123304 h 128491"/>
                <a:gd name="connsiteX20" fmla="*/ 43865 w 126971"/>
                <a:gd name="connsiteY20" fmla="*/ 115771 h 128491"/>
                <a:gd name="connsiteX21" fmla="*/ 24989 w 126971"/>
                <a:gd name="connsiteY21" fmla="*/ 70830 h 128491"/>
                <a:gd name="connsiteX22" fmla="*/ 17282 w 126971"/>
                <a:gd name="connsiteY22" fmla="*/ 63470 h 128491"/>
                <a:gd name="connsiteX23" fmla="*/ 4726 w 126971"/>
                <a:gd name="connsiteY23" fmla="*/ 62431 h 128491"/>
                <a:gd name="connsiteX24" fmla="*/ 657 w 126971"/>
                <a:gd name="connsiteY24" fmla="*/ 52473 h 128491"/>
                <a:gd name="connsiteX25" fmla="*/ 4293 w 126971"/>
                <a:gd name="connsiteY25" fmla="*/ 43987 h 128491"/>
                <a:gd name="connsiteX26" fmla="*/ 9575 w 126971"/>
                <a:gd name="connsiteY26" fmla="*/ 37146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6971" h="128491">
                  <a:moveTo>
                    <a:pt x="9575" y="37146"/>
                  </a:moveTo>
                  <a:lnTo>
                    <a:pt x="2562" y="23551"/>
                  </a:lnTo>
                  <a:cubicBezTo>
                    <a:pt x="2562" y="23551"/>
                    <a:pt x="-2634" y="16191"/>
                    <a:pt x="3254" y="8744"/>
                  </a:cubicBezTo>
                  <a:cubicBezTo>
                    <a:pt x="9142" y="1384"/>
                    <a:pt x="8017" y="2077"/>
                    <a:pt x="8017" y="2077"/>
                  </a:cubicBezTo>
                  <a:cubicBezTo>
                    <a:pt x="8017" y="2077"/>
                    <a:pt x="15723" y="-3811"/>
                    <a:pt x="19100" y="4242"/>
                  </a:cubicBezTo>
                  <a:cubicBezTo>
                    <a:pt x="22391" y="12381"/>
                    <a:pt x="28712" y="28141"/>
                    <a:pt x="28712" y="28141"/>
                  </a:cubicBezTo>
                  <a:cubicBezTo>
                    <a:pt x="28712" y="28141"/>
                    <a:pt x="30444" y="35760"/>
                    <a:pt x="36072" y="33682"/>
                  </a:cubicBezTo>
                  <a:cubicBezTo>
                    <a:pt x="40142" y="32210"/>
                    <a:pt x="42307" y="31085"/>
                    <a:pt x="42307" y="31085"/>
                  </a:cubicBezTo>
                  <a:cubicBezTo>
                    <a:pt x="42307" y="31085"/>
                    <a:pt x="47848" y="27361"/>
                    <a:pt x="51485" y="35847"/>
                  </a:cubicBezTo>
                  <a:cubicBezTo>
                    <a:pt x="55209" y="44333"/>
                    <a:pt x="54083" y="41043"/>
                    <a:pt x="54083" y="41043"/>
                  </a:cubicBezTo>
                  <a:cubicBezTo>
                    <a:pt x="54083" y="41043"/>
                    <a:pt x="57027" y="48749"/>
                    <a:pt x="51139" y="51347"/>
                  </a:cubicBezTo>
                  <a:cubicBezTo>
                    <a:pt x="45251" y="53945"/>
                    <a:pt x="42307" y="56196"/>
                    <a:pt x="44125" y="61305"/>
                  </a:cubicBezTo>
                  <a:cubicBezTo>
                    <a:pt x="46030" y="66414"/>
                    <a:pt x="60144" y="99145"/>
                    <a:pt x="60144" y="99145"/>
                  </a:cubicBezTo>
                  <a:cubicBezTo>
                    <a:pt x="60144" y="99145"/>
                    <a:pt x="62136" y="105726"/>
                    <a:pt x="69323" y="102436"/>
                  </a:cubicBezTo>
                  <a:cubicBezTo>
                    <a:pt x="89499" y="93170"/>
                    <a:pt x="80147" y="61998"/>
                    <a:pt x="94348" y="44246"/>
                  </a:cubicBezTo>
                  <a:cubicBezTo>
                    <a:pt x="97205" y="40696"/>
                    <a:pt x="104998" y="35414"/>
                    <a:pt x="112532" y="34635"/>
                  </a:cubicBezTo>
                  <a:cubicBezTo>
                    <a:pt x="113138" y="34548"/>
                    <a:pt x="124222" y="31777"/>
                    <a:pt x="125694" y="39051"/>
                  </a:cubicBezTo>
                  <a:cubicBezTo>
                    <a:pt x="126386" y="42601"/>
                    <a:pt x="129504" y="54378"/>
                    <a:pt x="122403" y="55417"/>
                  </a:cubicBezTo>
                  <a:cubicBezTo>
                    <a:pt x="122403" y="55417"/>
                    <a:pt x="115130" y="56542"/>
                    <a:pt x="110021" y="60526"/>
                  </a:cubicBezTo>
                  <a:cubicBezTo>
                    <a:pt x="101535" y="67193"/>
                    <a:pt x="110454" y="96547"/>
                    <a:pt x="78415" y="123304"/>
                  </a:cubicBezTo>
                  <a:cubicBezTo>
                    <a:pt x="69669" y="130578"/>
                    <a:pt x="52005" y="131963"/>
                    <a:pt x="43865" y="115771"/>
                  </a:cubicBezTo>
                  <a:cubicBezTo>
                    <a:pt x="41787" y="111614"/>
                    <a:pt x="24989" y="70830"/>
                    <a:pt x="24989" y="70830"/>
                  </a:cubicBezTo>
                  <a:cubicBezTo>
                    <a:pt x="24989" y="70830"/>
                    <a:pt x="23516" y="61998"/>
                    <a:pt x="17282" y="63470"/>
                  </a:cubicBezTo>
                  <a:cubicBezTo>
                    <a:pt x="11047" y="64942"/>
                    <a:pt x="7670" y="68232"/>
                    <a:pt x="4726" y="62431"/>
                  </a:cubicBezTo>
                  <a:cubicBezTo>
                    <a:pt x="2475" y="58014"/>
                    <a:pt x="657" y="52473"/>
                    <a:pt x="657" y="52473"/>
                  </a:cubicBezTo>
                  <a:cubicBezTo>
                    <a:pt x="657" y="52473"/>
                    <a:pt x="-2288" y="46931"/>
                    <a:pt x="4293" y="43987"/>
                  </a:cubicBezTo>
                  <a:cubicBezTo>
                    <a:pt x="12519" y="40523"/>
                    <a:pt x="10268" y="42341"/>
                    <a:pt x="9575" y="3714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7" name="Kombinationstegning: figur 36">
              <a:extLst>
                <a:ext uri="{FF2B5EF4-FFF2-40B4-BE49-F238E27FC236}">
                  <a16:creationId xmlns:a16="http://schemas.microsoft.com/office/drawing/2014/main" id="{E485207F-D577-45F1-A0AF-AD7B24010FE0}"/>
                </a:ext>
              </a:extLst>
            </p:cNvPr>
            <p:cNvSpPr/>
            <p:nvPr/>
          </p:nvSpPr>
          <p:spPr>
            <a:xfrm>
              <a:off x="6024382" y="2752203"/>
              <a:ext cx="132283" cy="131134"/>
            </a:xfrm>
            <a:custGeom>
              <a:avLst/>
              <a:gdLst>
                <a:gd name="connsiteX0" fmla="*/ 57676 w 132283"/>
                <a:gd name="connsiteY0" fmla="*/ 126685 h 131134"/>
                <a:gd name="connsiteX1" fmla="*/ 54992 w 132283"/>
                <a:gd name="connsiteY1" fmla="*/ 121663 h 131134"/>
                <a:gd name="connsiteX2" fmla="*/ 2431 w 132283"/>
                <a:gd name="connsiteY2" fmla="*/ 21563 h 131134"/>
                <a:gd name="connsiteX3" fmla="*/ 2951 w 132283"/>
                <a:gd name="connsiteY3" fmla="*/ 8315 h 131134"/>
                <a:gd name="connsiteX4" fmla="*/ 12476 w 132283"/>
                <a:gd name="connsiteY4" fmla="*/ 1388 h 131134"/>
                <a:gd name="connsiteX5" fmla="*/ 24079 w 132283"/>
                <a:gd name="connsiteY5" fmla="*/ 6150 h 131134"/>
                <a:gd name="connsiteX6" fmla="*/ 42176 w 132283"/>
                <a:gd name="connsiteY6" fmla="*/ 47887 h 131134"/>
                <a:gd name="connsiteX7" fmla="*/ 50662 w 132283"/>
                <a:gd name="connsiteY7" fmla="*/ 53169 h 131134"/>
                <a:gd name="connsiteX8" fmla="*/ 54732 w 132283"/>
                <a:gd name="connsiteY8" fmla="*/ 46242 h 131134"/>
                <a:gd name="connsiteX9" fmla="*/ 65123 w 132283"/>
                <a:gd name="connsiteY9" fmla="*/ 11606 h 131134"/>
                <a:gd name="connsiteX10" fmla="*/ 72743 w 132283"/>
                <a:gd name="connsiteY10" fmla="*/ 3639 h 131134"/>
                <a:gd name="connsiteX11" fmla="*/ 81142 w 132283"/>
                <a:gd name="connsiteY11" fmla="*/ 2860 h 131134"/>
                <a:gd name="connsiteX12" fmla="*/ 90148 w 132283"/>
                <a:gd name="connsiteY12" fmla="*/ 8142 h 131134"/>
                <a:gd name="connsiteX13" fmla="*/ 75427 w 132283"/>
                <a:gd name="connsiteY13" fmla="*/ 47887 h 131134"/>
                <a:gd name="connsiteX14" fmla="*/ 80709 w 132283"/>
                <a:gd name="connsiteY14" fmla="*/ 56373 h 131134"/>
                <a:gd name="connsiteX15" fmla="*/ 126776 w 132283"/>
                <a:gd name="connsiteY15" fmla="*/ 69448 h 131134"/>
                <a:gd name="connsiteX16" fmla="*/ 131798 w 132283"/>
                <a:gd name="connsiteY16" fmla="*/ 78454 h 131134"/>
                <a:gd name="connsiteX17" fmla="*/ 129460 w 132283"/>
                <a:gd name="connsiteY17" fmla="*/ 85814 h 131134"/>
                <a:gd name="connsiteX18" fmla="*/ 116818 w 132283"/>
                <a:gd name="connsiteY18" fmla="*/ 91702 h 131134"/>
                <a:gd name="connsiteX19" fmla="*/ 72397 w 132283"/>
                <a:gd name="connsiteY19" fmla="*/ 75423 h 131134"/>
                <a:gd name="connsiteX20" fmla="*/ 67634 w 132283"/>
                <a:gd name="connsiteY20" fmla="*/ 75163 h 131134"/>
                <a:gd name="connsiteX21" fmla="*/ 60793 w 132283"/>
                <a:gd name="connsiteY21" fmla="*/ 85468 h 131134"/>
                <a:gd name="connsiteX22" fmla="*/ 74388 w 132283"/>
                <a:gd name="connsiteY22" fmla="*/ 114822 h 131134"/>
                <a:gd name="connsiteX23" fmla="*/ 73089 w 132283"/>
                <a:gd name="connsiteY23" fmla="*/ 127291 h 131134"/>
                <a:gd name="connsiteX24" fmla="*/ 57676 w 132283"/>
                <a:gd name="connsiteY24" fmla="*/ 126685 h 13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283" h="131134">
                  <a:moveTo>
                    <a:pt x="57676" y="126685"/>
                  </a:moveTo>
                  <a:lnTo>
                    <a:pt x="54992" y="121663"/>
                  </a:lnTo>
                  <a:lnTo>
                    <a:pt x="2431" y="21563"/>
                  </a:lnTo>
                  <a:cubicBezTo>
                    <a:pt x="2431" y="21563"/>
                    <a:pt x="-3370" y="13684"/>
                    <a:pt x="2951" y="8315"/>
                  </a:cubicBezTo>
                  <a:cubicBezTo>
                    <a:pt x="9272" y="3033"/>
                    <a:pt x="12476" y="1388"/>
                    <a:pt x="12476" y="1388"/>
                  </a:cubicBezTo>
                  <a:cubicBezTo>
                    <a:pt x="12476" y="1388"/>
                    <a:pt x="19836" y="-3894"/>
                    <a:pt x="24079" y="6150"/>
                  </a:cubicBezTo>
                  <a:cubicBezTo>
                    <a:pt x="28322" y="16195"/>
                    <a:pt x="42176" y="47887"/>
                    <a:pt x="42176" y="47887"/>
                  </a:cubicBezTo>
                  <a:cubicBezTo>
                    <a:pt x="42176" y="47887"/>
                    <a:pt x="45900" y="55247"/>
                    <a:pt x="50662" y="53169"/>
                  </a:cubicBezTo>
                  <a:cubicBezTo>
                    <a:pt x="51788" y="52650"/>
                    <a:pt x="53606" y="50139"/>
                    <a:pt x="54732" y="46242"/>
                  </a:cubicBezTo>
                  <a:cubicBezTo>
                    <a:pt x="57243" y="37583"/>
                    <a:pt x="65123" y="11606"/>
                    <a:pt x="65123" y="11606"/>
                  </a:cubicBezTo>
                  <a:cubicBezTo>
                    <a:pt x="65123" y="11606"/>
                    <a:pt x="66941" y="4159"/>
                    <a:pt x="72743" y="3639"/>
                  </a:cubicBezTo>
                  <a:cubicBezTo>
                    <a:pt x="77505" y="3206"/>
                    <a:pt x="81142" y="2860"/>
                    <a:pt x="81142" y="2860"/>
                  </a:cubicBezTo>
                  <a:cubicBezTo>
                    <a:pt x="81142" y="2860"/>
                    <a:pt x="92745" y="-344"/>
                    <a:pt x="90148" y="8142"/>
                  </a:cubicBezTo>
                  <a:cubicBezTo>
                    <a:pt x="87550" y="16628"/>
                    <a:pt x="75427" y="47887"/>
                    <a:pt x="75427" y="47887"/>
                  </a:cubicBezTo>
                  <a:cubicBezTo>
                    <a:pt x="75427" y="47887"/>
                    <a:pt x="71704" y="53169"/>
                    <a:pt x="80709" y="56373"/>
                  </a:cubicBezTo>
                  <a:cubicBezTo>
                    <a:pt x="89715" y="59490"/>
                    <a:pt x="126776" y="69448"/>
                    <a:pt x="126776" y="69448"/>
                  </a:cubicBezTo>
                  <a:cubicBezTo>
                    <a:pt x="126776" y="69448"/>
                    <a:pt x="134223" y="70228"/>
                    <a:pt x="131798" y="78454"/>
                  </a:cubicBezTo>
                  <a:cubicBezTo>
                    <a:pt x="130326" y="83476"/>
                    <a:pt x="129460" y="85814"/>
                    <a:pt x="129460" y="85814"/>
                  </a:cubicBezTo>
                  <a:cubicBezTo>
                    <a:pt x="129460" y="85814"/>
                    <a:pt x="127382" y="95339"/>
                    <a:pt x="116818" y="91702"/>
                  </a:cubicBezTo>
                  <a:cubicBezTo>
                    <a:pt x="106254" y="88065"/>
                    <a:pt x="72397" y="75423"/>
                    <a:pt x="72397" y="75423"/>
                  </a:cubicBezTo>
                  <a:cubicBezTo>
                    <a:pt x="72397" y="75423"/>
                    <a:pt x="69799" y="74557"/>
                    <a:pt x="67634" y="75163"/>
                  </a:cubicBezTo>
                  <a:cubicBezTo>
                    <a:pt x="63737" y="76203"/>
                    <a:pt x="59408" y="79753"/>
                    <a:pt x="60793" y="85468"/>
                  </a:cubicBezTo>
                  <a:cubicBezTo>
                    <a:pt x="62958" y="94473"/>
                    <a:pt x="74388" y="114822"/>
                    <a:pt x="74388" y="114822"/>
                  </a:cubicBezTo>
                  <a:cubicBezTo>
                    <a:pt x="74388" y="114822"/>
                    <a:pt x="80190" y="121923"/>
                    <a:pt x="73089" y="127291"/>
                  </a:cubicBezTo>
                  <a:cubicBezTo>
                    <a:pt x="65123" y="133006"/>
                    <a:pt x="59754" y="131967"/>
                    <a:pt x="57676" y="1266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8" name="Kombinationstegning: figur 37">
              <a:extLst>
                <a:ext uri="{FF2B5EF4-FFF2-40B4-BE49-F238E27FC236}">
                  <a16:creationId xmlns:a16="http://schemas.microsoft.com/office/drawing/2014/main" id="{D3C0B7C7-2E38-45DF-9721-2746A516BD6E}"/>
                </a:ext>
              </a:extLst>
            </p:cNvPr>
            <p:cNvSpPr/>
            <p:nvPr/>
          </p:nvSpPr>
          <p:spPr>
            <a:xfrm>
              <a:off x="6142749" y="3129734"/>
              <a:ext cx="91688" cy="112466"/>
            </a:xfrm>
            <a:custGeom>
              <a:avLst/>
              <a:gdLst>
                <a:gd name="connsiteX0" fmla="*/ 40014 w 91688"/>
                <a:gd name="connsiteY0" fmla="*/ 614 h 112466"/>
                <a:gd name="connsiteX1" fmla="*/ 5724 w 91688"/>
                <a:gd name="connsiteY1" fmla="*/ 19750 h 112466"/>
                <a:gd name="connsiteX2" fmla="*/ 6503 w 91688"/>
                <a:gd name="connsiteY2" fmla="*/ 56465 h 112466"/>
                <a:gd name="connsiteX3" fmla="*/ 47201 w 91688"/>
                <a:gd name="connsiteY3" fmla="*/ 63046 h 112466"/>
                <a:gd name="connsiteX4" fmla="*/ 66598 w 91688"/>
                <a:gd name="connsiteY4" fmla="*/ 77680 h 112466"/>
                <a:gd name="connsiteX5" fmla="*/ 43305 w 91688"/>
                <a:gd name="connsiteY5" fmla="*/ 89716 h 112466"/>
                <a:gd name="connsiteX6" fmla="*/ 27372 w 91688"/>
                <a:gd name="connsiteY6" fmla="*/ 99068 h 112466"/>
                <a:gd name="connsiteX7" fmla="*/ 35685 w 91688"/>
                <a:gd name="connsiteY7" fmla="*/ 112403 h 112466"/>
                <a:gd name="connsiteX8" fmla="*/ 85301 w 91688"/>
                <a:gd name="connsiteY8" fmla="*/ 89629 h 112466"/>
                <a:gd name="connsiteX9" fmla="*/ 77855 w 91688"/>
                <a:gd name="connsiteY9" fmla="*/ 44948 h 112466"/>
                <a:gd name="connsiteX10" fmla="*/ 29796 w 91688"/>
                <a:gd name="connsiteY10" fmla="*/ 45727 h 112466"/>
                <a:gd name="connsiteX11" fmla="*/ 30749 w 91688"/>
                <a:gd name="connsiteY11" fmla="*/ 24080 h 112466"/>
                <a:gd name="connsiteX12" fmla="*/ 50405 w 91688"/>
                <a:gd name="connsiteY12" fmla="*/ 20356 h 112466"/>
                <a:gd name="connsiteX13" fmla="*/ 58372 w 91688"/>
                <a:gd name="connsiteY13" fmla="*/ 11004 h 112466"/>
                <a:gd name="connsiteX14" fmla="*/ 50665 w 91688"/>
                <a:gd name="connsiteY14" fmla="*/ 8 h 112466"/>
                <a:gd name="connsiteX15" fmla="*/ 40014 w 91688"/>
                <a:gd name="connsiteY15" fmla="*/ 614 h 1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688" h="112466">
                  <a:moveTo>
                    <a:pt x="40014" y="614"/>
                  </a:moveTo>
                  <a:cubicBezTo>
                    <a:pt x="40014" y="614"/>
                    <a:pt x="16288" y="2345"/>
                    <a:pt x="5724" y="19750"/>
                  </a:cubicBezTo>
                  <a:cubicBezTo>
                    <a:pt x="-4927" y="37068"/>
                    <a:pt x="1654" y="50490"/>
                    <a:pt x="6503" y="56465"/>
                  </a:cubicBezTo>
                  <a:cubicBezTo>
                    <a:pt x="14903" y="66769"/>
                    <a:pt x="29883" y="67115"/>
                    <a:pt x="47201" y="63046"/>
                  </a:cubicBezTo>
                  <a:cubicBezTo>
                    <a:pt x="64519" y="58976"/>
                    <a:pt x="70581" y="69020"/>
                    <a:pt x="66598" y="77680"/>
                  </a:cubicBezTo>
                  <a:cubicBezTo>
                    <a:pt x="62614" y="86339"/>
                    <a:pt x="53262" y="87724"/>
                    <a:pt x="43305" y="89716"/>
                  </a:cubicBezTo>
                  <a:cubicBezTo>
                    <a:pt x="33347" y="91707"/>
                    <a:pt x="27978" y="91794"/>
                    <a:pt x="27372" y="99068"/>
                  </a:cubicBezTo>
                  <a:cubicBezTo>
                    <a:pt x="26679" y="106428"/>
                    <a:pt x="29017" y="111710"/>
                    <a:pt x="35685" y="112403"/>
                  </a:cubicBezTo>
                  <a:cubicBezTo>
                    <a:pt x="42352" y="113095"/>
                    <a:pt x="74045" y="108333"/>
                    <a:pt x="85301" y="89629"/>
                  </a:cubicBezTo>
                  <a:cubicBezTo>
                    <a:pt x="96558" y="70925"/>
                    <a:pt x="92228" y="53261"/>
                    <a:pt x="77855" y="44948"/>
                  </a:cubicBezTo>
                  <a:cubicBezTo>
                    <a:pt x="62095" y="35856"/>
                    <a:pt x="46508" y="47373"/>
                    <a:pt x="29796" y="45727"/>
                  </a:cubicBezTo>
                  <a:cubicBezTo>
                    <a:pt x="21744" y="44948"/>
                    <a:pt x="14730" y="30747"/>
                    <a:pt x="30749" y="24080"/>
                  </a:cubicBezTo>
                  <a:cubicBezTo>
                    <a:pt x="39581" y="20356"/>
                    <a:pt x="50405" y="20356"/>
                    <a:pt x="50405" y="20356"/>
                  </a:cubicBezTo>
                  <a:cubicBezTo>
                    <a:pt x="50405" y="20356"/>
                    <a:pt x="58372" y="20356"/>
                    <a:pt x="58372" y="11004"/>
                  </a:cubicBezTo>
                  <a:cubicBezTo>
                    <a:pt x="58372" y="1653"/>
                    <a:pt x="55341" y="8"/>
                    <a:pt x="50665" y="8"/>
                  </a:cubicBezTo>
                  <a:cubicBezTo>
                    <a:pt x="45989" y="-79"/>
                    <a:pt x="40014" y="614"/>
                    <a:pt x="40014" y="614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39" name="Kombinationstegning: figur 38">
              <a:extLst>
                <a:ext uri="{FF2B5EF4-FFF2-40B4-BE49-F238E27FC236}">
                  <a16:creationId xmlns:a16="http://schemas.microsoft.com/office/drawing/2014/main" id="{36E7CF2C-6873-488F-9D13-305BB802730E}"/>
                </a:ext>
              </a:extLst>
            </p:cNvPr>
            <p:cNvSpPr/>
            <p:nvPr/>
          </p:nvSpPr>
          <p:spPr>
            <a:xfrm>
              <a:off x="5476559" y="2296806"/>
              <a:ext cx="504534" cy="300541"/>
            </a:xfrm>
            <a:custGeom>
              <a:avLst/>
              <a:gdLst>
                <a:gd name="connsiteX0" fmla="*/ 496222 w 504534"/>
                <a:gd name="connsiteY0" fmla="*/ 18 h 300541"/>
                <a:gd name="connsiteX1" fmla="*/ 468253 w 504534"/>
                <a:gd name="connsiteY1" fmla="*/ 2442 h 300541"/>
                <a:gd name="connsiteX2" fmla="*/ 462278 w 504534"/>
                <a:gd name="connsiteY2" fmla="*/ 11794 h 300541"/>
                <a:gd name="connsiteX3" fmla="*/ 462451 w 504534"/>
                <a:gd name="connsiteY3" fmla="*/ 22358 h 300541"/>
                <a:gd name="connsiteX4" fmla="*/ 248139 w 504534"/>
                <a:gd name="connsiteY4" fmla="*/ 257453 h 300541"/>
                <a:gd name="connsiteX5" fmla="*/ 36770 w 504534"/>
                <a:gd name="connsiteY5" fmla="*/ 170082 h 300541"/>
                <a:gd name="connsiteX6" fmla="*/ 35385 w 504534"/>
                <a:gd name="connsiteY6" fmla="*/ 168264 h 300541"/>
                <a:gd name="connsiteX7" fmla="*/ 25687 w 504534"/>
                <a:gd name="connsiteY7" fmla="*/ 167831 h 300541"/>
                <a:gd name="connsiteX8" fmla="*/ 3952 w 504534"/>
                <a:gd name="connsiteY8" fmla="*/ 183504 h 300541"/>
                <a:gd name="connsiteX9" fmla="*/ 2047 w 504534"/>
                <a:gd name="connsiteY9" fmla="*/ 193981 h 300541"/>
                <a:gd name="connsiteX10" fmla="*/ 252468 w 504534"/>
                <a:gd name="connsiteY10" fmla="*/ 299016 h 300541"/>
                <a:gd name="connsiteX11" fmla="*/ 504534 w 504534"/>
                <a:gd name="connsiteY11" fmla="*/ 21752 h 300541"/>
                <a:gd name="connsiteX12" fmla="*/ 504101 w 504534"/>
                <a:gd name="connsiteY12" fmla="*/ 7378 h 300541"/>
                <a:gd name="connsiteX13" fmla="*/ 496222 w 504534"/>
                <a:gd name="connsiteY13" fmla="*/ 18 h 3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4" h="300541">
                  <a:moveTo>
                    <a:pt x="496222" y="18"/>
                  </a:moveTo>
                  <a:cubicBezTo>
                    <a:pt x="488688" y="364"/>
                    <a:pt x="476219" y="1317"/>
                    <a:pt x="468253" y="2442"/>
                  </a:cubicBezTo>
                  <a:cubicBezTo>
                    <a:pt x="462278" y="3395"/>
                    <a:pt x="462364" y="7551"/>
                    <a:pt x="462278" y="11794"/>
                  </a:cubicBezTo>
                  <a:cubicBezTo>
                    <a:pt x="462278" y="13439"/>
                    <a:pt x="462538" y="13872"/>
                    <a:pt x="462451" y="22358"/>
                  </a:cubicBezTo>
                  <a:cubicBezTo>
                    <a:pt x="461932" y="141854"/>
                    <a:pt x="370578" y="244637"/>
                    <a:pt x="248139" y="257453"/>
                  </a:cubicBezTo>
                  <a:cubicBezTo>
                    <a:pt x="167522" y="265938"/>
                    <a:pt x="87339" y="232601"/>
                    <a:pt x="36770" y="170082"/>
                  </a:cubicBezTo>
                  <a:cubicBezTo>
                    <a:pt x="36078" y="169390"/>
                    <a:pt x="36078" y="168783"/>
                    <a:pt x="35385" y="168264"/>
                  </a:cubicBezTo>
                  <a:cubicBezTo>
                    <a:pt x="31402" y="163242"/>
                    <a:pt x="25687" y="167831"/>
                    <a:pt x="25687" y="167831"/>
                  </a:cubicBezTo>
                  <a:cubicBezTo>
                    <a:pt x="25687" y="167831"/>
                    <a:pt x="10447" y="178828"/>
                    <a:pt x="3952" y="183504"/>
                  </a:cubicBezTo>
                  <a:cubicBezTo>
                    <a:pt x="-2456" y="188180"/>
                    <a:pt x="489" y="192076"/>
                    <a:pt x="2047" y="193981"/>
                  </a:cubicBezTo>
                  <a:cubicBezTo>
                    <a:pt x="61449" y="268969"/>
                    <a:pt x="156699" y="309061"/>
                    <a:pt x="252468" y="299016"/>
                  </a:cubicBezTo>
                  <a:cubicBezTo>
                    <a:pt x="396642" y="283863"/>
                    <a:pt x="504275" y="162549"/>
                    <a:pt x="504534" y="21752"/>
                  </a:cubicBezTo>
                  <a:cubicBezTo>
                    <a:pt x="504534" y="11967"/>
                    <a:pt x="504275" y="9803"/>
                    <a:pt x="504101" y="7378"/>
                  </a:cubicBezTo>
                  <a:cubicBezTo>
                    <a:pt x="503668" y="2356"/>
                    <a:pt x="501850" y="-242"/>
                    <a:pt x="496222" y="1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0" name="Kombinationstegning: figur 39">
              <a:extLst>
                <a:ext uri="{FF2B5EF4-FFF2-40B4-BE49-F238E27FC236}">
                  <a16:creationId xmlns:a16="http://schemas.microsoft.com/office/drawing/2014/main" id="{CA47FCC1-1578-45B5-A4D2-84AECF5C1C3C}"/>
                </a:ext>
              </a:extLst>
            </p:cNvPr>
            <p:cNvSpPr/>
            <p:nvPr/>
          </p:nvSpPr>
          <p:spPr>
            <a:xfrm>
              <a:off x="5238466" y="2528076"/>
              <a:ext cx="244425" cy="295158"/>
            </a:xfrm>
            <a:custGeom>
              <a:avLst/>
              <a:gdLst>
                <a:gd name="connsiteX0" fmla="*/ 40548 w 244425"/>
                <a:gd name="connsiteY0" fmla="*/ 178842 h 295158"/>
                <a:gd name="connsiteX1" fmla="*/ 213470 w 244425"/>
                <a:gd name="connsiteY1" fmla="*/ 6440 h 295158"/>
                <a:gd name="connsiteX2" fmla="*/ 230702 w 244425"/>
                <a:gd name="connsiteY2" fmla="*/ 2630 h 295158"/>
                <a:gd name="connsiteX3" fmla="*/ 241179 w 244425"/>
                <a:gd name="connsiteY3" fmla="*/ 12588 h 295158"/>
                <a:gd name="connsiteX4" fmla="*/ 235551 w 244425"/>
                <a:gd name="connsiteY4" fmla="*/ 35534 h 295158"/>
                <a:gd name="connsiteX5" fmla="*/ 32755 w 244425"/>
                <a:gd name="connsiteY5" fmla="*/ 289679 h 295158"/>
                <a:gd name="connsiteX6" fmla="*/ 22191 w 244425"/>
                <a:gd name="connsiteY6" fmla="*/ 294528 h 295158"/>
                <a:gd name="connsiteX7" fmla="*/ 21065 w 244425"/>
                <a:gd name="connsiteY7" fmla="*/ 284743 h 295158"/>
                <a:gd name="connsiteX8" fmla="*/ 106097 w 244425"/>
                <a:gd name="connsiteY8" fmla="*/ 174080 h 295158"/>
                <a:gd name="connsiteX9" fmla="*/ 107829 w 244425"/>
                <a:gd name="connsiteY9" fmla="*/ 165421 h 295158"/>
                <a:gd name="connsiteX10" fmla="*/ 100642 w 244425"/>
                <a:gd name="connsiteY10" fmla="*/ 168971 h 295158"/>
                <a:gd name="connsiteX11" fmla="*/ 14830 w 244425"/>
                <a:gd name="connsiteY11" fmla="*/ 267078 h 295158"/>
                <a:gd name="connsiteX12" fmla="*/ 1495 w 244425"/>
                <a:gd name="connsiteY12" fmla="*/ 271668 h 295158"/>
                <a:gd name="connsiteX13" fmla="*/ 4959 w 244425"/>
                <a:gd name="connsiteY13" fmla="*/ 258679 h 295158"/>
                <a:gd name="connsiteX14" fmla="*/ 77349 w 244425"/>
                <a:gd name="connsiteY14" fmla="*/ 173560 h 295158"/>
                <a:gd name="connsiteX15" fmla="*/ 80120 w 244425"/>
                <a:gd name="connsiteY15" fmla="*/ 163689 h 295158"/>
                <a:gd name="connsiteX16" fmla="*/ 71894 w 244425"/>
                <a:gd name="connsiteY16" fmla="*/ 167759 h 295158"/>
                <a:gd name="connsiteX17" fmla="*/ 45224 w 244425"/>
                <a:gd name="connsiteY17" fmla="*/ 191052 h 295158"/>
                <a:gd name="connsiteX18" fmla="*/ 33447 w 244425"/>
                <a:gd name="connsiteY18" fmla="*/ 194862 h 295158"/>
                <a:gd name="connsiteX19" fmla="*/ 40548 w 244425"/>
                <a:gd name="connsiteY19" fmla="*/ 178842 h 29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425" h="295158">
                  <a:moveTo>
                    <a:pt x="40548" y="178842"/>
                  </a:moveTo>
                  <a:cubicBezTo>
                    <a:pt x="66872" y="149921"/>
                    <a:pt x="173985" y="37786"/>
                    <a:pt x="213470" y="6440"/>
                  </a:cubicBezTo>
                  <a:cubicBezTo>
                    <a:pt x="219878" y="1418"/>
                    <a:pt x="225073" y="-2999"/>
                    <a:pt x="230702" y="2630"/>
                  </a:cubicBezTo>
                  <a:cubicBezTo>
                    <a:pt x="236070" y="7999"/>
                    <a:pt x="235724" y="7392"/>
                    <a:pt x="241179" y="12588"/>
                  </a:cubicBezTo>
                  <a:cubicBezTo>
                    <a:pt x="246634" y="17783"/>
                    <a:pt x="245509" y="22632"/>
                    <a:pt x="235551" y="35534"/>
                  </a:cubicBezTo>
                  <a:cubicBezTo>
                    <a:pt x="210006" y="68872"/>
                    <a:pt x="64187" y="247249"/>
                    <a:pt x="32755" y="289679"/>
                  </a:cubicBezTo>
                  <a:cubicBezTo>
                    <a:pt x="29118" y="294615"/>
                    <a:pt x="27299" y="296173"/>
                    <a:pt x="22191" y="294528"/>
                  </a:cubicBezTo>
                  <a:cubicBezTo>
                    <a:pt x="17861" y="293056"/>
                    <a:pt x="18727" y="288293"/>
                    <a:pt x="21065" y="284743"/>
                  </a:cubicBezTo>
                  <a:cubicBezTo>
                    <a:pt x="25048" y="278855"/>
                    <a:pt x="102460" y="179448"/>
                    <a:pt x="106097" y="174080"/>
                  </a:cubicBezTo>
                  <a:cubicBezTo>
                    <a:pt x="110167" y="168105"/>
                    <a:pt x="108868" y="166200"/>
                    <a:pt x="107829" y="165421"/>
                  </a:cubicBezTo>
                  <a:cubicBezTo>
                    <a:pt x="106703" y="164468"/>
                    <a:pt x="104452" y="164815"/>
                    <a:pt x="100642" y="168971"/>
                  </a:cubicBezTo>
                  <a:cubicBezTo>
                    <a:pt x="87047" y="183605"/>
                    <a:pt x="20286" y="260931"/>
                    <a:pt x="14830" y="267078"/>
                  </a:cubicBezTo>
                  <a:cubicBezTo>
                    <a:pt x="11107" y="271235"/>
                    <a:pt x="5392" y="275045"/>
                    <a:pt x="1495" y="271668"/>
                  </a:cubicBezTo>
                  <a:cubicBezTo>
                    <a:pt x="-1882" y="268724"/>
                    <a:pt x="976" y="263615"/>
                    <a:pt x="4959" y="258679"/>
                  </a:cubicBezTo>
                  <a:cubicBezTo>
                    <a:pt x="17948" y="242746"/>
                    <a:pt x="58126" y="196074"/>
                    <a:pt x="77349" y="173560"/>
                  </a:cubicBezTo>
                  <a:cubicBezTo>
                    <a:pt x="81852" y="168278"/>
                    <a:pt x="81938" y="164468"/>
                    <a:pt x="80120" y="163689"/>
                  </a:cubicBezTo>
                  <a:cubicBezTo>
                    <a:pt x="78735" y="163083"/>
                    <a:pt x="76830" y="163429"/>
                    <a:pt x="71894" y="167759"/>
                  </a:cubicBezTo>
                  <a:cubicBezTo>
                    <a:pt x="62542" y="176072"/>
                    <a:pt x="52411" y="184384"/>
                    <a:pt x="45224" y="191052"/>
                  </a:cubicBezTo>
                  <a:cubicBezTo>
                    <a:pt x="40115" y="195901"/>
                    <a:pt x="36565" y="197113"/>
                    <a:pt x="33447" y="194862"/>
                  </a:cubicBezTo>
                  <a:cubicBezTo>
                    <a:pt x="29291" y="191918"/>
                    <a:pt x="34140" y="185943"/>
                    <a:pt x="40548" y="178842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1" name="Kombinationstegning: figur 40">
              <a:extLst>
                <a:ext uri="{FF2B5EF4-FFF2-40B4-BE49-F238E27FC236}">
                  <a16:creationId xmlns:a16="http://schemas.microsoft.com/office/drawing/2014/main" id="{B8D3DEEB-C4C4-49E5-8B3F-F1329A2213B0}"/>
                </a:ext>
              </a:extLst>
            </p:cNvPr>
            <p:cNvSpPr/>
            <p:nvPr/>
          </p:nvSpPr>
          <p:spPr>
            <a:xfrm>
              <a:off x="5382937" y="2588281"/>
              <a:ext cx="184718" cy="201553"/>
            </a:xfrm>
            <a:custGeom>
              <a:avLst/>
              <a:gdLst>
                <a:gd name="connsiteX0" fmla="*/ 5961 w 184718"/>
                <a:gd name="connsiteY0" fmla="*/ 186178 h 201553"/>
                <a:gd name="connsiteX1" fmla="*/ 149962 w 184718"/>
                <a:gd name="connsiteY1" fmla="*/ 6329 h 201553"/>
                <a:gd name="connsiteX2" fmla="*/ 162258 w 184718"/>
                <a:gd name="connsiteY2" fmla="*/ 873 h 201553"/>
                <a:gd name="connsiteX3" fmla="*/ 180009 w 184718"/>
                <a:gd name="connsiteY3" fmla="*/ 10745 h 201553"/>
                <a:gd name="connsiteX4" fmla="*/ 182780 w 184718"/>
                <a:gd name="connsiteY4" fmla="*/ 24166 h 201553"/>
                <a:gd name="connsiteX5" fmla="*/ 109264 w 184718"/>
                <a:gd name="connsiteY5" fmla="*/ 159161 h 201553"/>
                <a:gd name="connsiteX6" fmla="*/ 99912 w 184718"/>
                <a:gd name="connsiteY6" fmla="*/ 164530 h 201553"/>
                <a:gd name="connsiteX7" fmla="*/ 97488 w 184718"/>
                <a:gd name="connsiteY7" fmla="*/ 156217 h 201553"/>
                <a:gd name="connsiteX8" fmla="*/ 109870 w 184718"/>
                <a:gd name="connsiteY8" fmla="*/ 124525 h 201553"/>
                <a:gd name="connsiteX9" fmla="*/ 108225 w 184718"/>
                <a:gd name="connsiteY9" fmla="*/ 120109 h 201553"/>
                <a:gd name="connsiteX10" fmla="*/ 102250 w 184718"/>
                <a:gd name="connsiteY10" fmla="*/ 123572 h 201553"/>
                <a:gd name="connsiteX11" fmla="*/ 67267 w 184718"/>
                <a:gd name="connsiteY11" fmla="*/ 173882 h 201553"/>
                <a:gd name="connsiteX12" fmla="*/ 55751 w 184718"/>
                <a:gd name="connsiteY12" fmla="*/ 180723 h 201553"/>
                <a:gd name="connsiteX13" fmla="*/ 55664 w 184718"/>
                <a:gd name="connsiteY13" fmla="*/ 166695 h 201553"/>
                <a:gd name="connsiteX14" fmla="*/ 89521 w 184718"/>
                <a:gd name="connsiteY14" fmla="*/ 114307 h 201553"/>
                <a:gd name="connsiteX15" fmla="*/ 90301 w 184718"/>
                <a:gd name="connsiteY15" fmla="*/ 107726 h 201553"/>
                <a:gd name="connsiteX16" fmla="*/ 83460 w 184718"/>
                <a:gd name="connsiteY16" fmla="*/ 111277 h 201553"/>
                <a:gd name="connsiteX17" fmla="*/ 16785 w 184718"/>
                <a:gd name="connsiteY17" fmla="*/ 193884 h 201553"/>
                <a:gd name="connsiteX18" fmla="*/ 3796 w 184718"/>
                <a:gd name="connsiteY18" fmla="*/ 201245 h 201553"/>
                <a:gd name="connsiteX19" fmla="*/ 5961 w 184718"/>
                <a:gd name="connsiteY19" fmla="*/ 186178 h 20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4718" h="201553">
                  <a:moveTo>
                    <a:pt x="5961" y="186178"/>
                  </a:moveTo>
                  <a:cubicBezTo>
                    <a:pt x="50036" y="128941"/>
                    <a:pt x="117750" y="45034"/>
                    <a:pt x="149962" y="6329"/>
                  </a:cubicBezTo>
                  <a:cubicBezTo>
                    <a:pt x="153425" y="2172"/>
                    <a:pt x="156976" y="-1811"/>
                    <a:pt x="162258" y="873"/>
                  </a:cubicBezTo>
                  <a:cubicBezTo>
                    <a:pt x="167886" y="3731"/>
                    <a:pt x="177498" y="9532"/>
                    <a:pt x="180009" y="10745"/>
                  </a:cubicBezTo>
                  <a:cubicBezTo>
                    <a:pt x="184771" y="13169"/>
                    <a:pt x="186330" y="16979"/>
                    <a:pt x="182780" y="24166"/>
                  </a:cubicBezTo>
                  <a:cubicBezTo>
                    <a:pt x="177324" y="35077"/>
                    <a:pt x="111256" y="155438"/>
                    <a:pt x="109264" y="159161"/>
                  </a:cubicBezTo>
                  <a:cubicBezTo>
                    <a:pt x="107705" y="162019"/>
                    <a:pt x="104934" y="164963"/>
                    <a:pt x="99912" y="164530"/>
                  </a:cubicBezTo>
                  <a:cubicBezTo>
                    <a:pt x="96102" y="164270"/>
                    <a:pt x="95496" y="161153"/>
                    <a:pt x="97488" y="156217"/>
                  </a:cubicBezTo>
                  <a:cubicBezTo>
                    <a:pt x="99046" y="152321"/>
                    <a:pt x="109437" y="125651"/>
                    <a:pt x="109870" y="124525"/>
                  </a:cubicBezTo>
                  <a:cubicBezTo>
                    <a:pt x="110303" y="123313"/>
                    <a:pt x="110823" y="121148"/>
                    <a:pt x="108225" y="120109"/>
                  </a:cubicBezTo>
                  <a:cubicBezTo>
                    <a:pt x="105627" y="119070"/>
                    <a:pt x="103549" y="121408"/>
                    <a:pt x="102250" y="123572"/>
                  </a:cubicBezTo>
                  <a:cubicBezTo>
                    <a:pt x="101124" y="125477"/>
                    <a:pt x="69086" y="170938"/>
                    <a:pt x="67267" y="173882"/>
                  </a:cubicBezTo>
                  <a:cubicBezTo>
                    <a:pt x="64064" y="179337"/>
                    <a:pt x="59907" y="181675"/>
                    <a:pt x="55751" y="180723"/>
                  </a:cubicBezTo>
                  <a:cubicBezTo>
                    <a:pt x="50209" y="179424"/>
                    <a:pt x="50815" y="174315"/>
                    <a:pt x="55664" y="166695"/>
                  </a:cubicBezTo>
                  <a:cubicBezTo>
                    <a:pt x="58955" y="161499"/>
                    <a:pt x="89521" y="114307"/>
                    <a:pt x="89521" y="114307"/>
                  </a:cubicBezTo>
                  <a:cubicBezTo>
                    <a:pt x="89521" y="114307"/>
                    <a:pt x="93071" y="109631"/>
                    <a:pt x="90301" y="107726"/>
                  </a:cubicBezTo>
                  <a:cubicBezTo>
                    <a:pt x="87530" y="105821"/>
                    <a:pt x="84499" y="109978"/>
                    <a:pt x="83460" y="111277"/>
                  </a:cubicBezTo>
                  <a:cubicBezTo>
                    <a:pt x="78697" y="117338"/>
                    <a:pt x="24665" y="184273"/>
                    <a:pt x="16785" y="193884"/>
                  </a:cubicBezTo>
                  <a:cubicBezTo>
                    <a:pt x="11676" y="200119"/>
                    <a:pt x="8299" y="202457"/>
                    <a:pt x="3796" y="201245"/>
                  </a:cubicBezTo>
                  <a:cubicBezTo>
                    <a:pt x="-1053" y="200119"/>
                    <a:pt x="-2179" y="196655"/>
                    <a:pt x="5961" y="1861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2" name="Kombinationstegning: figur 41">
              <a:extLst>
                <a:ext uri="{FF2B5EF4-FFF2-40B4-BE49-F238E27FC236}">
                  <a16:creationId xmlns:a16="http://schemas.microsoft.com/office/drawing/2014/main" id="{D62A9EE8-FBAE-42E6-9956-15235B13F9E0}"/>
                </a:ext>
              </a:extLst>
            </p:cNvPr>
            <p:cNvSpPr/>
            <p:nvPr/>
          </p:nvSpPr>
          <p:spPr>
            <a:xfrm>
              <a:off x="5616458" y="2625665"/>
              <a:ext cx="66526" cy="98722"/>
            </a:xfrm>
            <a:custGeom>
              <a:avLst/>
              <a:gdLst>
                <a:gd name="connsiteX0" fmla="*/ 780 w 66526"/>
                <a:gd name="connsiteY0" fmla="*/ 84111 h 98722"/>
                <a:gd name="connsiteX1" fmla="*/ 20003 w 66526"/>
                <a:gd name="connsiteY1" fmla="*/ 7478 h 98722"/>
                <a:gd name="connsiteX2" fmla="*/ 28489 w 66526"/>
                <a:gd name="connsiteY2" fmla="*/ 117 h 98722"/>
                <a:gd name="connsiteX3" fmla="*/ 58450 w 66526"/>
                <a:gd name="connsiteY3" fmla="*/ 3581 h 98722"/>
                <a:gd name="connsiteX4" fmla="*/ 66503 w 66526"/>
                <a:gd name="connsiteY4" fmla="*/ 13712 h 98722"/>
                <a:gd name="connsiteX5" fmla="*/ 65550 w 66526"/>
                <a:gd name="connsiteY5" fmla="*/ 85669 h 98722"/>
                <a:gd name="connsiteX6" fmla="*/ 59143 w 66526"/>
                <a:gd name="connsiteY6" fmla="*/ 97532 h 98722"/>
                <a:gd name="connsiteX7" fmla="*/ 52908 w 66526"/>
                <a:gd name="connsiteY7" fmla="*/ 87228 h 98722"/>
                <a:gd name="connsiteX8" fmla="*/ 50484 w 66526"/>
                <a:gd name="connsiteY8" fmla="*/ 66013 h 98722"/>
                <a:gd name="connsiteX9" fmla="*/ 47193 w 66526"/>
                <a:gd name="connsiteY9" fmla="*/ 60385 h 98722"/>
                <a:gd name="connsiteX10" fmla="*/ 42950 w 66526"/>
                <a:gd name="connsiteY10" fmla="*/ 65753 h 98722"/>
                <a:gd name="connsiteX11" fmla="*/ 37495 w 66526"/>
                <a:gd name="connsiteY11" fmla="*/ 90605 h 98722"/>
                <a:gd name="connsiteX12" fmla="*/ 29961 w 66526"/>
                <a:gd name="connsiteY12" fmla="*/ 98658 h 98722"/>
                <a:gd name="connsiteX13" fmla="*/ 26151 w 66526"/>
                <a:gd name="connsiteY13" fmla="*/ 88613 h 98722"/>
                <a:gd name="connsiteX14" fmla="*/ 28576 w 66526"/>
                <a:gd name="connsiteY14" fmla="*/ 65061 h 98722"/>
                <a:gd name="connsiteX15" fmla="*/ 26411 w 66526"/>
                <a:gd name="connsiteY15" fmla="*/ 58653 h 98722"/>
                <a:gd name="connsiteX16" fmla="*/ 21908 w 66526"/>
                <a:gd name="connsiteY16" fmla="*/ 62636 h 98722"/>
                <a:gd name="connsiteX17" fmla="*/ 10911 w 66526"/>
                <a:gd name="connsiteY17" fmla="*/ 88267 h 98722"/>
                <a:gd name="connsiteX18" fmla="*/ 4157 w 66526"/>
                <a:gd name="connsiteY18" fmla="*/ 93636 h 98722"/>
                <a:gd name="connsiteX19" fmla="*/ 780 w 66526"/>
                <a:gd name="connsiteY19" fmla="*/ 84111 h 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526" h="98722">
                  <a:moveTo>
                    <a:pt x="780" y="84111"/>
                  </a:moveTo>
                  <a:cubicBezTo>
                    <a:pt x="1300" y="81773"/>
                    <a:pt x="20003" y="7478"/>
                    <a:pt x="20003" y="7478"/>
                  </a:cubicBezTo>
                  <a:cubicBezTo>
                    <a:pt x="20003" y="7478"/>
                    <a:pt x="21129" y="-1095"/>
                    <a:pt x="28489" y="117"/>
                  </a:cubicBezTo>
                  <a:cubicBezTo>
                    <a:pt x="34811" y="1156"/>
                    <a:pt x="56631" y="3495"/>
                    <a:pt x="58450" y="3581"/>
                  </a:cubicBezTo>
                  <a:cubicBezTo>
                    <a:pt x="63386" y="4014"/>
                    <a:pt x="66849" y="5659"/>
                    <a:pt x="66503" y="13712"/>
                  </a:cubicBezTo>
                  <a:cubicBezTo>
                    <a:pt x="65983" y="25229"/>
                    <a:pt x="65550" y="78742"/>
                    <a:pt x="65550" y="85669"/>
                  </a:cubicBezTo>
                  <a:cubicBezTo>
                    <a:pt x="65550" y="93549"/>
                    <a:pt x="64511" y="96840"/>
                    <a:pt x="59143" y="97532"/>
                  </a:cubicBezTo>
                  <a:cubicBezTo>
                    <a:pt x="55852" y="97965"/>
                    <a:pt x="54380" y="96406"/>
                    <a:pt x="52908" y="87228"/>
                  </a:cubicBezTo>
                  <a:cubicBezTo>
                    <a:pt x="52129" y="82379"/>
                    <a:pt x="50484" y="68524"/>
                    <a:pt x="50484" y="66013"/>
                  </a:cubicBezTo>
                  <a:cubicBezTo>
                    <a:pt x="50484" y="62117"/>
                    <a:pt x="49185" y="60645"/>
                    <a:pt x="47193" y="60385"/>
                  </a:cubicBezTo>
                  <a:cubicBezTo>
                    <a:pt x="45115" y="60125"/>
                    <a:pt x="43556" y="61510"/>
                    <a:pt x="42950" y="65753"/>
                  </a:cubicBezTo>
                  <a:cubicBezTo>
                    <a:pt x="42690" y="67832"/>
                    <a:pt x="37928" y="89133"/>
                    <a:pt x="37495" y="90605"/>
                  </a:cubicBezTo>
                  <a:cubicBezTo>
                    <a:pt x="35850" y="97446"/>
                    <a:pt x="33945" y="99091"/>
                    <a:pt x="29961" y="98658"/>
                  </a:cubicBezTo>
                  <a:cubicBezTo>
                    <a:pt x="26498" y="98311"/>
                    <a:pt x="25632" y="94588"/>
                    <a:pt x="26151" y="88613"/>
                  </a:cubicBezTo>
                  <a:cubicBezTo>
                    <a:pt x="26411" y="85583"/>
                    <a:pt x="28316" y="66966"/>
                    <a:pt x="28576" y="65061"/>
                  </a:cubicBezTo>
                  <a:cubicBezTo>
                    <a:pt x="28836" y="63156"/>
                    <a:pt x="28922" y="59172"/>
                    <a:pt x="26411" y="58653"/>
                  </a:cubicBezTo>
                  <a:cubicBezTo>
                    <a:pt x="23207" y="58047"/>
                    <a:pt x="22861" y="60298"/>
                    <a:pt x="21908" y="62636"/>
                  </a:cubicBezTo>
                  <a:cubicBezTo>
                    <a:pt x="20003" y="67052"/>
                    <a:pt x="12124" y="85929"/>
                    <a:pt x="10911" y="88267"/>
                  </a:cubicBezTo>
                  <a:cubicBezTo>
                    <a:pt x="8227" y="93896"/>
                    <a:pt x="6842" y="94242"/>
                    <a:pt x="4157" y="93636"/>
                  </a:cubicBezTo>
                  <a:cubicBezTo>
                    <a:pt x="-519" y="92770"/>
                    <a:pt x="-605" y="90086"/>
                    <a:pt x="780" y="841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3" name="Kombinationstegning: figur 42">
              <a:extLst>
                <a:ext uri="{FF2B5EF4-FFF2-40B4-BE49-F238E27FC236}">
                  <a16:creationId xmlns:a16="http://schemas.microsoft.com/office/drawing/2014/main" id="{F4AFA328-0254-46C6-91A4-6A3E3BDC9792}"/>
                </a:ext>
              </a:extLst>
            </p:cNvPr>
            <p:cNvSpPr/>
            <p:nvPr/>
          </p:nvSpPr>
          <p:spPr>
            <a:xfrm>
              <a:off x="5776553" y="2609687"/>
              <a:ext cx="96848" cy="150177"/>
            </a:xfrm>
            <a:custGeom>
              <a:avLst/>
              <a:gdLst>
                <a:gd name="connsiteX0" fmla="*/ 15339 w 96848"/>
                <a:gd name="connsiteY0" fmla="*/ 130135 h 150177"/>
                <a:gd name="connsiteX1" fmla="*/ 272 w 96848"/>
                <a:gd name="connsiteY1" fmla="*/ 18866 h 150177"/>
                <a:gd name="connsiteX2" fmla="*/ 5035 w 96848"/>
                <a:gd name="connsiteY2" fmla="*/ 9687 h 150177"/>
                <a:gd name="connsiteX3" fmla="*/ 32917 w 96848"/>
                <a:gd name="connsiteY3" fmla="*/ 768 h 150177"/>
                <a:gd name="connsiteX4" fmla="*/ 43048 w 96848"/>
                <a:gd name="connsiteY4" fmla="*/ 6483 h 150177"/>
                <a:gd name="connsiteX5" fmla="*/ 95868 w 96848"/>
                <a:gd name="connsiteY5" fmla="*/ 140006 h 150177"/>
                <a:gd name="connsiteX6" fmla="*/ 93877 w 96848"/>
                <a:gd name="connsiteY6" fmla="*/ 149791 h 150177"/>
                <a:gd name="connsiteX7" fmla="*/ 84265 w 96848"/>
                <a:gd name="connsiteY7" fmla="*/ 143557 h 150177"/>
                <a:gd name="connsiteX8" fmla="*/ 58028 w 96848"/>
                <a:gd name="connsiteY8" fmla="*/ 86060 h 150177"/>
                <a:gd name="connsiteX9" fmla="*/ 53352 w 96848"/>
                <a:gd name="connsiteY9" fmla="*/ 82770 h 150177"/>
                <a:gd name="connsiteX10" fmla="*/ 51707 w 96848"/>
                <a:gd name="connsiteY10" fmla="*/ 89351 h 150177"/>
                <a:gd name="connsiteX11" fmla="*/ 60453 w 96848"/>
                <a:gd name="connsiteY11" fmla="*/ 139400 h 150177"/>
                <a:gd name="connsiteX12" fmla="*/ 55257 w 96848"/>
                <a:gd name="connsiteY12" fmla="*/ 148665 h 150177"/>
                <a:gd name="connsiteX13" fmla="*/ 47724 w 96848"/>
                <a:gd name="connsiteY13" fmla="*/ 141825 h 150177"/>
                <a:gd name="connsiteX14" fmla="*/ 29367 w 96848"/>
                <a:gd name="connsiteY14" fmla="*/ 63893 h 150177"/>
                <a:gd name="connsiteX15" fmla="*/ 24691 w 96848"/>
                <a:gd name="connsiteY15" fmla="*/ 60343 h 150177"/>
                <a:gd name="connsiteX16" fmla="*/ 22266 w 96848"/>
                <a:gd name="connsiteY16" fmla="*/ 65798 h 150177"/>
                <a:gd name="connsiteX17" fmla="*/ 27115 w 96848"/>
                <a:gd name="connsiteY17" fmla="*/ 129356 h 150177"/>
                <a:gd name="connsiteX18" fmla="*/ 21227 w 96848"/>
                <a:gd name="connsiteY18" fmla="*/ 136023 h 150177"/>
                <a:gd name="connsiteX19" fmla="*/ 15339 w 96848"/>
                <a:gd name="connsiteY19" fmla="*/ 130135 h 1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48" h="150177">
                  <a:moveTo>
                    <a:pt x="15339" y="130135"/>
                  </a:moveTo>
                  <a:cubicBezTo>
                    <a:pt x="14906" y="126845"/>
                    <a:pt x="2523" y="35232"/>
                    <a:pt x="272" y="18866"/>
                  </a:cubicBezTo>
                  <a:cubicBezTo>
                    <a:pt x="-507" y="13497"/>
                    <a:pt x="185" y="11073"/>
                    <a:pt x="5035" y="9687"/>
                  </a:cubicBezTo>
                  <a:cubicBezTo>
                    <a:pt x="17677" y="6137"/>
                    <a:pt x="22266" y="4665"/>
                    <a:pt x="32917" y="768"/>
                  </a:cubicBezTo>
                  <a:cubicBezTo>
                    <a:pt x="37419" y="-877"/>
                    <a:pt x="40450" y="-271"/>
                    <a:pt x="43048" y="6483"/>
                  </a:cubicBezTo>
                  <a:cubicBezTo>
                    <a:pt x="52746" y="31854"/>
                    <a:pt x="86863" y="116194"/>
                    <a:pt x="95868" y="140006"/>
                  </a:cubicBezTo>
                  <a:cubicBezTo>
                    <a:pt x="97081" y="143297"/>
                    <a:pt x="97860" y="148146"/>
                    <a:pt x="93877" y="149791"/>
                  </a:cubicBezTo>
                  <a:cubicBezTo>
                    <a:pt x="89374" y="151610"/>
                    <a:pt x="85391" y="146587"/>
                    <a:pt x="84265" y="143557"/>
                  </a:cubicBezTo>
                  <a:cubicBezTo>
                    <a:pt x="83399" y="141392"/>
                    <a:pt x="58375" y="86840"/>
                    <a:pt x="58028" y="86060"/>
                  </a:cubicBezTo>
                  <a:cubicBezTo>
                    <a:pt x="57682" y="85281"/>
                    <a:pt x="57249" y="81731"/>
                    <a:pt x="53352" y="82770"/>
                  </a:cubicBezTo>
                  <a:cubicBezTo>
                    <a:pt x="49542" y="83896"/>
                    <a:pt x="51534" y="87706"/>
                    <a:pt x="51707" y="89351"/>
                  </a:cubicBezTo>
                  <a:cubicBezTo>
                    <a:pt x="51880" y="90996"/>
                    <a:pt x="60453" y="139400"/>
                    <a:pt x="60453" y="139400"/>
                  </a:cubicBezTo>
                  <a:cubicBezTo>
                    <a:pt x="60453" y="139400"/>
                    <a:pt x="62617" y="147886"/>
                    <a:pt x="55257" y="148665"/>
                  </a:cubicBezTo>
                  <a:cubicBezTo>
                    <a:pt x="49456" y="149272"/>
                    <a:pt x="48243" y="144163"/>
                    <a:pt x="47724" y="141825"/>
                  </a:cubicBezTo>
                  <a:cubicBezTo>
                    <a:pt x="47204" y="139487"/>
                    <a:pt x="29713" y="65798"/>
                    <a:pt x="29367" y="63893"/>
                  </a:cubicBezTo>
                  <a:cubicBezTo>
                    <a:pt x="29020" y="62075"/>
                    <a:pt x="28241" y="59477"/>
                    <a:pt x="24691" y="60343"/>
                  </a:cubicBezTo>
                  <a:cubicBezTo>
                    <a:pt x="21833" y="61036"/>
                    <a:pt x="22006" y="64239"/>
                    <a:pt x="22266" y="65798"/>
                  </a:cubicBezTo>
                  <a:cubicBezTo>
                    <a:pt x="22526" y="67443"/>
                    <a:pt x="27115" y="129356"/>
                    <a:pt x="27115" y="129356"/>
                  </a:cubicBezTo>
                  <a:cubicBezTo>
                    <a:pt x="27115" y="129356"/>
                    <a:pt x="27548" y="135504"/>
                    <a:pt x="21227" y="136023"/>
                  </a:cubicBezTo>
                  <a:cubicBezTo>
                    <a:pt x="16724" y="136543"/>
                    <a:pt x="15858" y="134811"/>
                    <a:pt x="15339" y="130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4" name="Kombinationstegning: figur 43">
              <a:extLst>
                <a:ext uri="{FF2B5EF4-FFF2-40B4-BE49-F238E27FC236}">
                  <a16:creationId xmlns:a16="http://schemas.microsoft.com/office/drawing/2014/main" id="{7492EDD8-FFB2-43F4-9A40-32DE3C1652BF}"/>
                </a:ext>
              </a:extLst>
            </p:cNvPr>
            <p:cNvSpPr/>
            <p:nvPr/>
          </p:nvSpPr>
          <p:spPr>
            <a:xfrm>
              <a:off x="5892605" y="2530116"/>
              <a:ext cx="140753" cy="98831"/>
            </a:xfrm>
            <a:custGeom>
              <a:avLst/>
              <a:gdLst>
                <a:gd name="connsiteX0" fmla="*/ 78444 w 140753"/>
                <a:gd name="connsiteY0" fmla="*/ 97485 h 98831"/>
                <a:gd name="connsiteX1" fmla="*/ 3976 w 140753"/>
                <a:gd name="connsiteY1" fmla="*/ 43712 h 98831"/>
                <a:gd name="connsiteX2" fmla="*/ 4149 w 140753"/>
                <a:gd name="connsiteY2" fmla="*/ 30983 h 98831"/>
                <a:gd name="connsiteX3" fmla="*/ 35062 w 140753"/>
                <a:gd name="connsiteY3" fmla="*/ 2408 h 98831"/>
                <a:gd name="connsiteX4" fmla="*/ 49263 w 140753"/>
                <a:gd name="connsiteY4" fmla="*/ 1888 h 98831"/>
                <a:gd name="connsiteX5" fmla="*/ 135247 w 140753"/>
                <a:gd name="connsiteY5" fmla="*/ 47608 h 98831"/>
                <a:gd name="connsiteX6" fmla="*/ 139404 w 140753"/>
                <a:gd name="connsiteY6" fmla="*/ 57480 h 98831"/>
                <a:gd name="connsiteX7" fmla="*/ 123817 w 140753"/>
                <a:gd name="connsiteY7" fmla="*/ 56700 h 98831"/>
                <a:gd name="connsiteX8" fmla="*/ 89181 w 140753"/>
                <a:gd name="connsiteY8" fmla="*/ 43279 h 98831"/>
                <a:gd name="connsiteX9" fmla="*/ 82860 w 140753"/>
                <a:gd name="connsiteY9" fmla="*/ 43539 h 98831"/>
                <a:gd name="connsiteX10" fmla="*/ 85284 w 140753"/>
                <a:gd name="connsiteY10" fmla="*/ 48474 h 98831"/>
                <a:gd name="connsiteX11" fmla="*/ 108837 w 140753"/>
                <a:gd name="connsiteY11" fmla="*/ 69083 h 98831"/>
                <a:gd name="connsiteX12" fmla="*/ 111002 w 140753"/>
                <a:gd name="connsiteY12" fmla="*/ 76616 h 98831"/>
                <a:gd name="connsiteX13" fmla="*/ 101131 w 140753"/>
                <a:gd name="connsiteY13" fmla="*/ 76443 h 98831"/>
                <a:gd name="connsiteX14" fmla="*/ 65022 w 140753"/>
                <a:gd name="connsiteY14" fmla="*/ 56008 h 98831"/>
                <a:gd name="connsiteX15" fmla="*/ 59047 w 140753"/>
                <a:gd name="connsiteY15" fmla="*/ 56527 h 98831"/>
                <a:gd name="connsiteX16" fmla="*/ 62078 w 140753"/>
                <a:gd name="connsiteY16" fmla="*/ 62502 h 98831"/>
                <a:gd name="connsiteX17" fmla="*/ 84245 w 140753"/>
                <a:gd name="connsiteY17" fmla="*/ 87007 h 98831"/>
                <a:gd name="connsiteX18" fmla="*/ 86670 w 140753"/>
                <a:gd name="connsiteY18" fmla="*/ 96272 h 98831"/>
                <a:gd name="connsiteX19" fmla="*/ 78444 w 140753"/>
                <a:gd name="connsiteY19" fmla="*/ 97485 h 9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753" h="98831">
                  <a:moveTo>
                    <a:pt x="78444" y="97485"/>
                  </a:moveTo>
                  <a:cubicBezTo>
                    <a:pt x="78444" y="97485"/>
                    <a:pt x="8305" y="47002"/>
                    <a:pt x="3976" y="43712"/>
                  </a:cubicBezTo>
                  <a:cubicBezTo>
                    <a:pt x="-1566" y="39556"/>
                    <a:pt x="-1133" y="34966"/>
                    <a:pt x="4149" y="30983"/>
                  </a:cubicBezTo>
                  <a:cubicBezTo>
                    <a:pt x="12721" y="24575"/>
                    <a:pt x="27788" y="9768"/>
                    <a:pt x="35062" y="2408"/>
                  </a:cubicBezTo>
                  <a:cubicBezTo>
                    <a:pt x="37313" y="156"/>
                    <a:pt x="42335" y="-1402"/>
                    <a:pt x="49263" y="1888"/>
                  </a:cubicBezTo>
                  <a:cubicBezTo>
                    <a:pt x="55930" y="5006"/>
                    <a:pt x="131264" y="45357"/>
                    <a:pt x="135247" y="47608"/>
                  </a:cubicBezTo>
                  <a:cubicBezTo>
                    <a:pt x="139231" y="49860"/>
                    <a:pt x="142781" y="54016"/>
                    <a:pt x="139404" y="57480"/>
                  </a:cubicBezTo>
                  <a:cubicBezTo>
                    <a:pt x="135767" y="61117"/>
                    <a:pt x="131611" y="59558"/>
                    <a:pt x="123817" y="56700"/>
                  </a:cubicBezTo>
                  <a:cubicBezTo>
                    <a:pt x="116630" y="54016"/>
                    <a:pt x="93078" y="44578"/>
                    <a:pt x="89181" y="43279"/>
                  </a:cubicBezTo>
                  <a:cubicBezTo>
                    <a:pt x="86237" y="42326"/>
                    <a:pt x="84419" y="41893"/>
                    <a:pt x="82860" y="43539"/>
                  </a:cubicBezTo>
                  <a:cubicBezTo>
                    <a:pt x="81821" y="44664"/>
                    <a:pt x="82514" y="46050"/>
                    <a:pt x="85284" y="48474"/>
                  </a:cubicBezTo>
                  <a:cubicBezTo>
                    <a:pt x="87363" y="50293"/>
                    <a:pt x="106672" y="67264"/>
                    <a:pt x="108837" y="69083"/>
                  </a:cubicBezTo>
                  <a:cubicBezTo>
                    <a:pt x="111262" y="71248"/>
                    <a:pt x="113080" y="74105"/>
                    <a:pt x="111002" y="76616"/>
                  </a:cubicBezTo>
                  <a:cubicBezTo>
                    <a:pt x="108924" y="79127"/>
                    <a:pt x="104767" y="78521"/>
                    <a:pt x="101131" y="76443"/>
                  </a:cubicBezTo>
                  <a:cubicBezTo>
                    <a:pt x="99312" y="75404"/>
                    <a:pt x="66581" y="56960"/>
                    <a:pt x="65022" y="56008"/>
                  </a:cubicBezTo>
                  <a:cubicBezTo>
                    <a:pt x="63550" y="55055"/>
                    <a:pt x="60519" y="53843"/>
                    <a:pt x="59047" y="56527"/>
                  </a:cubicBezTo>
                  <a:cubicBezTo>
                    <a:pt x="57835" y="58692"/>
                    <a:pt x="59827" y="60164"/>
                    <a:pt x="62078" y="62502"/>
                  </a:cubicBezTo>
                  <a:cubicBezTo>
                    <a:pt x="67274" y="67957"/>
                    <a:pt x="82167" y="84410"/>
                    <a:pt x="84245" y="87007"/>
                  </a:cubicBezTo>
                  <a:cubicBezTo>
                    <a:pt x="88315" y="92203"/>
                    <a:pt x="87622" y="95233"/>
                    <a:pt x="86670" y="96272"/>
                  </a:cubicBezTo>
                  <a:cubicBezTo>
                    <a:pt x="82514" y="100342"/>
                    <a:pt x="81994" y="98610"/>
                    <a:pt x="78444" y="974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5" name="Kombinationstegning: figur 44">
              <a:extLst>
                <a:ext uri="{FF2B5EF4-FFF2-40B4-BE49-F238E27FC236}">
                  <a16:creationId xmlns:a16="http://schemas.microsoft.com/office/drawing/2014/main" id="{6E294E3C-9877-4AC8-BB11-88913EC278E0}"/>
                </a:ext>
              </a:extLst>
            </p:cNvPr>
            <p:cNvSpPr/>
            <p:nvPr/>
          </p:nvSpPr>
          <p:spPr>
            <a:xfrm>
              <a:off x="5977964" y="2428541"/>
              <a:ext cx="245598" cy="104288"/>
            </a:xfrm>
            <a:custGeom>
              <a:avLst/>
              <a:gdLst>
                <a:gd name="connsiteX0" fmla="*/ 6074 w 245598"/>
                <a:gd name="connsiteY0" fmla="*/ 44668 h 104288"/>
                <a:gd name="connsiteX1" fmla="*/ 878 w 245598"/>
                <a:gd name="connsiteY1" fmla="*/ 33757 h 104288"/>
                <a:gd name="connsiteX2" fmla="*/ 14040 w 245598"/>
                <a:gd name="connsiteY2" fmla="*/ 4749 h 104288"/>
                <a:gd name="connsiteX3" fmla="*/ 25557 w 245598"/>
                <a:gd name="connsiteY3" fmla="*/ 680 h 104288"/>
                <a:gd name="connsiteX4" fmla="*/ 239436 w 245598"/>
                <a:gd name="connsiteY4" fmla="*/ 60947 h 104288"/>
                <a:gd name="connsiteX5" fmla="*/ 245411 w 245598"/>
                <a:gd name="connsiteY5" fmla="*/ 68740 h 104288"/>
                <a:gd name="connsiteX6" fmla="*/ 232856 w 245598"/>
                <a:gd name="connsiteY6" fmla="*/ 73676 h 104288"/>
                <a:gd name="connsiteX7" fmla="*/ 117863 w 245598"/>
                <a:gd name="connsiteY7" fmla="*/ 45014 h 104288"/>
                <a:gd name="connsiteX8" fmla="*/ 113360 w 245598"/>
                <a:gd name="connsiteY8" fmla="*/ 47179 h 104288"/>
                <a:gd name="connsiteX9" fmla="*/ 117603 w 245598"/>
                <a:gd name="connsiteY9" fmla="*/ 52374 h 104288"/>
                <a:gd name="connsiteX10" fmla="*/ 196228 w 245598"/>
                <a:gd name="connsiteY10" fmla="*/ 78005 h 104288"/>
                <a:gd name="connsiteX11" fmla="*/ 202722 w 245598"/>
                <a:gd name="connsiteY11" fmla="*/ 87270 h 104288"/>
                <a:gd name="connsiteX12" fmla="*/ 191811 w 245598"/>
                <a:gd name="connsiteY12" fmla="*/ 89781 h 104288"/>
                <a:gd name="connsiteX13" fmla="*/ 133016 w 245598"/>
                <a:gd name="connsiteY13" fmla="*/ 73416 h 104288"/>
                <a:gd name="connsiteX14" fmla="*/ 127821 w 245598"/>
                <a:gd name="connsiteY14" fmla="*/ 75321 h 104288"/>
                <a:gd name="connsiteX15" fmla="*/ 131977 w 245598"/>
                <a:gd name="connsiteY15" fmla="*/ 80430 h 104288"/>
                <a:gd name="connsiteX16" fmla="*/ 154491 w 245598"/>
                <a:gd name="connsiteY16" fmla="*/ 92552 h 104288"/>
                <a:gd name="connsiteX17" fmla="*/ 159426 w 245598"/>
                <a:gd name="connsiteY17" fmla="*/ 101818 h 104288"/>
                <a:gd name="connsiteX18" fmla="*/ 149988 w 245598"/>
                <a:gd name="connsiteY18" fmla="*/ 103550 h 104288"/>
                <a:gd name="connsiteX19" fmla="*/ 6074 w 245598"/>
                <a:gd name="connsiteY19" fmla="*/ 44668 h 1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5598" h="104288">
                  <a:moveTo>
                    <a:pt x="6074" y="44668"/>
                  </a:moveTo>
                  <a:cubicBezTo>
                    <a:pt x="6074" y="44668"/>
                    <a:pt x="-2759" y="41550"/>
                    <a:pt x="878" y="33757"/>
                  </a:cubicBezTo>
                  <a:cubicBezTo>
                    <a:pt x="4602" y="25791"/>
                    <a:pt x="12914" y="7260"/>
                    <a:pt x="14040" y="4749"/>
                  </a:cubicBezTo>
                  <a:cubicBezTo>
                    <a:pt x="15772" y="853"/>
                    <a:pt x="18803" y="-1139"/>
                    <a:pt x="25557" y="680"/>
                  </a:cubicBezTo>
                  <a:cubicBezTo>
                    <a:pt x="59847" y="9771"/>
                    <a:pt x="208956" y="51422"/>
                    <a:pt x="239436" y="60947"/>
                  </a:cubicBezTo>
                  <a:cubicBezTo>
                    <a:pt x="242987" y="62072"/>
                    <a:pt x="246450" y="65276"/>
                    <a:pt x="245411" y="68740"/>
                  </a:cubicBezTo>
                  <a:cubicBezTo>
                    <a:pt x="243333" y="75754"/>
                    <a:pt x="237618" y="74715"/>
                    <a:pt x="232856" y="73676"/>
                  </a:cubicBezTo>
                  <a:cubicBezTo>
                    <a:pt x="220906" y="70991"/>
                    <a:pt x="119335" y="45274"/>
                    <a:pt x="117863" y="45014"/>
                  </a:cubicBezTo>
                  <a:cubicBezTo>
                    <a:pt x="115958" y="44668"/>
                    <a:pt x="114139" y="44927"/>
                    <a:pt x="113360" y="47179"/>
                  </a:cubicBezTo>
                  <a:cubicBezTo>
                    <a:pt x="112494" y="49776"/>
                    <a:pt x="114053" y="51508"/>
                    <a:pt x="117603" y="52374"/>
                  </a:cubicBezTo>
                  <a:cubicBezTo>
                    <a:pt x="119768" y="52894"/>
                    <a:pt x="196228" y="78005"/>
                    <a:pt x="196228" y="78005"/>
                  </a:cubicBezTo>
                  <a:cubicBezTo>
                    <a:pt x="196228" y="78005"/>
                    <a:pt x="204973" y="80603"/>
                    <a:pt x="202722" y="87270"/>
                  </a:cubicBezTo>
                  <a:cubicBezTo>
                    <a:pt x="201510" y="90821"/>
                    <a:pt x="194582" y="90561"/>
                    <a:pt x="191811" y="89781"/>
                  </a:cubicBezTo>
                  <a:cubicBezTo>
                    <a:pt x="189906" y="89262"/>
                    <a:pt x="135094" y="73849"/>
                    <a:pt x="133016" y="73416"/>
                  </a:cubicBezTo>
                  <a:cubicBezTo>
                    <a:pt x="131544" y="73069"/>
                    <a:pt x="129120" y="72983"/>
                    <a:pt x="127821" y="75321"/>
                  </a:cubicBezTo>
                  <a:cubicBezTo>
                    <a:pt x="127128" y="76706"/>
                    <a:pt x="128687" y="78698"/>
                    <a:pt x="131977" y="80430"/>
                  </a:cubicBezTo>
                  <a:cubicBezTo>
                    <a:pt x="134315" y="81642"/>
                    <a:pt x="151806" y="91080"/>
                    <a:pt x="154491" y="92552"/>
                  </a:cubicBezTo>
                  <a:cubicBezTo>
                    <a:pt x="158041" y="94544"/>
                    <a:pt x="162457" y="98614"/>
                    <a:pt x="159426" y="101818"/>
                  </a:cubicBezTo>
                  <a:cubicBezTo>
                    <a:pt x="156742" y="104675"/>
                    <a:pt x="152499" y="104762"/>
                    <a:pt x="149988" y="103550"/>
                  </a:cubicBezTo>
                  <a:cubicBezTo>
                    <a:pt x="147650" y="102424"/>
                    <a:pt x="6074" y="44668"/>
                    <a:pt x="6074" y="4466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6" name="Kombinationstegning: figur 45">
              <a:extLst>
                <a:ext uri="{FF2B5EF4-FFF2-40B4-BE49-F238E27FC236}">
                  <a16:creationId xmlns:a16="http://schemas.microsoft.com/office/drawing/2014/main" id="{B51EAAAC-5AD6-43C2-8008-0322B311911C}"/>
                </a:ext>
              </a:extLst>
            </p:cNvPr>
            <p:cNvSpPr/>
            <p:nvPr/>
          </p:nvSpPr>
          <p:spPr>
            <a:xfrm>
              <a:off x="6010418" y="2311283"/>
              <a:ext cx="332411" cy="116392"/>
            </a:xfrm>
            <a:custGeom>
              <a:avLst/>
              <a:gdLst>
                <a:gd name="connsiteX0" fmla="*/ 8862 w 332411"/>
                <a:gd name="connsiteY0" fmla="*/ 64338 h 116392"/>
                <a:gd name="connsiteX1" fmla="*/ 116 w 332411"/>
                <a:gd name="connsiteY1" fmla="*/ 52129 h 116392"/>
                <a:gd name="connsiteX2" fmla="*/ 4186 w 332411"/>
                <a:gd name="connsiteY2" fmla="*/ 8401 h 116392"/>
                <a:gd name="connsiteX3" fmla="*/ 14057 w 332411"/>
                <a:gd name="connsiteY3" fmla="*/ 174 h 116392"/>
                <a:gd name="connsiteX4" fmla="*/ 166804 w 332411"/>
                <a:gd name="connsiteY4" fmla="*/ 9699 h 116392"/>
                <a:gd name="connsiteX5" fmla="*/ 184555 w 332411"/>
                <a:gd name="connsiteY5" fmla="*/ 17666 h 116392"/>
                <a:gd name="connsiteX6" fmla="*/ 171307 w 332411"/>
                <a:gd name="connsiteY6" fmla="*/ 24247 h 116392"/>
                <a:gd name="connsiteX7" fmla="*/ 100908 w 332411"/>
                <a:gd name="connsiteY7" fmla="*/ 23208 h 116392"/>
                <a:gd name="connsiteX8" fmla="*/ 95713 w 332411"/>
                <a:gd name="connsiteY8" fmla="*/ 26152 h 116392"/>
                <a:gd name="connsiteX9" fmla="*/ 101774 w 332411"/>
                <a:gd name="connsiteY9" fmla="*/ 30654 h 116392"/>
                <a:gd name="connsiteX10" fmla="*/ 279285 w 332411"/>
                <a:gd name="connsiteY10" fmla="*/ 55419 h 116392"/>
                <a:gd name="connsiteX11" fmla="*/ 293833 w 332411"/>
                <a:gd name="connsiteY11" fmla="*/ 63299 h 116392"/>
                <a:gd name="connsiteX12" fmla="*/ 279978 w 332411"/>
                <a:gd name="connsiteY12" fmla="*/ 72391 h 116392"/>
                <a:gd name="connsiteX13" fmla="*/ 95626 w 332411"/>
                <a:gd name="connsiteY13" fmla="*/ 49964 h 116392"/>
                <a:gd name="connsiteX14" fmla="*/ 88526 w 332411"/>
                <a:gd name="connsiteY14" fmla="*/ 52995 h 116392"/>
                <a:gd name="connsiteX15" fmla="*/ 95107 w 332411"/>
                <a:gd name="connsiteY15" fmla="*/ 57671 h 116392"/>
                <a:gd name="connsiteX16" fmla="*/ 320589 w 332411"/>
                <a:gd name="connsiteY16" fmla="*/ 99667 h 116392"/>
                <a:gd name="connsiteX17" fmla="*/ 331933 w 332411"/>
                <a:gd name="connsiteY17" fmla="*/ 111097 h 116392"/>
                <a:gd name="connsiteX18" fmla="*/ 317039 w 332411"/>
                <a:gd name="connsiteY18" fmla="*/ 115687 h 116392"/>
                <a:gd name="connsiteX19" fmla="*/ 8862 w 332411"/>
                <a:gd name="connsiteY19" fmla="*/ 64338 h 11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411" h="116392">
                  <a:moveTo>
                    <a:pt x="8862" y="64338"/>
                  </a:moveTo>
                  <a:cubicBezTo>
                    <a:pt x="3320" y="63472"/>
                    <a:pt x="-750" y="58796"/>
                    <a:pt x="116" y="52129"/>
                  </a:cubicBezTo>
                  <a:cubicBezTo>
                    <a:pt x="896" y="45808"/>
                    <a:pt x="4186" y="11691"/>
                    <a:pt x="4186" y="8401"/>
                  </a:cubicBezTo>
                  <a:cubicBezTo>
                    <a:pt x="4273" y="3551"/>
                    <a:pt x="7910" y="434"/>
                    <a:pt x="14057" y="174"/>
                  </a:cubicBezTo>
                  <a:cubicBezTo>
                    <a:pt x="55708" y="-1384"/>
                    <a:pt x="154681" y="7968"/>
                    <a:pt x="166804" y="9699"/>
                  </a:cubicBezTo>
                  <a:cubicBezTo>
                    <a:pt x="179619" y="11518"/>
                    <a:pt x="183689" y="14029"/>
                    <a:pt x="184555" y="17666"/>
                  </a:cubicBezTo>
                  <a:cubicBezTo>
                    <a:pt x="186027" y="23641"/>
                    <a:pt x="177541" y="24506"/>
                    <a:pt x="171307" y="24247"/>
                  </a:cubicBezTo>
                  <a:cubicBezTo>
                    <a:pt x="152257" y="23294"/>
                    <a:pt x="119872" y="22775"/>
                    <a:pt x="100908" y="23208"/>
                  </a:cubicBezTo>
                  <a:cubicBezTo>
                    <a:pt x="98051" y="23294"/>
                    <a:pt x="96405" y="23381"/>
                    <a:pt x="95713" y="26152"/>
                  </a:cubicBezTo>
                  <a:cubicBezTo>
                    <a:pt x="95020" y="28749"/>
                    <a:pt x="98570" y="30135"/>
                    <a:pt x="101774" y="30654"/>
                  </a:cubicBezTo>
                  <a:cubicBezTo>
                    <a:pt x="131648" y="34724"/>
                    <a:pt x="252616" y="50311"/>
                    <a:pt x="279285" y="55419"/>
                  </a:cubicBezTo>
                  <a:cubicBezTo>
                    <a:pt x="286732" y="56891"/>
                    <a:pt x="292967" y="60009"/>
                    <a:pt x="293833" y="63299"/>
                  </a:cubicBezTo>
                  <a:cubicBezTo>
                    <a:pt x="296084" y="71439"/>
                    <a:pt x="289763" y="73863"/>
                    <a:pt x="279978" y="72391"/>
                  </a:cubicBezTo>
                  <a:cubicBezTo>
                    <a:pt x="245515" y="67369"/>
                    <a:pt x="107316" y="51176"/>
                    <a:pt x="95626" y="49964"/>
                  </a:cubicBezTo>
                  <a:cubicBezTo>
                    <a:pt x="93028" y="49704"/>
                    <a:pt x="89478" y="49531"/>
                    <a:pt x="88526" y="52995"/>
                  </a:cubicBezTo>
                  <a:cubicBezTo>
                    <a:pt x="87660" y="55852"/>
                    <a:pt x="90431" y="56805"/>
                    <a:pt x="95107" y="57671"/>
                  </a:cubicBezTo>
                  <a:cubicBezTo>
                    <a:pt x="141952" y="65897"/>
                    <a:pt x="274783" y="89277"/>
                    <a:pt x="320589" y="99667"/>
                  </a:cubicBezTo>
                  <a:cubicBezTo>
                    <a:pt x="325352" y="100706"/>
                    <a:pt x="334617" y="104603"/>
                    <a:pt x="331933" y="111097"/>
                  </a:cubicBezTo>
                  <a:cubicBezTo>
                    <a:pt x="329681" y="116639"/>
                    <a:pt x="325265" y="117159"/>
                    <a:pt x="317039" y="115687"/>
                  </a:cubicBezTo>
                  <a:cubicBezTo>
                    <a:pt x="268548" y="107114"/>
                    <a:pt x="76749" y="75509"/>
                    <a:pt x="8862" y="6433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7" name="Kombinationstegning: figur 46">
              <a:extLst>
                <a:ext uri="{FF2B5EF4-FFF2-40B4-BE49-F238E27FC236}">
                  <a16:creationId xmlns:a16="http://schemas.microsoft.com/office/drawing/2014/main" id="{06674C9B-17BA-494E-AE98-F5DF227F11F5}"/>
                </a:ext>
              </a:extLst>
            </p:cNvPr>
            <p:cNvSpPr/>
            <p:nvPr/>
          </p:nvSpPr>
          <p:spPr>
            <a:xfrm>
              <a:off x="5432329" y="1948982"/>
              <a:ext cx="743896" cy="376301"/>
            </a:xfrm>
            <a:custGeom>
              <a:avLst/>
              <a:gdLst>
                <a:gd name="connsiteX0" fmla="*/ 739957 w 743896"/>
                <a:gd name="connsiteY0" fmla="*/ 268524 h 376301"/>
                <a:gd name="connsiteX1" fmla="*/ 691120 w 743896"/>
                <a:gd name="connsiteY1" fmla="*/ 197693 h 376301"/>
                <a:gd name="connsiteX2" fmla="*/ 689215 w 743896"/>
                <a:gd name="connsiteY2" fmla="*/ 180375 h 376301"/>
                <a:gd name="connsiteX3" fmla="*/ 719175 w 743896"/>
                <a:gd name="connsiteY3" fmla="*/ 105387 h 376301"/>
                <a:gd name="connsiteX4" fmla="*/ 603143 w 743896"/>
                <a:gd name="connsiteY4" fmla="*/ 6 h 376301"/>
                <a:gd name="connsiteX5" fmla="*/ 484860 w 743896"/>
                <a:gd name="connsiteY5" fmla="*/ 3816 h 376301"/>
                <a:gd name="connsiteX6" fmla="*/ 464598 w 743896"/>
                <a:gd name="connsiteY6" fmla="*/ 26762 h 376301"/>
                <a:gd name="connsiteX7" fmla="*/ 474209 w 743896"/>
                <a:gd name="connsiteY7" fmla="*/ 230424 h 376301"/>
                <a:gd name="connsiteX8" fmla="*/ 458017 w 743896"/>
                <a:gd name="connsiteY8" fmla="*/ 261510 h 376301"/>
                <a:gd name="connsiteX9" fmla="*/ 340340 w 743896"/>
                <a:gd name="connsiteY9" fmla="*/ 288267 h 376301"/>
                <a:gd name="connsiteX10" fmla="*/ 322502 w 743896"/>
                <a:gd name="connsiteY10" fmla="*/ 280993 h 376301"/>
                <a:gd name="connsiteX11" fmla="*/ 313237 w 743896"/>
                <a:gd name="connsiteY11" fmla="*/ 246963 h 376301"/>
                <a:gd name="connsiteX12" fmla="*/ 320337 w 743896"/>
                <a:gd name="connsiteY12" fmla="*/ 230684 h 376301"/>
                <a:gd name="connsiteX13" fmla="*/ 356792 w 743896"/>
                <a:gd name="connsiteY13" fmla="*/ 220120 h 376301"/>
                <a:gd name="connsiteX14" fmla="*/ 371945 w 743896"/>
                <a:gd name="connsiteY14" fmla="*/ 196740 h 376301"/>
                <a:gd name="connsiteX15" fmla="*/ 364932 w 743896"/>
                <a:gd name="connsiteY15" fmla="*/ 167992 h 376301"/>
                <a:gd name="connsiteX16" fmla="*/ 334884 w 743896"/>
                <a:gd name="connsiteY16" fmla="*/ 161584 h 376301"/>
                <a:gd name="connsiteX17" fmla="*/ 302066 w 743896"/>
                <a:gd name="connsiteY17" fmla="*/ 173101 h 376301"/>
                <a:gd name="connsiteX18" fmla="*/ 288385 w 743896"/>
                <a:gd name="connsiteY18" fmla="*/ 168945 h 376301"/>
                <a:gd name="connsiteX19" fmla="*/ 277475 w 743896"/>
                <a:gd name="connsiteY19" fmla="*/ 120281 h 376301"/>
                <a:gd name="connsiteX20" fmla="*/ 283883 w 743896"/>
                <a:gd name="connsiteY20" fmla="*/ 104781 h 376301"/>
                <a:gd name="connsiteX21" fmla="*/ 373850 w 743896"/>
                <a:gd name="connsiteY21" fmla="*/ 81055 h 376301"/>
                <a:gd name="connsiteX22" fmla="*/ 409959 w 743896"/>
                <a:gd name="connsiteY22" fmla="*/ 58108 h 376301"/>
                <a:gd name="connsiteX23" fmla="*/ 406668 w 743896"/>
                <a:gd name="connsiteY23" fmla="*/ 30486 h 376301"/>
                <a:gd name="connsiteX24" fmla="*/ 381903 w 743896"/>
                <a:gd name="connsiteY24" fmla="*/ 17410 h 376301"/>
                <a:gd name="connsiteX25" fmla="*/ 10428 w 743896"/>
                <a:gd name="connsiteY25" fmla="*/ 145565 h 376301"/>
                <a:gd name="connsiteX26" fmla="*/ 1250 w 743896"/>
                <a:gd name="connsiteY26" fmla="*/ 161498 h 376301"/>
                <a:gd name="connsiteX27" fmla="*/ 14845 w 743896"/>
                <a:gd name="connsiteY27" fmla="*/ 188514 h 376301"/>
                <a:gd name="connsiteX28" fmla="*/ 29651 w 743896"/>
                <a:gd name="connsiteY28" fmla="*/ 195441 h 376301"/>
                <a:gd name="connsiteX29" fmla="*/ 71388 w 743896"/>
                <a:gd name="connsiteY29" fmla="*/ 230597 h 376301"/>
                <a:gd name="connsiteX30" fmla="*/ 65847 w 743896"/>
                <a:gd name="connsiteY30" fmla="*/ 362995 h 376301"/>
                <a:gd name="connsiteX31" fmla="*/ 82472 w 743896"/>
                <a:gd name="connsiteY31" fmla="*/ 373732 h 376301"/>
                <a:gd name="connsiteX32" fmla="*/ 122564 w 743896"/>
                <a:gd name="connsiteY32" fmla="*/ 348967 h 376301"/>
                <a:gd name="connsiteX33" fmla="*/ 126980 w 743896"/>
                <a:gd name="connsiteY33" fmla="*/ 336671 h 376301"/>
                <a:gd name="connsiteX34" fmla="*/ 128798 w 743896"/>
                <a:gd name="connsiteY34" fmla="*/ 317362 h 376301"/>
                <a:gd name="connsiteX35" fmla="*/ 140228 w 743896"/>
                <a:gd name="connsiteY35" fmla="*/ 298225 h 376301"/>
                <a:gd name="connsiteX36" fmla="*/ 235392 w 743896"/>
                <a:gd name="connsiteY36" fmla="*/ 258913 h 376301"/>
                <a:gd name="connsiteX37" fmla="*/ 251757 w 743896"/>
                <a:gd name="connsiteY37" fmla="*/ 268351 h 376301"/>
                <a:gd name="connsiteX38" fmla="*/ 272626 w 743896"/>
                <a:gd name="connsiteY38" fmla="*/ 340135 h 376301"/>
                <a:gd name="connsiteX39" fmla="*/ 304924 w 743896"/>
                <a:gd name="connsiteY39" fmla="*/ 359791 h 376301"/>
                <a:gd name="connsiteX40" fmla="*/ 518630 w 743896"/>
                <a:gd name="connsiteY40" fmla="*/ 315197 h 376301"/>
                <a:gd name="connsiteX41" fmla="*/ 544348 w 743896"/>
                <a:gd name="connsiteY41" fmla="*/ 284197 h 376301"/>
                <a:gd name="connsiteX42" fmla="*/ 543136 w 743896"/>
                <a:gd name="connsiteY42" fmla="*/ 229039 h 376301"/>
                <a:gd name="connsiteX43" fmla="*/ 561493 w 743896"/>
                <a:gd name="connsiteY43" fmla="*/ 209642 h 376301"/>
                <a:gd name="connsiteX44" fmla="*/ 606174 w 743896"/>
                <a:gd name="connsiteY44" fmla="*/ 208690 h 376301"/>
                <a:gd name="connsiteX45" fmla="*/ 627216 w 743896"/>
                <a:gd name="connsiteY45" fmla="*/ 222111 h 376301"/>
                <a:gd name="connsiteX46" fmla="*/ 660639 w 743896"/>
                <a:gd name="connsiteY46" fmla="*/ 304546 h 376301"/>
                <a:gd name="connsiteX47" fmla="*/ 676486 w 743896"/>
                <a:gd name="connsiteY47" fmla="*/ 319267 h 376301"/>
                <a:gd name="connsiteX48" fmla="*/ 724457 w 743896"/>
                <a:gd name="connsiteY48" fmla="*/ 324375 h 376301"/>
                <a:gd name="connsiteX49" fmla="*/ 738225 w 743896"/>
                <a:gd name="connsiteY49" fmla="*/ 314591 h 376301"/>
                <a:gd name="connsiteX50" fmla="*/ 743247 w 743896"/>
                <a:gd name="connsiteY50" fmla="*/ 286881 h 376301"/>
                <a:gd name="connsiteX51" fmla="*/ 739957 w 743896"/>
                <a:gd name="connsiteY51" fmla="*/ 268524 h 376301"/>
                <a:gd name="connsiteX52" fmla="*/ 221537 w 743896"/>
                <a:gd name="connsiteY52" fmla="*/ 204014 h 376301"/>
                <a:gd name="connsiteX53" fmla="*/ 144471 w 743896"/>
                <a:gd name="connsiteY53" fmla="*/ 236918 h 376301"/>
                <a:gd name="connsiteX54" fmla="*/ 132002 w 743896"/>
                <a:gd name="connsiteY54" fmla="*/ 230424 h 376301"/>
                <a:gd name="connsiteX55" fmla="*/ 136332 w 743896"/>
                <a:gd name="connsiteY55" fmla="*/ 169724 h 376301"/>
                <a:gd name="connsiteX56" fmla="*/ 146203 w 743896"/>
                <a:gd name="connsiteY56" fmla="*/ 152059 h 376301"/>
                <a:gd name="connsiteX57" fmla="*/ 200495 w 743896"/>
                <a:gd name="connsiteY57" fmla="*/ 128247 h 376301"/>
                <a:gd name="connsiteX58" fmla="*/ 214610 w 743896"/>
                <a:gd name="connsiteY58" fmla="*/ 135001 h 376301"/>
                <a:gd name="connsiteX59" fmla="*/ 227425 w 743896"/>
                <a:gd name="connsiteY59" fmla="*/ 186090 h 376301"/>
                <a:gd name="connsiteX60" fmla="*/ 221537 w 743896"/>
                <a:gd name="connsiteY60" fmla="*/ 204014 h 376301"/>
                <a:gd name="connsiteX61" fmla="*/ 596389 w 743896"/>
                <a:gd name="connsiteY61" fmla="*/ 151973 h 376301"/>
                <a:gd name="connsiteX62" fmla="*/ 559242 w 743896"/>
                <a:gd name="connsiteY62" fmla="*/ 153878 h 376301"/>
                <a:gd name="connsiteX63" fmla="*/ 540191 w 743896"/>
                <a:gd name="connsiteY63" fmla="*/ 141322 h 376301"/>
                <a:gd name="connsiteX64" fmla="*/ 538979 w 743896"/>
                <a:gd name="connsiteY64" fmla="*/ 80708 h 376301"/>
                <a:gd name="connsiteX65" fmla="*/ 552488 w 743896"/>
                <a:gd name="connsiteY65" fmla="*/ 63390 h 376301"/>
                <a:gd name="connsiteX66" fmla="*/ 600978 w 743896"/>
                <a:gd name="connsiteY66" fmla="*/ 62351 h 376301"/>
                <a:gd name="connsiteX67" fmla="*/ 649989 w 743896"/>
                <a:gd name="connsiteY67" fmla="*/ 100884 h 376301"/>
                <a:gd name="connsiteX68" fmla="*/ 596389 w 743896"/>
                <a:gd name="connsiteY68" fmla="*/ 151973 h 37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743896" h="376301">
                  <a:moveTo>
                    <a:pt x="739957" y="268524"/>
                  </a:moveTo>
                  <a:cubicBezTo>
                    <a:pt x="735281" y="261943"/>
                    <a:pt x="693977" y="201763"/>
                    <a:pt x="691120" y="197693"/>
                  </a:cubicBezTo>
                  <a:cubicBezTo>
                    <a:pt x="685318" y="189380"/>
                    <a:pt x="684279" y="186436"/>
                    <a:pt x="689215" y="180375"/>
                  </a:cubicBezTo>
                  <a:cubicBezTo>
                    <a:pt x="709304" y="155523"/>
                    <a:pt x="718482" y="129459"/>
                    <a:pt x="719175" y="105387"/>
                  </a:cubicBezTo>
                  <a:cubicBezTo>
                    <a:pt x="720907" y="42868"/>
                    <a:pt x="674494" y="265"/>
                    <a:pt x="603143" y="6"/>
                  </a:cubicBezTo>
                  <a:cubicBezTo>
                    <a:pt x="562272" y="-167"/>
                    <a:pt x="508326" y="3643"/>
                    <a:pt x="484860" y="3816"/>
                  </a:cubicBezTo>
                  <a:cubicBezTo>
                    <a:pt x="464251" y="3989"/>
                    <a:pt x="463992" y="15679"/>
                    <a:pt x="464598" y="26762"/>
                  </a:cubicBezTo>
                  <a:cubicBezTo>
                    <a:pt x="465204" y="37933"/>
                    <a:pt x="472910" y="202282"/>
                    <a:pt x="474209" y="230424"/>
                  </a:cubicBezTo>
                  <a:cubicBezTo>
                    <a:pt x="474989" y="246790"/>
                    <a:pt x="472910" y="258653"/>
                    <a:pt x="458017" y="261510"/>
                  </a:cubicBezTo>
                  <a:cubicBezTo>
                    <a:pt x="414635" y="269823"/>
                    <a:pt x="366317" y="280993"/>
                    <a:pt x="340340" y="288267"/>
                  </a:cubicBezTo>
                  <a:cubicBezTo>
                    <a:pt x="329083" y="291384"/>
                    <a:pt x="325619" y="288527"/>
                    <a:pt x="322502" y="280993"/>
                  </a:cubicBezTo>
                  <a:cubicBezTo>
                    <a:pt x="319644" y="273893"/>
                    <a:pt x="314882" y="254237"/>
                    <a:pt x="313237" y="246963"/>
                  </a:cubicBezTo>
                  <a:cubicBezTo>
                    <a:pt x="310985" y="237005"/>
                    <a:pt x="311245" y="233628"/>
                    <a:pt x="320337" y="230684"/>
                  </a:cubicBezTo>
                  <a:cubicBezTo>
                    <a:pt x="333153" y="226614"/>
                    <a:pt x="344236" y="223410"/>
                    <a:pt x="356792" y="220120"/>
                  </a:cubicBezTo>
                  <a:cubicBezTo>
                    <a:pt x="371859" y="216137"/>
                    <a:pt x="375323" y="213799"/>
                    <a:pt x="371945" y="196740"/>
                  </a:cubicBezTo>
                  <a:cubicBezTo>
                    <a:pt x="371079" y="192324"/>
                    <a:pt x="368395" y="180028"/>
                    <a:pt x="364932" y="167992"/>
                  </a:cubicBezTo>
                  <a:cubicBezTo>
                    <a:pt x="360862" y="154051"/>
                    <a:pt x="350557" y="156216"/>
                    <a:pt x="334884" y="161584"/>
                  </a:cubicBezTo>
                  <a:cubicBezTo>
                    <a:pt x="324667" y="165048"/>
                    <a:pt x="313756" y="169291"/>
                    <a:pt x="302066" y="173101"/>
                  </a:cubicBezTo>
                  <a:cubicBezTo>
                    <a:pt x="292801" y="176132"/>
                    <a:pt x="290290" y="174573"/>
                    <a:pt x="288385" y="168945"/>
                  </a:cubicBezTo>
                  <a:cubicBezTo>
                    <a:pt x="285787" y="161238"/>
                    <a:pt x="278860" y="127901"/>
                    <a:pt x="277475" y="120281"/>
                  </a:cubicBezTo>
                  <a:cubicBezTo>
                    <a:pt x="276263" y="113700"/>
                    <a:pt x="276089" y="107552"/>
                    <a:pt x="283883" y="104781"/>
                  </a:cubicBezTo>
                  <a:cubicBezTo>
                    <a:pt x="319644" y="92225"/>
                    <a:pt x="342331" y="86337"/>
                    <a:pt x="373850" y="81055"/>
                  </a:cubicBezTo>
                  <a:cubicBezTo>
                    <a:pt x="404157" y="75946"/>
                    <a:pt x="412470" y="76985"/>
                    <a:pt x="409959" y="58108"/>
                  </a:cubicBezTo>
                  <a:cubicBezTo>
                    <a:pt x="409439" y="54212"/>
                    <a:pt x="408140" y="38452"/>
                    <a:pt x="406668" y="30486"/>
                  </a:cubicBezTo>
                  <a:cubicBezTo>
                    <a:pt x="403811" y="15073"/>
                    <a:pt x="402252" y="13774"/>
                    <a:pt x="381903" y="17410"/>
                  </a:cubicBezTo>
                  <a:cubicBezTo>
                    <a:pt x="254182" y="40270"/>
                    <a:pt x="143778" y="76206"/>
                    <a:pt x="10428" y="145565"/>
                  </a:cubicBezTo>
                  <a:cubicBezTo>
                    <a:pt x="2289" y="149808"/>
                    <a:pt x="-2387" y="152839"/>
                    <a:pt x="1250" y="161498"/>
                  </a:cubicBezTo>
                  <a:cubicBezTo>
                    <a:pt x="4973" y="170417"/>
                    <a:pt x="12766" y="184704"/>
                    <a:pt x="14845" y="188514"/>
                  </a:cubicBezTo>
                  <a:cubicBezTo>
                    <a:pt x="17615" y="193536"/>
                    <a:pt x="22205" y="196827"/>
                    <a:pt x="29651" y="195441"/>
                  </a:cubicBezTo>
                  <a:cubicBezTo>
                    <a:pt x="58573" y="190073"/>
                    <a:pt x="73466" y="198905"/>
                    <a:pt x="71388" y="230597"/>
                  </a:cubicBezTo>
                  <a:cubicBezTo>
                    <a:pt x="68271" y="278569"/>
                    <a:pt x="65067" y="333987"/>
                    <a:pt x="65847" y="362995"/>
                  </a:cubicBezTo>
                  <a:cubicBezTo>
                    <a:pt x="66106" y="373819"/>
                    <a:pt x="67578" y="380140"/>
                    <a:pt x="82472" y="373732"/>
                  </a:cubicBezTo>
                  <a:cubicBezTo>
                    <a:pt x="93123" y="369143"/>
                    <a:pt x="115809" y="354163"/>
                    <a:pt x="122564" y="348967"/>
                  </a:cubicBezTo>
                  <a:cubicBezTo>
                    <a:pt x="126287" y="346109"/>
                    <a:pt x="126287" y="344291"/>
                    <a:pt x="126980" y="336671"/>
                  </a:cubicBezTo>
                  <a:cubicBezTo>
                    <a:pt x="127499" y="331389"/>
                    <a:pt x="128105" y="320912"/>
                    <a:pt x="128798" y="317362"/>
                  </a:cubicBezTo>
                  <a:cubicBezTo>
                    <a:pt x="130184" y="309741"/>
                    <a:pt x="132435" y="302121"/>
                    <a:pt x="140228" y="298225"/>
                  </a:cubicBezTo>
                  <a:cubicBezTo>
                    <a:pt x="154342" y="291211"/>
                    <a:pt x="224654" y="262203"/>
                    <a:pt x="235392" y="258913"/>
                  </a:cubicBezTo>
                  <a:cubicBezTo>
                    <a:pt x="245263" y="255795"/>
                    <a:pt x="249592" y="260558"/>
                    <a:pt x="251757" y="268351"/>
                  </a:cubicBezTo>
                  <a:cubicBezTo>
                    <a:pt x="258338" y="291990"/>
                    <a:pt x="266218" y="318920"/>
                    <a:pt x="272626" y="340135"/>
                  </a:cubicBezTo>
                  <a:cubicBezTo>
                    <a:pt x="279207" y="362042"/>
                    <a:pt x="281112" y="369143"/>
                    <a:pt x="304924" y="359791"/>
                  </a:cubicBezTo>
                  <a:cubicBezTo>
                    <a:pt x="374630" y="332342"/>
                    <a:pt x="446327" y="318920"/>
                    <a:pt x="518630" y="315197"/>
                  </a:cubicBezTo>
                  <a:cubicBezTo>
                    <a:pt x="539152" y="314157"/>
                    <a:pt x="545647" y="310521"/>
                    <a:pt x="544348" y="284197"/>
                  </a:cubicBezTo>
                  <a:cubicBezTo>
                    <a:pt x="543569" y="269303"/>
                    <a:pt x="543655" y="241335"/>
                    <a:pt x="543136" y="229039"/>
                  </a:cubicBezTo>
                  <a:cubicBezTo>
                    <a:pt x="542616" y="216829"/>
                    <a:pt x="550409" y="210768"/>
                    <a:pt x="561493" y="209642"/>
                  </a:cubicBezTo>
                  <a:cubicBezTo>
                    <a:pt x="568160" y="208950"/>
                    <a:pt x="597342" y="208603"/>
                    <a:pt x="606174" y="208690"/>
                  </a:cubicBezTo>
                  <a:cubicBezTo>
                    <a:pt x="618556" y="208776"/>
                    <a:pt x="623146" y="211374"/>
                    <a:pt x="627216" y="222111"/>
                  </a:cubicBezTo>
                  <a:lnTo>
                    <a:pt x="660639" y="304546"/>
                  </a:lnTo>
                  <a:cubicBezTo>
                    <a:pt x="664969" y="315370"/>
                    <a:pt x="667740" y="318227"/>
                    <a:pt x="676486" y="319267"/>
                  </a:cubicBezTo>
                  <a:cubicBezTo>
                    <a:pt x="685231" y="320392"/>
                    <a:pt x="710256" y="322643"/>
                    <a:pt x="724457" y="324375"/>
                  </a:cubicBezTo>
                  <a:cubicBezTo>
                    <a:pt x="733895" y="325501"/>
                    <a:pt x="736753" y="322211"/>
                    <a:pt x="738225" y="314591"/>
                  </a:cubicBezTo>
                  <a:cubicBezTo>
                    <a:pt x="739437" y="308356"/>
                    <a:pt x="742122" y="295194"/>
                    <a:pt x="743247" y="286881"/>
                  </a:cubicBezTo>
                  <a:cubicBezTo>
                    <a:pt x="744546" y="276577"/>
                    <a:pt x="744113" y="274499"/>
                    <a:pt x="739957" y="268524"/>
                  </a:cubicBezTo>
                  <a:close/>
                  <a:moveTo>
                    <a:pt x="221537" y="204014"/>
                  </a:moveTo>
                  <a:cubicBezTo>
                    <a:pt x="215389" y="206871"/>
                    <a:pt x="147069" y="236139"/>
                    <a:pt x="144471" y="236918"/>
                  </a:cubicBezTo>
                  <a:cubicBezTo>
                    <a:pt x="141787" y="237698"/>
                    <a:pt x="132002" y="241508"/>
                    <a:pt x="132002" y="230424"/>
                  </a:cubicBezTo>
                  <a:cubicBezTo>
                    <a:pt x="132002" y="218908"/>
                    <a:pt x="134773" y="177863"/>
                    <a:pt x="136332" y="169724"/>
                  </a:cubicBezTo>
                  <a:cubicBezTo>
                    <a:pt x="137977" y="160978"/>
                    <a:pt x="140834" y="155696"/>
                    <a:pt x="146203" y="152059"/>
                  </a:cubicBezTo>
                  <a:cubicBezTo>
                    <a:pt x="157287" y="144526"/>
                    <a:pt x="185342" y="132490"/>
                    <a:pt x="200495" y="128247"/>
                  </a:cubicBezTo>
                  <a:cubicBezTo>
                    <a:pt x="209154" y="125822"/>
                    <a:pt x="212358" y="127901"/>
                    <a:pt x="214610" y="135001"/>
                  </a:cubicBezTo>
                  <a:cubicBezTo>
                    <a:pt x="217467" y="144180"/>
                    <a:pt x="224741" y="173361"/>
                    <a:pt x="227425" y="186090"/>
                  </a:cubicBezTo>
                  <a:cubicBezTo>
                    <a:pt x="229763" y="198559"/>
                    <a:pt x="229157" y="200377"/>
                    <a:pt x="221537" y="204014"/>
                  </a:cubicBezTo>
                  <a:close/>
                  <a:moveTo>
                    <a:pt x="596389" y="151973"/>
                  </a:moveTo>
                  <a:cubicBezTo>
                    <a:pt x="580716" y="153445"/>
                    <a:pt x="563744" y="153878"/>
                    <a:pt x="559242" y="153878"/>
                  </a:cubicBezTo>
                  <a:cubicBezTo>
                    <a:pt x="542703" y="153964"/>
                    <a:pt x="540798" y="150414"/>
                    <a:pt x="540191" y="141322"/>
                  </a:cubicBezTo>
                  <a:cubicBezTo>
                    <a:pt x="539239" y="126602"/>
                    <a:pt x="538806" y="98286"/>
                    <a:pt x="538979" y="80708"/>
                  </a:cubicBezTo>
                  <a:cubicBezTo>
                    <a:pt x="539152" y="64256"/>
                    <a:pt x="542096" y="63563"/>
                    <a:pt x="552488" y="63390"/>
                  </a:cubicBezTo>
                  <a:cubicBezTo>
                    <a:pt x="561579" y="63217"/>
                    <a:pt x="592752" y="62438"/>
                    <a:pt x="600978" y="62351"/>
                  </a:cubicBezTo>
                  <a:cubicBezTo>
                    <a:pt x="627735" y="61918"/>
                    <a:pt x="648950" y="76033"/>
                    <a:pt x="649989" y="100884"/>
                  </a:cubicBezTo>
                  <a:cubicBezTo>
                    <a:pt x="651201" y="130152"/>
                    <a:pt x="638039" y="147990"/>
                    <a:pt x="596389" y="15197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8" name="Kombinationstegning: figur 47">
              <a:extLst>
                <a:ext uri="{FF2B5EF4-FFF2-40B4-BE49-F238E27FC236}">
                  <a16:creationId xmlns:a16="http://schemas.microsoft.com/office/drawing/2014/main" id="{ECB27F98-9C0A-4969-B1AC-44064A1EA3CF}"/>
                </a:ext>
              </a:extLst>
            </p:cNvPr>
            <p:cNvSpPr/>
            <p:nvPr/>
          </p:nvSpPr>
          <p:spPr>
            <a:xfrm>
              <a:off x="6908581" y="2875436"/>
              <a:ext cx="339499" cy="319194"/>
            </a:xfrm>
            <a:custGeom>
              <a:avLst/>
              <a:gdLst>
                <a:gd name="connsiteX0" fmla="*/ 30467 w 339499"/>
                <a:gd name="connsiteY0" fmla="*/ 306693 h 319194"/>
                <a:gd name="connsiteX1" fmla="*/ 25445 w 339499"/>
                <a:gd name="connsiteY1" fmla="*/ 265043 h 319194"/>
                <a:gd name="connsiteX2" fmla="*/ 47612 w 339499"/>
                <a:gd name="connsiteY2" fmla="*/ 242269 h 319194"/>
                <a:gd name="connsiteX3" fmla="*/ 116279 w 339499"/>
                <a:gd name="connsiteY3" fmla="*/ 206334 h 319194"/>
                <a:gd name="connsiteX4" fmla="*/ 129960 w 339499"/>
                <a:gd name="connsiteY4" fmla="*/ 183907 h 319194"/>
                <a:gd name="connsiteX5" fmla="*/ 117145 w 339499"/>
                <a:gd name="connsiteY5" fmla="*/ 118704 h 319194"/>
                <a:gd name="connsiteX6" fmla="*/ 97749 w 339499"/>
                <a:gd name="connsiteY6" fmla="*/ 110132 h 319194"/>
                <a:gd name="connsiteX7" fmla="*/ 43716 w 339499"/>
                <a:gd name="connsiteY7" fmla="*/ 122428 h 319194"/>
                <a:gd name="connsiteX8" fmla="*/ 10638 w 339499"/>
                <a:gd name="connsiteY8" fmla="*/ 116972 h 319194"/>
                <a:gd name="connsiteX9" fmla="*/ 593 w 339499"/>
                <a:gd name="connsiteY9" fmla="*/ 74370 h 319194"/>
                <a:gd name="connsiteX10" fmla="*/ 21895 w 339499"/>
                <a:gd name="connsiteY10" fmla="*/ 54367 h 319194"/>
                <a:gd name="connsiteX11" fmla="*/ 240104 w 339499"/>
                <a:gd name="connsiteY11" fmla="*/ 10725 h 319194"/>
                <a:gd name="connsiteX12" fmla="*/ 313273 w 339499"/>
                <a:gd name="connsiteY12" fmla="*/ 15142 h 319194"/>
                <a:gd name="connsiteX13" fmla="*/ 337952 w 339499"/>
                <a:gd name="connsiteY13" fmla="*/ 157843 h 319194"/>
                <a:gd name="connsiteX14" fmla="*/ 253699 w 339499"/>
                <a:gd name="connsiteY14" fmla="*/ 282881 h 319194"/>
                <a:gd name="connsiteX15" fmla="*/ 174987 w 339499"/>
                <a:gd name="connsiteY15" fmla="*/ 259588 h 319194"/>
                <a:gd name="connsiteX16" fmla="*/ 156370 w 339499"/>
                <a:gd name="connsiteY16" fmla="*/ 257856 h 319194"/>
                <a:gd name="connsiteX17" fmla="*/ 99913 w 339499"/>
                <a:gd name="connsiteY17" fmla="*/ 306520 h 319194"/>
                <a:gd name="connsiteX18" fmla="*/ 64671 w 339499"/>
                <a:gd name="connsiteY18" fmla="*/ 318902 h 319194"/>
                <a:gd name="connsiteX19" fmla="*/ 40685 w 339499"/>
                <a:gd name="connsiteY19" fmla="*/ 317863 h 319194"/>
                <a:gd name="connsiteX20" fmla="*/ 30467 w 339499"/>
                <a:gd name="connsiteY20" fmla="*/ 306693 h 319194"/>
                <a:gd name="connsiteX21" fmla="*/ 269372 w 339499"/>
                <a:gd name="connsiteY21" fmla="*/ 139659 h 319194"/>
                <a:gd name="connsiteX22" fmla="*/ 263224 w 339499"/>
                <a:gd name="connsiteY22" fmla="*/ 102079 h 319194"/>
                <a:gd name="connsiteX23" fmla="*/ 243568 w 339499"/>
                <a:gd name="connsiteY23" fmla="*/ 84501 h 319194"/>
                <a:gd name="connsiteX24" fmla="*/ 190401 w 339499"/>
                <a:gd name="connsiteY24" fmla="*/ 95238 h 319194"/>
                <a:gd name="connsiteX25" fmla="*/ 178711 w 339499"/>
                <a:gd name="connsiteY25" fmla="*/ 121648 h 319194"/>
                <a:gd name="connsiteX26" fmla="*/ 184772 w 339499"/>
                <a:gd name="connsiteY26" fmla="*/ 152388 h 319194"/>
                <a:gd name="connsiteX27" fmla="*/ 239758 w 339499"/>
                <a:gd name="connsiteY27" fmla="*/ 207114 h 319194"/>
                <a:gd name="connsiteX28" fmla="*/ 269372 w 339499"/>
                <a:gd name="connsiteY28" fmla="*/ 139659 h 31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9499" h="319194">
                  <a:moveTo>
                    <a:pt x="30467" y="306693"/>
                  </a:moveTo>
                  <a:cubicBezTo>
                    <a:pt x="29515" y="293704"/>
                    <a:pt x="27696" y="279590"/>
                    <a:pt x="25445" y="265043"/>
                  </a:cubicBezTo>
                  <a:cubicBezTo>
                    <a:pt x="22934" y="248850"/>
                    <a:pt x="33065" y="249457"/>
                    <a:pt x="47612" y="242269"/>
                  </a:cubicBezTo>
                  <a:cubicBezTo>
                    <a:pt x="75581" y="228502"/>
                    <a:pt x="100173" y="215686"/>
                    <a:pt x="116279" y="206334"/>
                  </a:cubicBezTo>
                  <a:cubicBezTo>
                    <a:pt x="127969" y="199493"/>
                    <a:pt x="132125" y="195424"/>
                    <a:pt x="129960" y="183907"/>
                  </a:cubicBezTo>
                  <a:cubicBezTo>
                    <a:pt x="129960" y="183907"/>
                    <a:pt x="119136" y="127190"/>
                    <a:pt x="117145" y="118704"/>
                  </a:cubicBezTo>
                  <a:cubicBezTo>
                    <a:pt x="114893" y="109093"/>
                    <a:pt x="112469" y="106755"/>
                    <a:pt x="97749" y="110132"/>
                  </a:cubicBezTo>
                  <a:cubicBezTo>
                    <a:pt x="78612" y="114461"/>
                    <a:pt x="56964" y="119224"/>
                    <a:pt x="43716" y="122428"/>
                  </a:cubicBezTo>
                  <a:cubicBezTo>
                    <a:pt x="29428" y="125891"/>
                    <a:pt x="13582" y="132039"/>
                    <a:pt x="10638" y="116972"/>
                  </a:cubicBezTo>
                  <a:cubicBezTo>
                    <a:pt x="9253" y="109872"/>
                    <a:pt x="3191" y="89350"/>
                    <a:pt x="593" y="74370"/>
                  </a:cubicBezTo>
                  <a:cubicBezTo>
                    <a:pt x="-2870" y="54540"/>
                    <a:pt x="9426" y="56359"/>
                    <a:pt x="21895" y="54367"/>
                  </a:cubicBezTo>
                  <a:cubicBezTo>
                    <a:pt x="74196" y="45968"/>
                    <a:pt x="195077" y="20857"/>
                    <a:pt x="240104" y="10725"/>
                  </a:cubicBezTo>
                  <a:cubicBezTo>
                    <a:pt x="276126" y="2586"/>
                    <a:pt x="308078" y="-10663"/>
                    <a:pt x="313273" y="15142"/>
                  </a:cubicBezTo>
                  <a:cubicBezTo>
                    <a:pt x="323231" y="65018"/>
                    <a:pt x="330591" y="108919"/>
                    <a:pt x="337952" y="157843"/>
                  </a:cubicBezTo>
                  <a:cubicBezTo>
                    <a:pt x="346784" y="216898"/>
                    <a:pt x="317689" y="271364"/>
                    <a:pt x="253699" y="282881"/>
                  </a:cubicBezTo>
                  <a:cubicBezTo>
                    <a:pt x="221747" y="288596"/>
                    <a:pt x="197415" y="280023"/>
                    <a:pt x="174987" y="259588"/>
                  </a:cubicBezTo>
                  <a:cubicBezTo>
                    <a:pt x="168060" y="253267"/>
                    <a:pt x="160960" y="254219"/>
                    <a:pt x="156370" y="257856"/>
                  </a:cubicBezTo>
                  <a:cubicBezTo>
                    <a:pt x="151955" y="261320"/>
                    <a:pt x="110044" y="297948"/>
                    <a:pt x="99913" y="306520"/>
                  </a:cubicBezTo>
                  <a:cubicBezTo>
                    <a:pt x="85972" y="318296"/>
                    <a:pt x="83894" y="320028"/>
                    <a:pt x="64671" y="318902"/>
                  </a:cubicBezTo>
                  <a:cubicBezTo>
                    <a:pt x="57570" y="318470"/>
                    <a:pt x="46660" y="318210"/>
                    <a:pt x="40685" y="317863"/>
                  </a:cubicBezTo>
                  <a:cubicBezTo>
                    <a:pt x="33585" y="317344"/>
                    <a:pt x="31073" y="314313"/>
                    <a:pt x="30467" y="306693"/>
                  </a:cubicBezTo>
                  <a:close/>
                  <a:moveTo>
                    <a:pt x="269372" y="139659"/>
                  </a:moveTo>
                  <a:cubicBezTo>
                    <a:pt x="269372" y="139659"/>
                    <a:pt x="266081" y="116713"/>
                    <a:pt x="263224" y="102079"/>
                  </a:cubicBezTo>
                  <a:cubicBezTo>
                    <a:pt x="260020" y="85713"/>
                    <a:pt x="255864" y="82509"/>
                    <a:pt x="243568" y="84501"/>
                  </a:cubicBezTo>
                  <a:cubicBezTo>
                    <a:pt x="225037" y="87532"/>
                    <a:pt x="209191" y="91168"/>
                    <a:pt x="190401" y="95238"/>
                  </a:cubicBezTo>
                  <a:cubicBezTo>
                    <a:pt x="173948" y="98788"/>
                    <a:pt x="176027" y="106928"/>
                    <a:pt x="178711" y="121648"/>
                  </a:cubicBezTo>
                  <a:cubicBezTo>
                    <a:pt x="179317" y="124852"/>
                    <a:pt x="184772" y="152388"/>
                    <a:pt x="184772" y="152388"/>
                  </a:cubicBezTo>
                  <a:cubicBezTo>
                    <a:pt x="195683" y="196636"/>
                    <a:pt x="212395" y="212742"/>
                    <a:pt x="239758" y="207114"/>
                  </a:cubicBezTo>
                  <a:cubicBezTo>
                    <a:pt x="268246" y="201225"/>
                    <a:pt x="275953" y="172044"/>
                    <a:pt x="269372" y="13965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49" name="Kombinationstegning: figur 48">
              <a:extLst>
                <a:ext uri="{FF2B5EF4-FFF2-40B4-BE49-F238E27FC236}">
                  <a16:creationId xmlns:a16="http://schemas.microsoft.com/office/drawing/2014/main" id="{36932AA6-7B5B-4D5A-B625-3138011DDF1C}"/>
                </a:ext>
              </a:extLst>
            </p:cNvPr>
            <p:cNvSpPr/>
            <p:nvPr/>
          </p:nvSpPr>
          <p:spPr>
            <a:xfrm>
              <a:off x="5221313" y="3810781"/>
              <a:ext cx="376746" cy="371432"/>
            </a:xfrm>
            <a:custGeom>
              <a:avLst/>
              <a:gdLst>
                <a:gd name="connsiteX0" fmla="*/ 72682 w 376746"/>
                <a:gd name="connsiteY0" fmla="*/ 93602 h 371432"/>
                <a:gd name="connsiteX1" fmla="*/ 96148 w 376746"/>
                <a:gd name="connsiteY1" fmla="*/ 29525 h 371432"/>
                <a:gd name="connsiteX2" fmla="*/ 113812 w 376746"/>
                <a:gd name="connsiteY2" fmla="*/ 8310 h 371432"/>
                <a:gd name="connsiteX3" fmla="*/ 132343 w 376746"/>
                <a:gd name="connsiteY3" fmla="*/ 517 h 371432"/>
                <a:gd name="connsiteX4" fmla="*/ 144465 w 376746"/>
                <a:gd name="connsiteY4" fmla="*/ 4933 h 371432"/>
                <a:gd name="connsiteX5" fmla="*/ 165507 w 376746"/>
                <a:gd name="connsiteY5" fmla="*/ 26581 h 371432"/>
                <a:gd name="connsiteX6" fmla="*/ 168451 w 376746"/>
                <a:gd name="connsiteY6" fmla="*/ 44072 h 371432"/>
                <a:gd name="connsiteX7" fmla="*/ 138924 w 376746"/>
                <a:gd name="connsiteY7" fmla="*/ 111354 h 371432"/>
                <a:gd name="connsiteX8" fmla="*/ 145331 w 376746"/>
                <a:gd name="connsiteY8" fmla="*/ 138283 h 371432"/>
                <a:gd name="connsiteX9" fmla="*/ 231836 w 376746"/>
                <a:gd name="connsiteY9" fmla="*/ 202101 h 371432"/>
                <a:gd name="connsiteX10" fmla="*/ 255302 w 376746"/>
                <a:gd name="connsiteY10" fmla="*/ 199243 h 371432"/>
                <a:gd name="connsiteX11" fmla="*/ 310027 w 376746"/>
                <a:gd name="connsiteY11" fmla="*/ 155082 h 371432"/>
                <a:gd name="connsiteX12" fmla="*/ 338429 w 376746"/>
                <a:gd name="connsiteY12" fmla="*/ 153956 h 371432"/>
                <a:gd name="connsiteX13" fmla="*/ 370901 w 376746"/>
                <a:gd name="connsiteY13" fmla="*/ 176210 h 371432"/>
                <a:gd name="connsiteX14" fmla="*/ 366571 w 376746"/>
                <a:gd name="connsiteY14" fmla="*/ 204612 h 371432"/>
                <a:gd name="connsiteX15" fmla="*/ 116064 w 376746"/>
                <a:gd name="connsiteY15" fmla="*/ 365411 h 371432"/>
                <a:gd name="connsiteX16" fmla="*/ 89740 w 376746"/>
                <a:gd name="connsiteY16" fmla="*/ 368269 h 371432"/>
                <a:gd name="connsiteX17" fmla="*/ 5574 w 376746"/>
                <a:gd name="connsiteY17" fmla="*/ 300295 h 371432"/>
                <a:gd name="connsiteX18" fmla="*/ 3409 w 376746"/>
                <a:gd name="connsiteY18" fmla="*/ 274058 h 371432"/>
                <a:gd name="connsiteX19" fmla="*/ 72682 w 376746"/>
                <a:gd name="connsiteY19" fmla="*/ 93602 h 371432"/>
                <a:gd name="connsiteX20" fmla="*/ 106106 w 376746"/>
                <a:gd name="connsiteY20" fmla="*/ 195693 h 371432"/>
                <a:gd name="connsiteX21" fmla="*/ 81773 w 376746"/>
                <a:gd name="connsiteY21" fmla="*/ 269902 h 371432"/>
                <a:gd name="connsiteX22" fmla="*/ 86190 w 376746"/>
                <a:gd name="connsiteY22" fmla="*/ 282717 h 371432"/>
                <a:gd name="connsiteX23" fmla="*/ 96581 w 376746"/>
                <a:gd name="connsiteY23" fmla="*/ 291463 h 371432"/>
                <a:gd name="connsiteX24" fmla="*/ 116410 w 376746"/>
                <a:gd name="connsiteY24" fmla="*/ 294234 h 371432"/>
                <a:gd name="connsiteX25" fmla="*/ 177543 w 376746"/>
                <a:gd name="connsiteY25" fmla="*/ 252237 h 371432"/>
                <a:gd name="connsiteX26" fmla="*/ 179708 w 376746"/>
                <a:gd name="connsiteY26" fmla="*/ 244963 h 371432"/>
                <a:gd name="connsiteX27" fmla="*/ 111994 w 376746"/>
                <a:gd name="connsiteY27" fmla="*/ 194308 h 371432"/>
                <a:gd name="connsiteX28" fmla="*/ 106106 w 376746"/>
                <a:gd name="connsiteY28" fmla="*/ 195693 h 37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6746" h="371432">
                  <a:moveTo>
                    <a:pt x="72682" y="93602"/>
                  </a:moveTo>
                  <a:cubicBezTo>
                    <a:pt x="87748" y="55156"/>
                    <a:pt x="93983" y="34894"/>
                    <a:pt x="96148" y="29525"/>
                  </a:cubicBezTo>
                  <a:cubicBezTo>
                    <a:pt x="100131" y="19307"/>
                    <a:pt x="104201" y="12380"/>
                    <a:pt x="113812" y="8310"/>
                  </a:cubicBezTo>
                  <a:cubicBezTo>
                    <a:pt x="120047" y="5713"/>
                    <a:pt x="125242" y="3028"/>
                    <a:pt x="132343" y="517"/>
                  </a:cubicBezTo>
                  <a:cubicBezTo>
                    <a:pt x="136326" y="-955"/>
                    <a:pt x="139876" y="777"/>
                    <a:pt x="144465" y="4933"/>
                  </a:cubicBezTo>
                  <a:cubicBezTo>
                    <a:pt x="147496" y="7618"/>
                    <a:pt x="160485" y="21559"/>
                    <a:pt x="165507" y="26581"/>
                  </a:cubicBezTo>
                  <a:cubicBezTo>
                    <a:pt x="170529" y="31603"/>
                    <a:pt x="171049" y="38184"/>
                    <a:pt x="168451" y="44072"/>
                  </a:cubicBezTo>
                  <a:cubicBezTo>
                    <a:pt x="164035" y="54290"/>
                    <a:pt x="141521" y="104859"/>
                    <a:pt x="138924" y="111354"/>
                  </a:cubicBezTo>
                  <a:cubicBezTo>
                    <a:pt x="136326" y="117761"/>
                    <a:pt x="133208" y="127719"/>
                    <a:pt x="145331" y="138283"/>
                  </a:cubicBezTo>
                  <a:cubicBezTo>
                    <a:pt x="160225" y="151272"/>
                    <a:pt x="218760" y="191710"/>
                    <a:pt x="231836" y="202101"/>
                  </a:cubicBezTo>
                  <a:cubicBezTo>
                    <a:pt x="240841" y="209288"/>
                    <a:pt x="244824" y="207036"/>
                    <a:pt x="255302" y="199243"/>
                  </a:cubicBezTo>
                  <a:cubicBezTo>
                    <a:pt x="259718" y="195953"/>
                    <a:pt x="310027" y="155082"/>
                    <a:pt x="310027" y="155082"/>
                  </a:cubicBezTo>
                  <a:cubicBezTo>
                    <a:pt x="320938" y="144171"/>
                    <a:pt x="335485" y="151618"/>
                    <a:pt x="338429" y="153956"/>
                  </a:cubicBezTo>
                  <a:lnTo>
                    <a:pt x="370901" y="176210"/>
                  </a:lnTo>
                  <a:cubicBezTo>
                    <a:pt x="386227" y="193701"/>
                    <a:pt x="366571" y="204612"/>
                    <a:pt x="366571" y="204612"/>
                  </a:cubicBezTo>
                  <a:lnTo>
                    <a:pt x="116064" y="365411"/>
                  </a:lnTo>
                  <a:cubicBezTo>
                    <a:pt x="113552" y="367230"/>
                    <a:pt x="101949" y="376062"/>
                    <a:pt x="89740" y="368269"/>
                  </a:cubicBezTo>
                  <a:cubicBezTo>
                    <a:pt x="66360" y="353202"/>
                    <a:pt x="17956" y="314929"/>
                    <a:pt x="5574" y="300295"/>
                  </a:cubicBezTo>
                  <a:cubicBezTo>
                    <a:pt x="1937" y="295965"/>
                    <a:pt x="-3692" y="291290"/>
                    <a:pt x="3409" y="274058"/>
                  </a:cubicBezTo>
                  <a:cubicBezTo>
                    <a:pt x="23325" y="226087"/>
                    <a:pt x="53372" y="143132"/>
                    <a:pt x="72682" y="93602"/>
                  </a:cubicBezTo>
                  <a:close/>
                  <a:moveTo>
                    <a:pt x="106106" y="195693"/>
                  </a:moveTo>
                  <a:cubicBezTo>
                    <a:pt x="104201" y="199936"/>
                    <a:pt x="82466" y="267997"/>
                    <a:pt x="81773" y="269902"/>
                  </a:cubicBezTo>
                  <a:cubicBezTo>
                    <a:pt x="80301" y="273971"/>
                    <a:pt x="82380" y="278993"/>
                    <a:pt x="86190" y="282717"/>
                  </a:cubicBezTo>
                  <a:cubicBezTo>
                    <a:pt x="88181" y="284709"/>
                    <a:pt x="94589" y="289990"/>
                    <a:pt x="96581" y="291463"/>
                  </a:cubicBezTo>
                  <a:cubicBezTo>
                    <a:pt x="103508" y="296485"/>
                    <a:pt x="111561" y="297784"/>
                    <a:pt x="116410" y="294234"/>
                  </a:cubicBezTo>
                  <a:cubicBezTo>
                    <a:pt x="118575" y="292588"/>
                    <a:pt x="164122" y="262281"/>
                    <a:pt x="177543" y="252237"/>
                  </a:cubicBezTo>
                  <a:cubicBezTo>
                    <a:pt x="180833" y="249812"/>
                    <a:pt x="182912" y="247561"/>
                    <a:pt x="179708" y="244963"/>
                  </a:cubicBezTo>
                  <a:cubicBezTo>
                    <a:pt x="176591" y="242365"/>
                    <a:pt x="119527" y="199243"/>
                    <a:pt x="111994" y="194308"/>
                  </a:cubicBezTo>
                  <a:cubicBezTo>
                    <a:pt x="109136" y="192403"/>
                    <a:pt x="107578" y="192489"/>
                    <a:pt x="106106" y="1956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0" name="Kombinationstegning: figur 49">
              <a:extLst>
                <a:ext uri="{FF2B5EF4-FFF2-40B4-BE49-F238E27FC236}">
                  <a16:creationId xmlns:a16="http://schemas.microsoft.com/office/drawing/2014/main" id="{4D0499AE-FD3D-4879-A72C-632BA2DE280A}"/>
                </a:ext>
              </a:extLst>
            </p:cNvPr>
            <p:cNvSpPr/>
            <p:nvPr/>
          </p:nvSpPr>
          <p:spPr>
            <a:xfrm>
              <a:off x="4812342" y="3316651"/>
              <a:ext cx="527462" cy="660018"/>
            </a:xfrm>
            <a:custGeom>
              <a:avLst/>
              <a:gdLst>
                <a:gd name="connsiteX0" fmla="*/ 525641 w 527462"/>
                <a:gd name="connsiteY0" fmla="*/ 465293 h 660018"/>
                <a:gd name="connsiteX1" fmla="*/ 500096 w 527462"/>
                <a:gd name="connsiteY1" fmla="*/ 433255 h 660018"/>
                <a:gd name="connsiteX2" fmla="*/ 479661 w 527462"/>
                <a:gd name="connsiteY2" fmla="*/ 429098 h 660018"/>
                <a:gd name="connsiteX3" fmla="*/ 317562 w 527462"/>
                <a:gd name="connsiteY3" fmla="*/ 560630 h 660018"/>
                <a:gd name="connsiteX4" fmla="*/ 307691 w 527462"/>
                <a:gd name="connsiteY4" fmla="*/ 560110 h 660018"/>
                <a:gd name="connsiteX5" fmla="*/ 303621 w 527462"/>
                <a:gd name="connsiteY5" fmla="*/ 553356 h 660018"/>
                <a:gd name="connsiteX6" fmla="*/ 305353 w 527462"/>
                <a:gd name="connsiteY6" fmla="*/ 539502 h 660018"/>
                <a:gd name="connsiteX7" fmla="*/ 425108 w 527462"/>
                <a:gd name="connsiteY7" fmla="*/ 359826 h 660018"/>
                <a:gd name="connsiteX8" fmla="*/ 429265 w 527462"/>
                <a:gd name="connsiteY8" fmla="*/ 333935 h 660018"/>
                <a:gd name="connsiteX9" fmla="*/ 387355 w 527462"/>
                <a:gd name="connsiteY9" fmla="*/ 250635 h 660018"/>
                <a:gd name="connsiteX10" fmla="*/ 367092 w 527462"/>
                <a:gd name="connsiteY10" fmla="*/ 245872 h 660018"/>
                <a:gd name="connsiteX11" fmla="*/ 177545 w 527462"/>
                <a:gd name="connsiteY11" fmla="*/ 348396 h 660018"/>
                <a:gd name="connsiteX12" fmla="*/ 169319 w 527462"/>
                <a:gd name="connsiteY12" fmla="*/ 348482 h 660018"/>
                <a:gd name="connsiteX13" fmla="*/ 171657 w 527462"/>
                <a:gd name="connsiteY13" fmla="*/ 336013 h 660018"/>
                <a:gd name="connsiteX14" fmla="*/ 267600 w 527462"/>
                <a:gd name="connsiteY14" fmla="*/ 242235 h 660018"/>
                <a:gd name="connsiteX15" fmla="*/ 282926 w 527462"/>
                <a:gd name="connsiteY15" fmla="*/ 228554 h 660018"/>
                <a:gd name="connsiteX16" fmla="*/ 285697 w 527462"/>
                <a:gd name="connsiteY16" fmla="*/ 212188 h 660018"/>
                <a:gd name="connsiteX17" fmla="*/ 261192 w 527462"/>
                <a:gd name="connsiteY17" fmla="*/ 142915 h 660018"/>
                <a:gd name="connsiteX18" fmla="*/ 246471 w 527462"/>
                <a:gd name="connsiteY18" fmla="*/ 134256 h 660018"/>
                <a:gd name="connsiteX19" fmla="*/ 110091 w 527462"/>
                <a:gd name="connsiteY19" fmla="*/ 116072 h 660018"/>
                <a:gd name="connsiteX20" fmla="*/ 84893 w 527462"/>
                <a:gd name="connsiteY20" fmla="*/ 104815 h 660018"/>
                <a:gd name="connsiteX21" fmla="*/ 107233 w 527462"/>
                <a:gd name="connsiteY21" fmla="*/ 93645 h 660018"/>
                <a:gd name="connsiteX22" fmla="*/ 299465 w 527462"/>
                <a:gd name="connsiteY22" fmla="*/ 67841 h 660018"/>
                <a:gd name="connsiteX23" fmla="*/ 316264 w 527462"/>
                <a:gd name="connsiteY23" fmla="*/ 53294 h 660018"/>
                <a:gd name="connsiteX24" fmla="*/ 311155 w 527462"/>
                <a:gd name="connsiteY24" fmla="*/ 11037 h 660018"/>
                <a:gd name="connsiteX25" fmla="*/ 299465 w 527462"/>
                <a:gd name="connsiteY25" fmla="*/ 127 h 660018"/>
                <a:gd name="connsiteX26" fmla="*/ 25405 w 527462"/>
                <a:gd name="connsiteY26" fmla="*/ 33465 h 660018"/>
                <a:gd name="connsiteX27" fmla="*/ 640 w 527462"/>
                <a:gd name="connsiteY27" fmla="*/ 70612 h 660018"/>
                <a:gd name="connsiteX28" fmla="*/ 17092 w 527462"/>
                <a:gd name="connsiteY28" fmla="*/ 151921 h 660018"/>
                <a:gd name="connsiteX29" fmla="*/ 50603 w 527462"/>
                <a:gd name="connsiteY29" fmla="*/ 177292 h 660018"/>
                <a:gd name="connsiteX30" fmla="*/ 189321 w 527462"/>
                <a:gd name="connsiteY30" fmla="*/ 189588 h 660018"/>
                <a:gd name="connsiteX31" fmla="*/ 200405 w 527462"/>
                <a:gd name="connsiteY31" fmla="*/ 200065 h 660018"/>
                <a:gd name="connsiteX32" fmla="*/ 202137 w 527462"/>
                <a:gd name="connsiteY32" fmla="*/ 205867 h 660018"/>
                <a:gd name="connsiteX33" fmla="*/ 197201 w 527462"/>
                <a:gd name="connsiteY33" fmla="*/ 221280 h 660018"/>
                <a:gd name="connsiteX34" fmla="*/ 94158 w 527462"/>
                <a:gd name="connsiteY34" fmla="*/ 314539 h 660018"/>
                <a:gd name="connsiteX35" fmla="*/ 82122 w 527462"/>
                <a:gd name="connsiteY35" fmla="*/ 344586 h 660018"/>
                <a:gd name="connsiteX36" fmla="*/ 119529 w 527462"/>
                <a:gd name="connsiteY36" fmla="*/ 425029 h 660018"/>
                <a:gd name="connsiteX37" fmla="*/ 154512 w 527462"/>
                <a:gd name="connsiteY37" fmla="*/ 432649 h 660018"/>
                <a:gd name="connsiteX38" fmla="*/ 336786 w 527462"/>
                <a:gd name="connsiteY38" fmla="*/ 332549 h 660018"/>
                <a:gd name="connsiteX39" fmla="*/ 350467 w 527462"/>
                <a:gd name="connsiteY39" fmla="*/ 331770 h 660018"/>
                <a:gd name="connsiteX40" fmla="*/ 346657 w 527462"/>
                <a:gd name="connsiteY40" fmla="*/ 357228 h 660018"/>
                <a:gd name="connsiteX41" fmla="*/ 209324 w 527462"/>
                <a:gd name="connsiteY41" fmla="*/ 551884 h 660018"/>
                <a:gd name="connsiteX42" fmla="*/ 211229 w 527462"/>
                <a:gd name="connsiteY42" fmla="*/ 573792 h 660018"/>
                <a:gd name="connsiteX43" fmla="*/ 270284 w 527462"/>
                <a:gd name="connsiteY43" fmla="*/ 650165 h 660018"/>
                <a:gd name="connsiteX44" fmla="*/ 325269 w 527462"/>
                <a:gd name="connsiteY44" fmla="*/ 635964 h 660018"/>
                <a:gd name="connsiteX45" fmla="*/ 495420 w 527462"/>
                <a:gd name="connsiteY45" fmla="*/ 499670 h 660018"/>
                <a:gd name="connsiteX46" fmla="*/ 525641 w 527462"/>
                <a:gd name="connsiteY46" fmla="*/ 465293 h 6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462" h="660018">
                  <a:moveTo>
                    <a:pt x="525641" y="465293"/>
                  </a:moveTo>
                  <a:cubicBezTo>
                    <a:pt x="522523" y="460877"/>
                    <a:pt x="503733" y="439662"/>
                    <a:pt x="500096" y="433255"/>
                  </a:cubicBezTo>
                  <a:cubicBezTo>
                    <a:pt x="495247" y="424855"/>
                    <a:pt x="487107" y="422950"/>
                    <a:pt x="479661" y="429098"/>
                  </a:cubicBezTo>
                  <a:cubicBezTo>
                    <a:pt x="474205" y="433688"/>
                    <a:pt x="336526" y="546429"/>
                    <a:pt x="317562" y="560630"/>
                  </a:cubicBezTo>
                  <a:cubicBezTo>
                    <a:pt x="313839" y="563488"/>
                    <a:pt x="309596" y="562881"/>
                    <a:pt x="307691" y="560110"/>
                  </a:cubicBezTo>
                  <a:cubicBezTo>
                    <a:pt x="306912" y="558898"/>
                    <a:pt x="304747" y="555175"/>
                    <a:pt x="303621" y="553356"/>
                  </a:cubicBezTo>
                  <a:cubicBezTo>
                    <a:pt x="301716" y="550239"/>
                    <a:pt x="301110" y="546256"/>
                    <a:pt x="305353" y="539502"/>
                  </a:cubicBezTo>
                  <a:cubicBezTo>
                    <a:pt x="311934" y="529111"/>
                    <a:pt x="416969" y="372035"/>
                    <a:pt x="425108" y="359826"/>
                  </a:cubicBezTo>
                  <a:cubicBezTo>
                    <a:pt x="431170" y="350820"/>
                    <a:pt x="435240" y="344759"/>
                    <a:pt x="429265" y="333935"/>
                  </a:cubicBezTo>
                  <a:cubicBezTo>
                    <a:pt x="419393" y="316097"/>
                    <a:pt x="393589" y="264316"/>
                    <a:pt x="387355" y="250635"/>
                  </a:cubicBezTo>
                  <a:cubicBezTo>
                    <a:pt x="383891" y="243015"/>
                    <a:pt x="377657" y="240677"/>
                    <a:pt x="367092" y="245872"/>
                  </a:cubicBezTo>
                  <a:cubicBezTo>
                    <a:pt x="361204" y="248816"/>
                    <a:pt x="183779" y="344672"/>
                    <a:pt x="177545" y="348396"/>
                  </a:cubicBezTo>
                  <a:cubicBezTo>
                    <a:pt x="173735" y="350647"/>
                    <a:pt x="170618" y="350214"/>
                    <a:pt x="169319" y="348482"/>
                  </a:cubicBezTo>
                  <a:cubicBezTo>
                    <a:pt x="165942" y="343980"/>
                    <a:pt x="166981" y="340516"/>
                    <a:pt x="171657" y="336013"/>
                  </a:cubicBezTo>
                  <a:cubicBezTo>
                    <a:pt x="188629" y="319734"/>
                    <a:pt x="244913" y="264229"/>
                    <a:pt x="267600" y="242235"/>
                  </a:cubicBezTo>
                  <a:cubicBezTo>
                    <a:pt x="273488" y="236607"/>
                    <a:pt x="281021" y="231325"/>
                    <a:pt x="282926" y="228554"/>
                  </a:cubicBezTo>
                  <a:cubicBezTo>
                    <a:pt x="286909" y="222925"/>
                    <a:pt x="288555" y="219722"/>
                    <a:pt x="285697" y="212188"/>
                  </a:cubicBezTo>
                  <a:cubicBezTo>
                    <a:pt x="277298" y="190194"/>
                    <a:pt x="267080" y="161706"/>
                    <a:pt x="261192" y="142915"/>
                  </a:cubicBezTo>
                  <a:cubicBezTo>
                    <a:pt x="259806" y="138499"/>
                    <a:pt x="257382" y="136421"/>
                    <a:pt x="246471" y="134256"/>
                  </a:cubicBezTo>
                  <a:cubicBezTo>
                    <a:pt x="241016" y="133131"/>
                    <a:pt x="124638" y="118670"/>
                    <a:pt x="110091" y="116072"/>
                  </a:cubicBezTo>
                  <a:cubicBezTo>
                    <a:pt x="95543" y="113561"/>
                    <a:pt x="85239" y="112522"/>
                    <a:pt x="84893" y="104815"/>
                  </a:cubicBezTo>
                  <a:cubicBezTo>
                    <a:pt x="84373" y="94338"/>
                    <a:pt x="89049" y="95983"/>
                    <a:pt x="107233" y="93645"/>
                  </a:cubicBezTo>
                  <a:cubicBezTo>
                    <a:pt x="153819" y="86372"/>
                    <a:pt x="299465" y="67841"/>
                    <a:pt x="299465" y="67841"/>
                  </a:cubicBezTo>
                  <a:cubicBezTo>
                    <a:pt x="309943" y="65936"/>
                    <a:pt x="317822" y="62992"/>
                    <a:pt x="316264" y="53294"/>
                  </a:cubicBezTo>
                  <a:cubicBezTo>
                    <a:pt x="315398" y="47665"/>
                    <a:pt x="311848" y="15021"/>
                    <a:pt x="311155" y="11037"/>
                  </a:cubicBezTo>
                  <a:cubicBezTo>
                    <a:pt x="309683" y="2811"/>
                    <a:pt x="307345" y="-739"/>
                    <a:pt x="299465" y="127"/>
                  </a:cubicBezTo>
                  <a:cubicBezTo>
                    <a:pt x="257728" y="4716"/>
                    <a:pt x="111303" y="26018"/>
                    <a:pt x="25405" y="33465"/>
                  </a:cubicBezTo>
                  <a:cubicBezTo>
                    <a:pt x="14234" y="34417"/>
                    <a:pt x="-3603" y="42297"/>
                    <a:pt x="640" y="70612"/>
                  </a:cubicBezTo>
                  <a:cubicBezTo>
                    <a:pt x="640" y="70612"/>
                    <a:pt x="13802" y="137200"/>
                    <a:pt x="17092" y="151921"/>
                  </a:cubicBezTo>
                  <a:cubicBezTo>
                    <a:pt x="21335" y="171231"/>
                    <a:pt x="31293" y="176166"/>
                    <a:pt x="50603" y="177292"/>
                  </a:cubicBezTo>
                  <a:cubicBezTo>
                    <a:pt x="70692" y="178418"/>
                    <a:pt x="180056" y="189068"/>
                    <a:pt x="189321" y="189588"/>
                  </a:cubicBezTo>
                  <a:cubicBezTo>
                    <a:pt x="195296" y="189934"/>
                    <a:pt x="197894" y="192619"/>
                    <a:pt x="200405" y="200065"/>
                  </a:cubicBezTo>
                  <a:cubicBezTo>
                    <a:pt x="201011" y="201797"/>
                    <a:pt x="201531" y="203529"/>
                    <a:pt x="202137" y="205867"/>
                  </a:cubicBezTo>
                  <a:cubicBezTo>
                    <a:pt x="203609" y="211409"/>
                    <a:pt x="203522" y="215046"/>
                    <a:pt x="197201" y="221280"/>
                  </a:cubicBezTo>
                  <a:cubicBezTo>
                    <a:pt x="186377" y="232018"/>
                    <a:pt x="100133" y="309343"/>
                    <a:pt x="94158" y="314539"/>
                  </a:cubicBezTo>
                  <a:cubicBezTo>
                    <a:pt x="80477" y="326402"/>
                    <a:pt x="77533" y="330125"/>
                    <a:pt x="82122" y="344586"/>
                  </a:cubicBezTo>
                  <a:cubicBezTo>
                    <a:pt x="90521" y="370823"/>
                    <a:pt x="110177" y="409096"/>
                    <a:pt x="119529" y="425029"/>
                  </a:cubicBezTo>
                  <a:cubicBezTo>
                    <a:pt x="127236" y="438104"/>
                    <a:pt x="134682" y="442866"/>
                    <a:pt x="154512" y="432649"/>
                  </a:cubicBezTo>
                  <a:cubicBezTo>
                    <a:pt x="154512" y="432649"/>
                    <a:pt x="323884" y="339217"/>
                    <a:pt x="336786" y="332549"/>
                  </a:cubicBezTo>
                  <a:cubicBezTo>
                    <a:pt x="345445" y="328047"/>
                    <a:pt x="348129" y="328480"/>
                    <a:pt x="350467" y="331770"/>
                  </a:cubicBezTo>
                  <a:cubicBezTo>
                    <a:pt x="354364" y="337225"/>
                    <a:pt x="352892" y="347530"/>
                    <a:pt x="346657" y="357228"/>
                  </a:cubicBezTo>
                  <a:cubicBezTo>
                    <a:pt x="337045" y="372122"/>
                    <a:pt x="211748" y="548334"/>
                    <a:pt x="209324" y="551884"/>
                  </a:cubicBezTo>
                  <a:cubicBezTo>
                    <a:pt x="204388" y="559071"/>
                    <a:pt x="205947" y="565219"/>
                    <a:pt x="211229" y="573792"/>
                  </a:cubicBezTo>
                  <a:cubicBezTo>
                    <a:pt x="216165" y="581758"/>
                    <a:pt x="270284" y="650165"/>
                    <a:pt x="270284" y="650165"/>
                  </a:cubicBezTo>
                  <a:cubicBezTo>
                    <a:pt x="286043" y="672592"/>
                    <a:pt x="304747" y="651897"/>
                    <a:pt x="325269" y="635964"/>
                  </a:cubicBezTo>
                  <a:cubicBezTo>
                    <a:pt x="365794" y="604445"/>
                    <a:pt x="492130" y="501835"/>
                    <a:pt x="495420" y="499670"/>
                  </a:cubicBezTo>
                  <a:cubicBezTo>
                    <a:pt x="510574" y="489452"/>
                    <a:pt x="534213" y="477416"/>
                    <a:pt x="525641" y="4652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1" name="Kombinationstegning: figur 50">
              <a:extLst>
                <a:ext uri="{FF2B5EF4-FFF2-40B4-BE49-F238E27FC236}">
                  <a16:creationId xmlns:a16="http://schemas.microsoft.com/office/drawing/2014/main" id="{0B2EFF52-D289-4DCC-970F-B5E7B5A5DDCE}"/>
                </a:ext>
              </a:extLst>
            </p:cNvPr>
            <p:cNvSpPr/>
            <p:nvPr/>
          </p:nvSpPr>
          <p:spPr>
            <a:xfrm>
              <a:off x="4886777" y="2489949"/>
              <a:ext cx="382940" cy="353582"/>
            </a:xfrm>
            <a:custGeom>
              <a:avLst/>
              <a:gdLst>
                <a:gd name="connsiteX0" fmla="*/ 376045 w 382940"/>
                <a:gd name="connsiteY0" fmla="*/ 156095 h 353582"/>
                <a:gd name="connsiteX1" fmla="*/ 380547 w 382940"/>
                <a:gd name="connsiteY1" fmla="*/ 172981 h 353582"/>
                <a:gd name="connsiteX2" fmla="*/ 372408 w 382940"/>
                <a:gd name="connsiteY2" fmla="*/ 186835 h 353582"/>
                <a:gd name="connsiteX3" fmla="*/ 344093 w 382940"/>
                <a:gd name="connsiteY3" fmla="*/ 202855 h 353582"/>
                <a:gd name="connsiteX4" fmla="*/ 242262 w 382940"/>
                <a:gd name="connsiteY4" fmla="*/ 225108 h 353582"/>
                <a:gd name="connsiteX5" fmla="*/ 218449 w 382940"/>
                <a:gd name="connsiteY5" fmla="*/ 241734 h 353582"/>
                <a:gd name="connsiteX6" fmla="*/ 224164 w 382940"/>
                <a:gd name="connsiteY6" fmla="*/ 260351 h 353582"/>
                <a:gd name="connsiteX7" fmla="*/ 287202 w 382940"/>
                <a:gd name="connsiteY7" fmla="*/ 287107 h 353582"/>
                <a:gd name="connsiteX8" fmla="*/ 304347 w 382940"/>
                <a:gd name="connsiteY8" fmla="*/ 311699 h 353582"/>
                <a:gd name="connsiteX9" fmla="*/ 289627 w 382940"/>
                <a:gd name="connsiteY9" fmla="*/ 345556 h 353582"/>
                <a:gd name="connsiteX10" fmla="*/ 270144 w 382940"/>
                <a:gd name="connsiteY10" fmla="*/ 349193 h 353582"/>
                <a:gd name="connsiteX11" fmla="*/ 42843 w 382940"/>
                <a:gd name="connsiteY11" fmla="*/ 248315 h 353582"/>
                <a:gd name="connsiteX12" fmla="*/ 1885 w 382940"/>
                <a:gd name="connsiteY12" fmla="*/ 218960 h 353582"/>
                <a:gd name="connsiteX13" fmla="*/ 17991 w 382940"/>
                <a:gd name="connsiteY13" fmla="*/ 178523 h 353582"/>
                <a:gd name="connsiteX14" fmla="*/ 65616 w 382940"/>
                <a:gd name="connsiteY14" fmla="*/ 179215 h 353582"/>
                <a:gd name="connsiteX15" fmla="*/ 127615 w 382940"/>
                <a:gd name="connsiteY15" fmla="*/ 209782 h 353582"/>
                <a:gd name="connsiteX16" fmla="*/ 141989 w 382940"/>
                <a:gd name="connsiteY16" fmla="*/ 209435 h 353582"/>
                <a:gd name="connsiteX17" fmla="*/ 140171 w 382940"/>
                <a:gd name="connsiteY17" fmla="*/ 192550 h 353582"/>
                <a:gd name="connsiteX18" fmla="*/ 98261 w 382940"/>
                <a:gd name="connsiteY18" fmla="*/ 90892 h 353582"/>
                <a:gd name="connsiteX19" fmla="*/ 89775 w 382940"/>
                <a:gd name="connsiteY19" fmla="*/ 41276 h 353582"/>
                <a:gd name="connsiteX20" fmla="*/ 112375 w 382940"/>
                <a:gd name="connsiteY20" fmla="*/ 6293 h 353582"/>
                <a:gd name="connsiteX21" fmla="*/ 130300 w 382940"/>
                <a:gd name="connsiteY21" fmla="*/ 2396 h 353582"/>
                <a:gd name="connsiteX22" fmla="*/ 153333 w 382940"/>
                <a:gd name="connsiteY22" fmla="*/ 19715 h 353582"/>
                <a:gd name="connsiteX23" fmla="*/ 166148 w 382940"/>
                <a:gd name="connsiteY23" fmla="*/ 50195 h 353582"/>
                <a:gd name="connsiteX24" fmla="*/ 184246 w 382940"/>
                <a:gd name="connsiteY24" fmla="*/ 152286 h 353582"/>
                <a:gd name="connsiteX25" fmla="*/ 189528 w 382940"/>
                <a:gd name="connsiteY25" fmla="*/ 168391 h 353582"/>
                <a:gd name="connsiteX26" fmla="*/ 200698 w 382940"/>
                <a:gd name="connsiteY26" fmla="*/ 175145 h 353582"/>
                <a:gd name="connsiteX27" fmla="*/ 215418 w 382940"/>
                <a:gd name="connsiteY27" fmla="*/ 173327 h 353582"/>
                <a:gd name="connsiteX28" fmla="*/ 321059 w 382940"/>
                <a:gd name="connsiteY28" fmla="*/ 132976 h 353582"/>
                <a:gd name="connsiteX29" fmla="*/ 345045 w 382940"/>
                <a:gd name="connsiteY29" fmla="*/ 135054 h 353582"/>
                <a:gd name="connsiteX30" fmla="*/ 376045 w 382940"/>
                <a:gd name="connsiteY30" fmla="*/ 156095 h 35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2940" h="353582">
                  <a:moveTo>
                    <a:pt x="376045" y="156095"/>
                  </a:moveTo>
                  <a:cubicBezTo>
                    <a:pt x="382193" y="162590"/>
                    <a:pt x="385483" y="164668"/>
                    <a:pt x="380547" y="172981"/>
                  </a:cubicBezTo>
                  <a:cubicBezTo>
                    <a:pt x="377170" y="178782"/>
                    <a:pt x="376045" y="181467"/>
                    <a:pt x="372408" y="186835"/>
                  </a:cubicBezTo>
                  <a:cubicBezTo>
                    <a:pt x="364961" y="197746"/>
                    <a:pt x="361584" y="198871"/>
                    <a:pt x="344093" y="202855"/>
                  </a:cubicBezTo>
                  <a:cubicBezTo>
                    <a:pt x="323311" y="207530"/>
                    <a:pt x="272135" y="218094"/>
                    <a:pt x="242262" y="225108"/>
                  </a:cubicBezTo>
                  <a:cubicBezTo>
                    <a:pt x="232564" y="227446"/>
                    <a:pt x="221913" y="230044"/>
                    <a:pt x="218449" y="241734"/>
                  </a:cubicBezTo>
                  <a:cubicBezTo>
                    <a:pt x="214726" y="254463"/>
                    <a:pt x="217670" y="257493"/>
                    <a:pt x="224164" y="260351"/>
                  </a:cubicBezTo>
                  <a:cubicBezTo>
                    <a:pt x="231265" y="263468"/>
                    <a:pt x="276552" y="282951"/>
                    <a:pt x="287202" y="287107"/>
                  </a:cubicBezTo>
                  <a:cubicBezTo>
                    <a:pt x="298026" y="291351"/>
                    <a:pt x="312573" y="294641"/>
                    <a:pt x="304347" y="311699"/>
                  </a:cubicBezTo>
                  <a:lnTo>
                    <a:pt x="289627" y="345556"/>
                  </a:lnTo>
                  <a:cubicBezTo>
                    <a:pt x="283912" y="356986"/>
                    <a:pt x="281228" y="354302"/>
                    <a:pt x="270144" y="349193"/>
                  </a:cubicBezTo>
                  <a:cubicBezTo>
                    <a:pt x="196888" y="315249"/>
                    <a:pt x="109778" y="277582"/>
                    <a:pt x="42843" y="248315"/>
                  </a:cubicBezTo>
                  <a:cubicBezTo>
                    <a:pt x="16692" y="236885"/>
                    <a:pt x="-6947" y="243552"/>
                    <a:pt x="1885" y="218960"/>
                  </a:cubicBezTo>
                  <a:cubicBezTo>
                    <a:pt x="7860" y="202248"/>
                    <a:pt x="12190" y="189606"/>
                    <a:pt x="17991" y="178523"/>
                  </a:cubicBezTo>
                  <a:cubicBezTo>
                    <a:pt x="32538" y="150467"/>
                    <a:pt x="37820" y="164668"/>
                    <a:pt x="65616" y="179215"/>
                  </a:cubicBezTo>
                  <a:cubicBezTo>
                    <a:pt x="80943" y="187268"/>
                    <a:pt x="113414" y="203114"/>
                    <a:pt x="127615" y="209782"/>
                  </a:cubicBezTo>
                  <a:cubicBezTo>
                    <a:pt x="137140" y="214284"/>
                    <a:pt x="139998" y="214977"/>
                    <a:pt x="141989" y="209435"/>
                  </a:cubicBezTo>
                  <a:cubicBezTo>
                    <a:pt x="144327" y="202855"/>
                    <a:pt x="142596" y="198612"/>
                    <a:pt x="140171" y="192550"/>
                  </a:cubicBezTo>
                  <a:cubicBezTo>
                    <a:pt x="138093" y="187441"/>
                    <a:pt x="105708" y="108384"/>
                    <a:pt x="98261" y="90892"/>
                  </a:cubicBezTo>
                  <a:cubicBezTo>
                    <a:pt x="90035" y="71496"/>
                    <a:pt x="79211" y="60932"/>
                    <a:pt x="89775" y="41276"/>
                  </a:cubicBezTo>
                  <a:lnTo>
                    <a:pt x="112375" y="6293"/>
                  </a:lnTo>
                  <a:cubicBezTo>
                    <a:pt x="115926" y="838"/>
                    <a:pt x="123286" y="-2539"/>
                    <a:pt x="130300" y="2396"/>
                  </a:cubicBezTo>
                  <a:cubicBezTo>
                    <a:pt x="136794" y="6899"/>
                    <a:pt x="143461" y="12268"/>
                    <a:pt x="153333" y="19715"/>
                  </a:cubicBezTo>
                  <a:cubicBezTo>
                    <a:pt x="161646" y="25949"/>
                    <a:pt x="164936" y="42228"/>
                    <a:pt x="166148" y="50195"/>
                  </a:cubicBezTo>
                  <a:cubicBezTo>
                    <a:pt x="168140" y="63530"/>
                    <a:pt x="179830" y="128300"/>
                    <a:pt x="184246" y="152286"/>
                  </a:cubicBezTo>
                  <a:cubicBezTo>
                    <a:pt x="185978" y="161031"/>
                    <a:pt x="186930" y="165880"/>
                    <a:pt x="189528" y="168391"/>
                  </a:cubicBezTo>
                  <a:cubicBezTo>
                    <a:pt x="191693" y="170469"/>
                    <a:pt x="196542" y="173414"/>
                    <a:pt x="200698" y="175145"/>
                  </a:cubicBezTo>
                  <a:cubicBezTo>
                    <a:pt x="204681" y="176791"/>
                    <a:pt x="208751" y="175838"/>
                    <a:pt x="215418" y="173327"/>
                  </a:cubicBezTo>
                  <a:cubicBezTo>
                    <a:pt x="245725" y="161984"/>
                    <a:pt x="290579" y="146571"/>
                    <a:pt x="321059" y="132976"/>
                  </a:cubicBezTo>
                  <a:cubicBezTo>
                    <a:pt x="330931" y="128559"/>
                    <a:pt x="338377" y="129772"/>
                    <a:pt x="345045" y="135054"/>
                  </a:cubicBezTo>
                  <a:cubicBezTo>
                    <a:pt x="348422" y="137825"/>
                    <a:pt x="375179" y="155230"/>
                    <a:pt x="376045" y="15609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2" name="Kombinationstegning: figur 51">
              <a:extLst>
                <a:ext uri="{FF2B5EF4-FFF2-40B4-BE49-F238E27FC236}">
                  <a16:creationId xmlns:a16="http://schemas.microsoft.com/office/drawing/2014/main" id="{F132492B-408D-494D-8BDE-D1E0DE38FECA}"/>
                </a:ext>
              </a:extLst>
            </p:cNvPr>
            <p:cNvSpPr/>
            <p:nvPr/>
          </p:nvSpPr>
          <p:spPr>
            <a:xfrm>
              <a:off x="5059564" y="2300135"/>
              <a:ext cx="308101" cy="336914"/>
            </a:xfrm>
            <a:custGeom>
              <a:avLst/>
              <a:gdLst>
                <a:gd name="connsiteX0" fmla="*/ 278419 w 308101"/>
                <a:gd name="connsiteY0" fmla="*/ 280533 h 336914"/>
                <a:gd name="connsiteX1" fmla="*/ 233045 w 308101"/>
                <a:gd name="connsiteY1" fmla="*/ 330410 h 336914"/>
                <a:gd name="connsiteX2" fmla="*/ 205596 w 308101"/>
                <a:gd name="connsiteY2" fmla="*/ 328331 h 336914"/>
                <a:gd name="connsiteX3" fmla="*/ 185161 w 308101"/>
                <a:gd name="connsiteY3" fmla="*/ 311879 h 336914"/>
                <a:gd name="connsiteX4" fmla="*/ 187845 w 308101"/>
                <a:gd name="connsiteY4" fmla="*/ 285729 h 336914"/>
                <a:gd name="connsiteX5" fmla="*/ 219451 w 308101"/>
                <a:gd name="connsiteY5" fmla="*/ 251179 h 336914"/>
                <a:gd name="connsiteX6" fmla="*/ 232006 w 308101"/>
                <a:gd name="connsiteY6" fmla="*/ 188920 h 336914"/>
                <a:gd name="connsiteX7" fmla="*/ 200227 w 308101"/>
                <a:gd name="connsiteY7" fmla="*/ 182772 h 336914"/>
                <a:gd name="connsiteX8" fmla="*/ 139787 w 308101"/>
                <a:gd name="connsiteY8" fmla="*/ 226760 h 336914"/>
                <a:gd name="connsiteX9" fmla="*/ 41506 w 308101"/>
                <a:gd name="connsiteY9" fmla="*/ 220179 h 336914"/>
                <a:gd name="connsiteX10" fmla="*/ 33280 w 308101"/>
                <a:gd name="connsiteY10" fmla="*/ 55743 h 336914"/>
                <a:gd name="connsiteX11" fmla="*/ 81338 w 308101"/>
                <a:gd name="connsiteY11" fmla="*/ 9417 h 336914"/>
                <a:gd name="connsiteX12" fmla="*/ 117793 w 308101"/>
                <a:gd name="connsiteY12" fmla="*/ 3702 h 336914"/>
                <a:gd name="connsiteX13" fmla="*/ 133985 w 308101"/>
                <a:gd name="connsiteY13" fmla="*/ 12621 h 336914"/>
                <a:gd name="connsiteX14" fmla="*/ 142471 w 308101"/>
                <a:gd name="connsiteY14" fmla="*/ 23964 h 336914"/>
                <a:gd name="connsiteX15" fmla="*/ 144723 w 308101"/>
                <a:gd name="connsiteY15" fmla="*/ 43014 h 336914"/>
                <a:gd name="connsiteX16" fmla="*/ 138921 w 308101"/>
                <a:gd name="connsiteY16" fmla="*/ 51760 h 336914"/>
                <a:gd name="connsiteX17" fmla="*/ 86447 w 308101"/>
                <a:gd name="connsiteY17" fmla="*/ 98000 h 336914"/>
                <a:gd name="connsiteX18" fmla="*/ 87140 w 308101"/>
                <a:gd name="connsiteY18" fmla="*/ 162163 h 336914"/>
                <a:gd name="connsiteX19" fmla="*/ 123162 w 308101"/>
                <a:gd name="connsiteY19" fmla="*/ 158700 h 336914"/>
                <a:gd name="connsiteX20" fmla="*/ 187585 w 308101"/>
                <a:gd name="connsiteY20" fmla="*/ 110642 h 336914"/>
                <a:gd name="connsiteX21" fmla="*/ 269067 w 308101"/>
                <a:gd name="connsiteY21" fmla="*/ 114885 h 336914"/>
                <a:gd name="connsiteX22" fmla="*/ 278419 w 308101"/>
                <a:gd name="connsiteY22" fmla="*/ 280533 h 3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101" h="336914">
                  <a:moveTo>
                    <a:pt x="278419" y="280533"/>
                  </a:moveTo>
                  <a:cubicBezTo>
                    <a:pt x="253394" y="312312"/>
                    <a:pt x="244995" y="319672"/>
                    <a:pt x="233045" y="330410"/>
                  </a:cubicBezTo>
                  <a:cubicBezTo>
                    <a:pt x="222481" y="339848"/>
                    <a:pt x="219624" y="338895"/>
                    <a:pt x="205596" y="328331"/>
                  </a:cubicBezTo>
                  <a:cubicBezTo>
                    <a:pt x="199188" y="323482"/>
                    <a:pt x="194253" y="319932"/>
                    <a:pt x="185161" y="311879"/>
                  </a:cubicBezTo>
                  <a:cubicBezTo>
                    <a:pt x="176069" y="303826"/>
                    <a:pt x="175463" y="297765"/>
                    <a:pt x="187845" y="285729"/>
                  </a:cubicBezTo>
                  <a:cubicBezTo>
                    <a:pt x="197543" y="276377"/>
                    <a:pt x="202998" y="271528"/>
                    <a:pt x="219451" y="251179"/>
                  </a:cubicBezTo>
                  <a:cubicBezTo>
                    <a:pt x="240146" y="225721"/>
                    <a:pt x="241878" y="203814"/>
                    <a:pt x="232006" y="188920"/>
                  </a:cubicBezTo>
                  <a:cubicBezTo>
                    <a:pt x="223780" y="176624"/>
                    <a:pt x="210185" y="177230"/>
                    <a:pt x="200227" y="182772"/>
                  </a:cubicBezTo>
                  <a:cubicBezTo>
                    <a:pt x="175030" y="196713"/>
                    <a:pt x="160915" y="213685"/>
                    <a:pt x="139787" y="226760"/>
                  </a:cubicBezTo>
                  <a:cubicBezTo>
                    <a:pt x="109913" y="245291"/>
                    <a:pt x="76835" y="251006"/>
                    <a:pt x="41506" y="220179"/>
                  </a:cubicBezTo>
                  <a:cubicBezTo>
                    <a:pt x="-10881" y="174546"/>
                    <a:pt x="-13739" y="110728"/>
                    <a:pt x="33280" y="55743"/>
                  </a:cubicBezTo>
                  <a:cubicBezTo>
                    <a:pt x="50598" y="35567"/>
                    <a:pt x="53629" y="33143"/>
                    <a:pt x="81338" y="9417"/>
                  </a:cubicBezTo>
                  <a:cubicBezTo>
                    <a:pt x="99609" y="-6256"/>
                    <a:pt x="113723" y="1970"/>
                    <a:pt x="117793" y="3702"/>
                  </a:cubicBezTo>
                  <a:cubicBezTo>
                    <a:pt x="121863" y="5434"/>
                    <a:pt x="130868" y="10369"/>
                    <a:pt x="133985" y="12621"/>
                  </a:cubicBezTo>
                  <a:cubicBezTo>
                    <a:pt x="135198" y="13487"/>
                    <a:pt x="140739" y="18076"/>
                    <a:pt x="142471" y="23964"/>
                  </a:cubicBezTo>
                  <a:cubicBezTo>
                    <a:pt x="144723" y="31844"/>
                    <a:pt x="145329" y="36000"/>
                    <a:pt x="144723" y="43014"/>
                  </a:cubicBezTo>
                  <a:cubicBezTo>
                    <a:pt x="144549" y="45092"/>
                    <a:pt x="143337" y="48036"/>
                    <a:pt x="138921" y="51760"/>
                  </a:cubicBezTo>
                  <a:cubicBezTo>
                    <a:pt x="121516" y="66653"/>
                    <a:pt x="105151" y="76179"/>
                    <a:pt x="86447" y="98000"/>
                  </a:cubicBezTo>
                  <a:cubicBezTo>
                    <a:pt x="66618" y="121119"/>
                    <a:pt x="66011" y="146057"/>
                    <a:pt x="87140" y="162163"/>
                  </a:cubicBezTo>
                  <a:cubicBezTo>
                    <a:pt x="95452" y="168484"/>
                    <a:pt x="110606" y="166493"/>
                    <a:pt x="123162" y="158700"/>
                  </a:cubicBezTo>
                  <a:cubicBezTo>
                    <a:pt x="143857" y="145884"/>
                    <a:pt x="161002" y="123804"/>
                    <a:pt x="187585" y="110642"/>
                  </a:cubicBezTo>
                  <a:cubicBezTo>
                    <a:pt x="219018" y="95142"/>
                    <a:pt x="248372" y="95835"/>
                    <a:pt x="269067" y="114885"/>
                  </a:cubicBezTo>
                  <a:cubicBezTo>
                    <a:pt x="320069" y="162250"/>
                    <a:pt x="318857" y="229185"/>
                    <a:pt x="278419" y="280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3" name="Kombinationstegning: figur 52">
              <a:extLst>
                <a:ext uri="{FF2B5EF4-FFF2-40B4-BE49-F238E27FC236}">
                  <a16:creationId xmlns:a16="http://schemas.microsoft.com/office/drawing/2014/main" id="{3A1B9CB5-658B-4AC2-9D15-08236C52C31A}"/>
                </a:ext>
              </a:extLst>
            </p:cNvPr>
            <p:cNvSpPr/>
            <p:nvPr/>
          </p:nvSpPr>
          <p:spPr>
            <a:xfrm>
              <a:off x="6199034" y="1977313"/>
              <a:ext cx="565863" cy="519415"/>
            </a:xfrm>
            <a:custGeom>
              <a:avLst/>
              <a:gdLst>
                <a:gd name="connsiteX0" fmla="*/ 496521 w 565863"/>
                <a:gd name="connsiteY0" fmla="*/ 166850 h 519415"/>
                <a:gd name="connsiteX1" fmla="*/ 400838 w 565863"/>
                <a:gd name="connsiteY1" fmla="*/ 112731 h 519415"/>
                <a:gd name="connsiteX2" fmla="*/ 345679 w 565863"/>
                <a:gd name="connsiteY2" fmla="*/ 152563 h 519415"/>
                <a:gd name="connsiteX3" fmla="*/ 259954 w 565863"/>
                <a:gd name="connsiteY3" fmla="*/ 307994 h 519415"/>
                <a:gd name="connsiteX4" fmla="*/ 188430 w 565863"/>
                <a:gd name="connsiteY4" fmla="*/ 297343 h 519415"/>
                <a:gd name="connsiteX5" fmla="*/ 90236 w 565863"/>
                <a:gd name="connsiteY5" fmla="*/ 261321 h 519415"/>
                <a:gd name="connsiteX6" fmla="*/ 83136 w 565863"/>
                <a:gd name="connsiteY6" fmla="*/ 243137 h 519415"/>
                <a:gd name="connsiteX7" fmla="*/ 90409 w 565863"/>
                <a:gd name="connsiteY7" fmla="*/ 216813 h 519415"/>
                <a:gd name="connsiteX8" fmla="*/ 107814 w 565863"/>
                <a:gd name="connsiteY8" fmla="*/ 207461 h 519415"/>
                <a:gd name="connsiteX9" fmla="*/ 146261 w 565863"/>
                <a:gd name="connsiteY9" fmla="*/ 220450 h 519415"/>
                <a:gd name="connsiteX10" fmla="*/ 162713 w 565863"/>
                <a:gd name="connsiteY10" fmla="*/ 213090 h 519415"/>
                <a:gd name="connsiteX11" fmla="*/ 176394 w 565863"/>
                <a:gd name="connsiteY11" fmla="*/ 173691 h 519415"/>
                <a:gd name="connsiteX12" fmla="*/ 171025 w 565863"/>
                <a:gd name="connsiteY12" fmla="*/ 161308 h 519415"/>
                <a:gd name="connsiteX13" fmla="*/ 122708 w 565863"/>
                <a:gd name="connsiteY13" fmla="*/ 144943 h 519415"/>
                <a:gd name="connsiteX14" fmla="*/ 116906 w 565863"/>
                <a:gd name="connsiteY14" fmla="*/ 127884 h 519415"/>
                <a:gd name="connsiteX15" fmla="*/ 128076 w 565863"/>
                <a:gd name="connsiteY15" fmla="*/ 92815 h 519415"/>
                <a:gd name="connsiteX16" fmla="*/ 143836 w 565863"/>
                <a:gd name="connsiteY16" fmla="*/ 85022 h 519415"/>
                <a:gd name="connsiteX17" fmla="*/ 271384 w 565863"/>
                <a:gd name="connsiteY17" fmla="*/ 128577 h 519415"/>
                <a:gd name="connsiteX18" fmla="*/ 285758 w 565863"/>
                <a:gd name="connsiteY18" fmla="*/ 122516 h 519415"/>
                <a:gd name="connsiteX19" fmla="*/ 300565 w 565863"/>
                <a:gd name="connsiteY19" fmla="*/ 89178 h 519415"/>
                <a:gd name="connsiteX20" fmla="*/ 292426 w 565863"/>
                <a:gd name="connsiteY20" fmla="*/ 64153 h 519415"/>
                <a:gd name="connsiteX21" fmla="*/ 104697 w 565863"/>
                <a:gd name="connsiteY21" fmla="*/ 2414 h 519415"/>
                <a:gd name="connsiteX22" fmla="*/ 70580 w 565863"/>
                <a:gd name="connsiteY22" fmla="*/ 36531 h 519415"/>
                <a:gd name="connsiteX23" fmla="*/ 2779 w 565863"/>
                <a:gd name="connsiteY23" fmla="*/ 276734 h 519415"/>
                <a:gd name="connsiteX24" fmla="*/ 15508 w 565863"/>
                <a:gd name="connsiteY24" fmla="*/ 305915 h 519415"/>
                <a:gd name="connsiteX25" fmla="*/ 271038 w 565863"/>
                <a:gd name="connsiteY25" fmla="*/ 402897 h 519415"/>
                <a:gd name="connsiteX26" fmla="*/ 291127 w 565863"/>
                <a:gd name="connsiteY26" fmla="*/ 398568 h 519415"/>
                <a:gd name="connsiteX27" fmla="*/ 323858 w 565863"/>
                <a:gd name="connsiteY27" fmla="*/ 334490 h 519415"/>
                <a:gd name="connsiteX28" fmla="*/ 338059 w 565863"/>
                <a:gd name="connsiteY28" fmla="*/ 331200 h 519415"/>
                <a:gd name="connsiteX29" fmla="*/ 391053 w 565863"/>
                <a:gd name="connsiteY29" fmla="*/ 360727 h 519415"/>
                <a:gd name="connsiteX30" fmla="*/ 399279 w 565863"/>
                <a:gd name="connsiteY30" fmla="*/ 383674 h 519415"/>
                <a:gd name="connsiteX31" fmla="*/ 385251 w 565863"/>
                <a:gd name="connsiteY31" fmla="*/ 462385 h 519415"/>
                <a:gd name="connsiteX32" fmla="*/ 386637 w 565863"/>
                <a:gd name="connsiteY32" fmla="*/ 481955 h 519415"/>
                <a:gd name="connsiteX33" fmla="*/ 433742 w 565863"/>
                <a:gd name="connsiteY33" fmla="*/ 517024 h 519415"/>
                <a:gd name="connsiteX34" fmla="*/ 447943 w 565863"/>
                <a:gd name="connsiteY34" fmla="*/ 515898 h 519415"/>
                <a:gd name="connsiteX35" fmla="*/ 466560 w 565863"/>
                <a:gd name="connsiteY35" fmla="*/ 496242 h 519415"/>
                <a:gd name="connsiteX36" fmla="*/ 467253 w 565863"/>
                <a:gd name="connsiteY36" fmla="*/ 456497 h 519415"/>
                <a:gd name="connsiteX37" fmla="*/ 464915 w 565863"/>
                <a:gd name="connsiteY37" fmla="*/ 393632 h 519415"/>
                <a:gd name="connsiteX38" fmla="*/ 475652 w 565863"/>
                <a:gd name="connsiteY38" fmla="*/ 379604 h 519415"/>
                <a:gd name="connsiteX39" fmla="*/ 545271 w 565863"/>
                <a:gd name="connsiteY39" fmla="*/ 337175 h 519415"/>
                <a:gd name="connsiteX40" fmla="*/ 496521 w 565863"/>
                <a:gd name="connsiteY40" fmla="*/ 166850 h 519415"/>
                <a:gd name="connsiteX41" fmla="*/ 467686 w 565863"/>
                <a:gd name="connsiteY41" fmla="*/ 228590 h 519415"/>
                <a:gd name="connsiteX42" fmla="*/ 478596 w 565863"/>
                <a:gd name="connsiteY42" fmla="*/ 296130 h 519415"/>
                <a:gd name="connsiteX43" fmla="*/ 408458 w 565863"/>
                <a:gd name="connsiteY43" fmla="*/ 306435 h 519415"/>
                <a:gd name="connsiteX44" fmla="*/ 374081 w 565863"/>
                <a:gd name="connsiteY44" fmla="*/ 285826 h 519415"/>
                <a:gd name="connsiteX45" fmla="*/ 369405 w 565863"/>
                <a:gd name="connsiteY45" fmla="*/ 253788 h 519415"/>
                <a:gd name="connsiteX46" fmla="*/ 396681 w 565863"/>
                <a:gd name="connsiteY46" fmla="*/ 209020 h 519415"/>
                <a:gd name="connsiteX47" fmla="*/ 425516 w 565863"/>
                <a:gd name="connsiteY47" fmla="*/ 201660 h 519415"/>
                <a:gd name="connsiteX48" fmla="*/ 467686 w 565863"/>
                <a:gd name="connsiteY48" fmla="*/ 228590 h 5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863" h="519415">
                  <a:moveTo>
                    <a:pt x="496521" y="166850"/>
                  </a:moveTo>
                  <a:cubicBezTo>
                    <a:pt x="463963" y="145895"/>
                    <a:pt x="439111" y="130742"/>
                    <a:pt x="400838" y="112731"/>
                  </a:cubicBezTo>
                  <a:cubicBezTo>
                    <a:pt x="367760" y="97145"/>
                    <a:pt x="366374" y="112385"/>
                    <a:pt x="345679" y="152563"/>
                  </a:cubicBezTo>
                  <a:cubicBezTo>
                    <a:pt x="333297" y="176635"/>
                    <a:pt x="285239" y="264352"/>
                    <a:pt x="259954" y="307994"/>
                  </a:cubicBezTo>
                  <a:cubicBezTo>
                    <a:pt x="253027" y="319943"/>
                    <a:pt x="242203" y="317952"/>
                    <a:pt x="188430" y="297343"/>
                  </a:cubicBezTo>
                  <a:cubicBezTo>
                    <a:pt x="152062" y="283315"/>
                    <a:pt x="117252" y="270673"/>
                    <a:pt x="90236" y="261321"/>
                  </a:cubicBezTo>
                  <a:cubicBezTo>
                    <a:pt x="79499" y="257598"/>
                    <a:pt x="81317" y="249978"/>
                    <a:pt x="83136" y="243137"/>
                  </a:cubicBezTo>
                  <a:cubicBezTo>
                    <a:pt x="84521" y="237682"/>
                    <a:pt x="88244" y="223567"/>
                    <a:pt x="90409" y="216813"/>
                  </a:cubicBezTo>
                  <a:cubicBezTo>
                    <a:pt x="94306" y="204864"/>
                    <a:pt x="97250" y="204517"/>
                    <a:pt x="107814" y="207461"/>
                  </a:cubicBezTo>
                  <a:cubicBezTo>
                    <a:pt x="118724" y="210579"/>
                    <a:pt x="135263" y="216467"/>
                    <a:pt x="146261" y="220450"/>
                  </a:cubicBezTo>
                  <a:cubicBezTo>
                    <a:pt x="155352" y="223741"/>
                    <a:pt x="159509" y="221749"/>
                    <a:pt x="162713" y="213090"/>
                  </a:cubicBezTo>
                  <a:cubicBezTo>
                    <a:pt x="165917" y="204431"/>
                    <a:pt x="172324" y="187026"/>
                    <a:pt x="176394" y="173691"/>
                  </a:cubicBezTo>
                  <a:cubicBezTo>
                    <a:pt x="178299" y="167456"/>
                    <a:pt x="175961" y="163213"/>
                    <a:pt x="171025" y="161308"/>
                  </a:cubicBezTo>
                  <a:cubicBezTo>
                    <a:pt x="157257" y="155940"/>
                    <a:pt x="135004" y="148839"/>
                    <a:pt x="122708" y="144943"/>
                  </a:cubicBezTo>
                  <a:cubicBezTo>
                    <a:pt x="114915" y="142518"/>
                    <a:pt x="115001" y="134898"/>
                    <a:pt x="116906" y="127884"/>
                  </a:cubicBezTo>
                  <a:cubicBezTo>
                    <a:pt x="119157" y="119658"/>
                    <a:pt x="124959" y="101734"/>
                    <a:pt x="128076" y="92815"/>
                  </a:cubicBezTo>
                  <a:cubicBezTo>
                    <a:pt x="130588" y="85715"/>
                    <a:pt x="134571" y="82857"/>
                    <a:pt x="143836" y="85022"/>
                  </a:cubicBezTo>
                  <a:cubicBezTo>
                    <a:pt x="175874" y="92469"/>
                    <a:pt x="224279" y="108142"/>
                    <a:pt x="271384" y="128577"/>
                  </a:cubicBezTo>
                  <a:cubicBezTo>
                    <a:pt x="278398" y="131608"/>
                    <a:pt x="282814" y="129270"/>
                    <a:pt x="285758" y="122516"/>
                  </a:cubicBezTo>
                  <a:cubicBezTo>
                    <a:pt x="287490" y="118619"/>
                    <a:pt x="300565" y="89178"/>
                    <a:pt x="300565" y="89178"/>
                  </a:cubicBezTo>
                  <a:cubicBezTo>
                    <a:pt x="307666" y="72813"/>
                    <a:pt x="302990" y="68743"/>
                    <a:pt x="292426" y="64153"/>
                  </a:cubicBezTo>
                  <a:cubicBezTo>
                    <a:pt x="234930" y="39302"/>
                    <a:pt x="162020" y="16702"/>
                    <a:pt x="104697" y="2414"/>
                  </a:cubicBezTo>
                  <a:cubicBezTo>
                    <a:pt x="73264" y="-5379"/>
                    <a:pt x="78806" y="5618"/>
                    <a:pt x="70580" y="36531"/>
                  </a:cubicBezTo>
                  <a:cubicBezTo>
                    <a:pt x="64345" y="59824"/>
                    <a:pt x="6416" y="264005"/>
                    <a:pt x="2779" y="276734"/>
                  </a:cubicBezTo>
                  <a:cubicBezTo>
                    <a:pt x="-165" y="287039"/>
                    <a:pt x="-5274" y="299854"/>
                    <a:pt x="15508" y="305915"/>
                  </a:cubicBezTo>
                  <a:cubicBezTo>
                    <a:pt x="104091" y="325572"/>
                    <a:pt x="171285" y="349038"/>
                    <a:pt x="271038" y="402897"/>
                  </a:cubicBezTo>
                  <a:cubicBezTo>
                    <a:pt x="282468" y="409045"/>
                    <a:pt x="286538" y="406534"/>
                    <a:pt x="291127" y="398568"/>
                  </a:cubicBezTo>
                  <a:cubicBezTo>
                    <a:pt x="300652" y="381682"/>
                    <a:pt x="311822" y="356744"/>
                    <a:pt x="323858" y="334490"/>
                  </a:cubicBezTo>
                  <a:cubicBezTo>
                    <a:pt x="326889" y="328948"/>
                    <a:pt x="332258" y="328256"/>
                    <a:pt x="338059" y="331200"/>
                  </a:cubicBezTo>
                  <a:cubicBezTo>
                    <a:pt x="343861" y="334144"/>
                    <a:pt x="381182" y="354926"/>
                    <a:pt x="391053" y="360727"/>
                  </a:cubicBezTo>
                  <a:cubicBezTo>
                    <a:pt x="400578" y="366269"/>
                    <a:pt x="401530" y="370252"/>
                    <a:pt x="399279" y="383674"/>
                  </a:cubicBezTo>
                  <a:cubicBezTo>
                    <a:pt x="397028" y="397182"/>
                    <a:pt x="388369" y="446626"/>
                    <a:pt x="385251" y="462385"/>
                  </a:cubicBezTo>
                  <a:cubicBezTo>
                    <a:pt x="384212" y="467494"/>
                    <a:pt x="380835" y="478318"/>
                    <a:pt x="386637" y="481955"/>
                  </a:cubicBezTo>
                  <a:lnTo>
                    <a:pt x="433742" y="517024"/>
                  </a:lnTo>
                  <a:cubicBezTo>
                    <a:pt x="441362" y="522999"/>
                    <a:pt x="447943" y="515898"/>
                    <a:pt x="447943" y="515898"/>
                  </a:cubicBezTo>
                  <a:cubicBezTo>
                    <a:pt x="447943" y="515898"/>
                    <a:pt x="460585" y="502477"/>
                    <a:pt x="466560" y="496242"/>
                  </a:cubicBezTo>
                  <a:cubicBezTo>
                    <a:pt x="473141" y="489315"/>
                    <a:pt x="468032" y="468793"/>
                    <a:pt x="467253" y="456497"/>
                  </a:cubicBezTo>
                  <a:cubicBezTo>
                    <a:pt x="466560" y="444201"/>
                    <a:pt x="465088" y="405322"/>
                    <a:pt x="464915" y="393632"/>
                  </a:cubicBezTo>
                  <a:cubicBezTo>
                    <a:pt x="464742" y="382981"/>
                    <a:pt x="465608" y="381249"/>
                    <a:pt x="475652" y="379604"/>
                  </a:cubicBezTo>
                  <a:cubicBezTo>
                    <a:pt x="504227" y="374842"/>
                    <a:pt x="526741" y="365836"/>
                    <a:pt x="545271" y="337175"/>
                  </a:cubicBezTo>
                  <a:cubicBezTo>
                    <a:pt x="594715" y="261061"/>
                    <a:pt x="545791" y="198543"/>
                    <a:pt x="496521" y="166850"/>
                  </a:cubicBezTo>
                  <a:close/>
                  <a:moveTo>
                    <a:pt x="467686" y="228590"/>
                  </a:moveTo>
                  <a:cubicBezTo>
                    <a:pt x="492711" y="247986"/>
                    <a:pt x="496954" y="270240"/>
                    <a:pt x="478596" y="296130"/>
                  </a:cubicBezTo>
                  <a:cubicBezTo>
                    <a:pt x="461624" y="320116"/>
                    <a:pt x="430625" y="319077"/>
                    <a:pt x="408458" y="306435"/>
                  </a:cubicBezTo>
                  <a:cubicBezTo>
                    <a:pt x="397374" y="300114"/>
                    <a:pt x="391832" y="298815"/>
                    <a:pt x="374081" y="285826"/>
                  </a:cubicBezTo>
                  <a:cubicBezTo>
                    <a:pt x="361352" y="276561"/>
                    <a:pt x="361093" y="267988"/>
                    <a:pt x="369405" y="253788"/>
                  </a:cubicBezTo>
                  <a:cubicBezTo>
                    <a:pt x="375207" y="243830"/>
                    <a:pt x="386550" y="225819"/>
                    <a:pt x="396681" y="209020"/>
                  </a:cubicBezTo>
                  <a:cubicBezTo>
                    <a:pt x="405167" y="194906"/>
                    <a:pt x="411921" y="194386"/>
                    <a:pt x="425516" y="201660"/>
                  </a:cubicBezTo>
                  <a:cubicBezTo>
                    <a:pt x="433916" y="206249"/>
                    <a:pt x="458940" y="221836"/>
                    <a:pt x="467686" y="22859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6C5B3DB5-31FF-4FA9-A024-43F27D01597E}"/>
                </a:ext>
              </a:extLst>
            </p:cNvPr>
            <p:cNvSpPr/>
            <p:nvPr/>
          </p:nvSpPr>
          <p:spPr>
            <a:xfrm>
              <a:off x="6665250" y="2313251"/>
              <a:ext cx="371724" cy="251869"/>
            </a:xfrm>
            <a:custGeom>
              <a:avLst/>
              <a:gdLst>
                <a:gd name="connsiteX0" fmla="*/ 301767 w 371724"/>
                <a:gd name="connsiteY0" fmla="*/ 188187 h 251869"/>
                <a:gd name="connsiteX1" fmla="*/ 231023 w 371724"/>
                <a:gd name="connsiteY1" fmla="*/ 106445 h 251869"/>
                <a:gd name="connsiteX2" fmla="*/ 206431 w 371724"/>
                <a:gd name="connsiteY2" fmla="*/ 104713 h 251869"/>
                <a:gd name="connsiteX3" fmla="*/ 175951 w 371724"/>
                <a:gd name="connsiteY3" fmla="*/ 135453 h 251869"/>
                <a:gd name="connsiteX4" fmla="*/ 175345 w 371724"/>
                <a:gd name="connsiteY4" fmla="*/ 151386 h 251869"/>
                <a:gd name="connsiteX5" fmla="*/ 212752 w 371724"/>
                <a:gd name="connsiteY5" fmla="*/ 192690 h 251869"/>
                <a:gd name="connsiteX6" fmla="*/ 215869 w 371724"/>
                <a:gd name="connsiteY6" fmla="*/ 210181 h 251869"/>
                <a:gd name="connsiteX7" fmla="*/ 184523 w 371724"/>
                <a:gd name="connsiteY7" fmla="*/ 238237 h 251869"/>
                <a:gd name="connsiteX8" fmla="*/ 167032 w 371724"/>
                <a:gd name="connsiteY8" fmla="*/ 238237 h 251869"/>
                <a:gd name="connsiteX9" fmla="*/ 127373 w 371724"/>
                <a:gd name="connsiteY9" fmla="*/ 195287 h 251869"/>
                <a:gd name="connsiteX10" fmla="*/ 104167 w 371724"/>
                <a:gd name="connsiteY10" fmla="*/ 198578 h 251869"/>
                <a:gd name="connsiteX11" fmla="*/ 56802 w 371724"/>
                <a:gd name="connsiteY11" fmla="*/ 245337 h 251869"/>
                <a:gd name="connsiteX12" fmla="*/ 29439 w 371724"/>
                <a:gd name="connsiteY12" fmla="*/ 243692 h 251869"/>
                <a:gd name="connsiteX13" fmla="*/ 7012 w 371724"/>
                <a:gd name="connsiteY13" fmla="*/ 222564 h 251869"/>
                <a:gd name="connsiteX14" fmla="*/ 8137 w 371724"/>
                <a:gd name="connsiteY14" fmla="*/ 197452 h 251869"/>
                <a:gd name="connsiteX15" fmla="*/ 182878 w 371724"/>
                <a:gd name="connsiteY15" fmla="*/ 31111 h 251869"/>
                <a:gd name="connsiteX16" fmla="*/ 241067 w 371724"/>
                <a:gd name="connsiteY16" fmla="*/ 9896 h 251869"/>
                <a:gd name="connsiteX17" fmla="*/ 368009 w 371724"/>
                <a:gd name="connsiteY17" fmla="*/ 158573 h 251869"/>
                <a:gd name="connsiteX18" fmla="*/ 361861 w 371724"/>
                <a:gd name="connsiteY18" fmla="*/ 188793 h 251869"/>
                <a:gd name="connsiteX19" fmla="*/ 336317 w 371724"/>
                <a:gd name="connsiteY19" fmla="*/ 210354 h 251869"/>
                <a:gd name="connsiteX20" fmla="*/ 301767 w 371724"/>
                <a:gd name="connsiteY20" fmla="*/ 188187 h 25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1724" h="251869">
                  <a:moveTo>
                    <a:pt x="301767" y="188187"/>
                  </a:moveTo>
                  <a:cubicBezTo>
                    <a:pt x="284276" y="165240"/>
                    <a:pt x="259684" y="135713"/>
                    <a:pt x="231023" y="106445"/>
                  </a:cubicBezTo>
                  <a:cubicBezTo>
                    <a:pt x="222364" y="96141"/>
                    <a:pt x="215349" y="96054"/>
                    <a:pt x="206431" y="104713"/>
                  </a:cubicBezTo>
                  <a:cubicBezTo>
                    <a:pt x="198205" y="112680"/>
                    <a:pt x="188939" y="121512"/>
                    <a:pt x="175951" y="135453"/>
                  </a:cubicBezTo>
                  <a:cubicBezTo>
                    <a:pt x="169803" y="142034"/>
                    <a:pt x="170236" y="145844"/>
                    <a:pt x="175345" y="151386"/>
                  </a:cubicBezTo>
                  <a:cubicBezTo>
                    <a:pt x="181233" y="157707"/>
                    <a:pt x="205218" y="183338"/>
                    <a:pt x="212752" y="192690"/>
                  </a:cubicBezTo>
                  <a:cubicBezTo>
                    <a:pt x="218640" y="200050"/>
                    <a:pt x="220199" y="204726"/>
                    <a:pt x="215869" y="210181"/>
                  </a:cubicBezTo>
                  <a:cubicBezTo>
                    <a:pt x="211540" y="215636"/>
                    <a:pt x="188333" y="235119"/>
                    <a:pt x="184523" y="238237"/>
                  </a:cubicBezTo>
                  <a:cubicBezTo>
                    <a:pt x="178895" y="242826"/>
                    <a:pt x="172227" y="244211"/>
                    <a:pt x="167032" y="238237"/>
                  </a:cubicBezTo>
                  <a:cubicBezTo>
                    <a:pt x="158113" y="227932"/>
                    <a:pt x="141487" y="209402"/>
                    <a:pt x="127373" y="195287"/>
                  </a:cubicBezTo>
                  <a:cubicBezTo>
                    <a:pt x="120533" y="188447"/>
                    <a:pt x="114818" y="188014"/>
                    <a:pt x="104167" y="198578"/>
                  </a:cubicBezTo>
                  <a:cubicBezTo>
                    <a:pt x="97326" y="205418"/>
                    <a:pt x="56802" y="245337"/>
                    <a:pt x="56802" y="245337"/>
                  </a:cubicBezTo>
                  <a:cubicBezTo>
                    <a:pt x="54031" y="247935"/>
                    <a:pt x="43120" y="259538"/>
                    <a:pt x="29439" y="243692"/>
                  </a:cubicBezTo>
                  <a:lnTo>
                    <a:pt x="7012" y="222564"/>
                  </a:lnTo>
                  <a:cubicBezTo>
                    <a:pt x="4068" y="219446"/>
                    <a:pt x="-7795" y="210527"/>
                    <a:pt x="8137" y="197452"/>
                  </a:cubicBezTo>
                  <a:cubicBezTo>
                    <a:pt x="8137" y="197452"/>
                    <a:pt x="173526" y="41242"/>
                    <a:pt x="182878" y="31111"/>
                  </a:cubicBezTo>
                  <a:cubicBezTo>
                    <a:pt x="200716" y="11974"/>
                    <a:pt x="216042" y="-14695"/>
                    <a:pt x="241067" y="9896"/>
                  </a:cubicBezTo>
                  <a:cubicBezTo>
                    <a:pt x="265399" y="33795"/>
                    <a:pt x="344370" y="126275"/>
                    <a:pt x="368009" y="158573"/>
                  </a:cubicBezTo>
                  <a:cubicBezTo>
                    <a:pt x="372599" y="164894"/>
                    <a:pt x="375196" y="176064"/>
                    <a:pt x="361861" y="188793"/>
                  </a:cubicBezTo>
                  <a:cubicBezTo>
                    <a:pt x="351384" y="198837"/>
                    <a:pt x="348613" y="201002"/>
                    <a:pt x="336317" y="210354"/>
                  </a:cubicBezTo>
                  <a:cubicBezTo>
                    <a:pt x="319345" y="223343"/>
                    <a:pt x="311639" y="201176"/>
                    <a:pt x="301767" y="18818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5" name="Kombinationstegning: figur 54">
              <a:extLst>
                <a:ext uri="{FF2B5EF4-FFF2-40B4-BE49-F238E27FC236}">
                  <a16:creationId xmlns:a16="http://schemas.microsoft.com/office/drawing/2014/main" id="{2516214E-7038-4C50-8722-8FEF41FA99A7}"/>
                </a:ext>
              </a:extLst>
            </p:cNvPr>
            <p:cNvSpPr/>
            <p:nvPr/>
          </p:nvSpPr>
          <p:spPr>
            <a:xfrm>
              <a:off x="6831287" y="2568189"/>
              <a:ext cx="332747" cy="306000"/>
            </a:xfrm>
            <a:custGeom>
              <a:avLst/>
              <a:gdLst>
                <a:gd name="connsiteX0" fmla="*/ 22816 w 332747"/>
                <a:gd name="connsiteY0" fmla="*/ 233632 h 306000"/>
                <a:gd name="connsiteX1" fmla="*/ 87153 w 332747"/>
                <a:gd name="connsiteY1" fmla="*/ 25468 h 306000"/>
                <a:gd name="connsiteX2" fmla="*/ 309259 w 332747"/>
                <a:gd name="connsiteY2" fmla="*/ 70755 h 306000"/>
                <a:gd name="connsiteX3" fmla="*/ 246653 w 332747"/>
                <a:gd name="connsiteY3" fmla="*/ 279958 h 306000"/>
                <a:gd name="connsiteX4" fmla="*/ 22816 w 332747"/>
                <a:gd name="connsiteY4" fmla="*/ 233632 h 306000"/>
                <a:gd name="connsiteX5" fmla="*/ 252801 w 332747"/>
                <a:gd name="connsiteY5" fmla="*/ 102880 h 306000"/>
                <a:gd name="connsiteX6" fmla="*/ 119971 w 332747"/>
                <a:gd name="connsiteY6" fmla="*/ 88506 h 306000"/>
                <a:gd name="connsiteX7" fmla="*/ 81611 w 332747"/>
                <a:gd name="connsiteY7" fmla="*/ 200641 h 306000"/>
                <a:gd name="connsiteX8" fmla="*/ 210372 w 332747"/>
                <a:gd name="connsiteY8" fmla="*/ 216141 h 306000"/>
                <a:gd name="connsiteX9" fmla="*/ 252801 w 332747"/>
                <a:gd name="connsiteY9" fmla="*/ 102880 h 30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747" h="306000">
                  <a:moveTo>
                    <a:pt x="22816" y="233632"/>
                  </a:moveTo>
                  <a:cubicBezTo>
                    <a:pt x="-25588" y="148860"/>
                    <a:pt x="6364" y="71620"/>
                    <a:pt x="87153" y="25468"/>
                  </a:cubicBezTo>
                  <a:cubicBezTo>
                    <a:pt x="161881" y="-17222"/>
                    <a:pt x="263799" y="-8909"/>
                    <a:pt x="309259" y="70755"/>
                  </a:cubicBezTo>
                  <a:cubicBezTo>
                    <a:pt x="354719" y="150332"/>
                    <a:pt x="334370" y="229822"/>
                    <a:pt x="246653" y="279958"/>
                  </a:cubicBezTo>
                  <a:cubicBezTo>
                    <a:pt x="161621" y="328363"/>
                    <a:pt x="64899" y="307235"/>
                    <a:pt x="22816" y="233632"/>
                  </a:cubicBezTo>
                  <a:close/>
                  <a:moveTo>
                    <a:pt x="252801" y="102880"/>
                  </a:moveTo>
                  <a:cubicBezTo>
                    <a:pt x="228123" y="59671"/>
                    <a:pt x="168808" y="60624"/>
                    <a:pt x="119971" y="88506"/>
                  </a:cubicBezTo>
                  <a:cubicBezTo>
                    <a:pt x="79187" y="111799"/>
                    <a:pt x="56933" y="157346"/>
                    <a:pt x="81611" y="200641"/>
                  </a:cubicBezTo>
                  <a:cubicBezTo>
                    <a:pt x="109493" y="249478"/>
                    <a:pt x="169761" y="239347"/>
                    <a:pt x="210372" y="216141"/>
                  </a:cubicBezTo>
                  <a:cubicBezTo>
                    <a:pt x="256698" y="189731"/>
                    <a:pt x="273324" y="138815"/>
                    <a:pt x="252801" y="10288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6" name="Kombinationstegning: figur 55">
              <a:extLst>
                <a:ext uri="{FF2B5EF4-FFF2-40B4-BE49-F238E27FC236}">
                  <a16:creationId xmlns:a16="http://schemas.microsoft.com/office/drawing/2014/main" id="{F15A9442-DCD3-4C93-9514-4BEC676A1E52}"/>
                </a:ext>
              </a:extLst>
            </p:cNvPr>
            <p:cNvSpPr/>
            <p:nvPr/>
          </p:nvSpPr>
          <p:spPr>
            <a:xfrm>
              <a:off x="4796356" y="2455334"/>
              <a:ext cx="2454352" cy="1996911"/>
            </a:xfrm>
            <a:custGeom>
              <a:avLst/>
              <a:gdLst>
                <a:gd name="connsiteX0" fmla="*/ 2396663 w 2454352"/>
                <a:gd name="connsiteY0" fmla="*/ 788102 h 1996911"/>
                <a:gd name="connsiteX1" fmla="*/ 2157153 w 2454352"/>
                <a:gd name="connsiteY1" fmla="*/ 761258 h 1996911"/>
                <a:gd name="connsiteX2" fmla="*/ 2139662 w 2454352"/>
                <a:gd name="connsiteY2" fmla="*/ 774074 h 1996911"/>
                <a:gd name="connsiteX3" fmla="*/ 2113598 w 2454352"/>
                <a:gd name="connsiteY3" fmla="*/ 951066 h 1996911"/>
                <a:gd name="connsiteX4" fmla="*/ 2035233 w 2454352"/>
                <a:gd name="connsiteY4" fmla="*/ 739437 h 1996911"/>
                <a:gd name="connsiteX5" fmla="*/ 2003974 w 2454352"/>
                <a:gd name="connsiteY5" fmla="*/ 686271 h 1996911"/>
                <a:gd name="connsiteX6" fmla="*/ 2024755 w 2454352"/>
                <a:gd name="connsiteY6" fmla="*/ 652327 h 1996911"/>
                <a:gd name="connsiteX7" fmla="*/ 2014018 w 2454352"/>
                <a:gd name="connsiteY7" fmla="*/ 646525 h 1996911"/>
                <a:gd name="connsiteX8" fmla="*/ 2008476 w 2454352"/>
                <a:gd name="connsiteY8" fmla="*/ 634403 h 1996911"/>
                <a:gd name="connsiteX9" fmla="*/ 2017222 w 2454352"/>
                <a:gd name="connsiteY9" fmla="*/ 604529 h 1996911"/>
                <a:gd name="connsiteX10" fmla="*/ 1955309 w 2454352"/>
                <a:gd name="connsiteY10" fmla="*/ 611283 h 1996911"/>
                <a:gd name="connsiteX11" fmla="*/ 1986828 w 2454352"/>
                <a:gd name="connsiteY11" fmla="*/ 558636 h 1996911"/>
                <a:gd name="connsiteX12" fmla="*/ 2042247 w 2454352"/>
                <a:gd name="connsiteY12" fmla="*/ 395325 h 1996911"/>
                <a:gd name="connsiteX13" fmla="*/ 1983278 w 2454352"/>
                <a:gd name="connsiteY13" fmla="*/ 268383 h 1996911"/>
                <a:gd name="connsiteX14" fmla="*/ 1967779 w 2454352"/>
                <a:gd name="connsiteY14" fmla="*/ 235305 h 1996911"/>
                <a:gd name="connsiteX15" fmla="*/ 1947863 w 2454352"/>
                <a:gd name="connsiteY15" fmla="*/ 230976 h 1996911"/>
                <a:gd name="connsiteX16" fmla="*/ 1940069 w 2454352"/>
                <a:gd name="connsiteY16" fmla="*/ 215476 h 1996911"/>
                <a:gd name="connsiteX17" fmla="*/ 1865775 w 2454352"/>
                <a:gd name="connsiteY17" fmla="*/ 138496 h 1996911"/>
                <a:gd name="connsiteX18" fmla="*/ 1813820 w 2454352"/>
                <a:gd name="connsiteY18" fmla="*/ 128625 h 1996911"/>
                <a:gd name="connsiteX19" fmla="*/ 1726450 w 2454352"/>
                <a:gd name="connsiteY19" fmla="*/ 113385 h 1996911"/>
                <a:gd name="connsiteX20" fmla="*/ 1647912 w 2454352"/>
                <a:gd name="connsiteY20" fmla="*/ 102561 h 1996911"/>
                <a:gd name="connsiteX21" fmla="*/ 1605655 w 2454352"/>
                <a:gd name="connsiteY21" fmla="*/ 13026 h 1996911"/>
                <a:gd name="connsiteX22" fmla="*/ 1570240 w 2454352"/>
                <a:gd name="connsiteY22" fmla="*/ 4280 h 1996911"/>
                <a:gd name="connsiteX23" fmla="*/ 1429789 w 2454352"/>
                <a:gd name="connsiteY23" fmla="*/ 88101 h 1996911"/>
                <a:gd name="connsiteX24" fmla="*/ 1107844 w 2454352"/>
                <a:gd name="connsiteY24" fmla="*/ 332200 h 1996911"/>
                <a:gd name="connsiteX25" fmla="*/ 1070004 w 2454352"/>
                <a:gd name="connsiteY25" fmla="*/ 362680 h 1996911"/>
                <a:gd name="connsiteX26" fmla="*/ 691602 w 2454352"/>
                <a:gd name="connsiteY26" fmla="*/ 335144 h 1996911"/>
                <a:gd name="connsiteX27" fmla="*/ 486035 w 2454352"/>
                <a:gd name="connsiteY27" fmla="*/ 416886 h 1996911"/>
                <a:gd name="connsiteX28" fmla="*/ 478761 w 2454352"/>
                <a:gd name="connsiteY28" fmla="*/ 461134 h 1996911"/>
                <a:gd name="connsiteX29" fmla="*/ 503180 w 2454352"/>
                <a:gd name="connsiteY29" fmla="*/ 504603 h 1996911"/>
                <a:gd name="connsiteX30" fmla="*/ 490711 w 2454352"/>
                <a:gd name="connsiteY30" fmla="*/ 531879 h 1996911"/>
                <a:gd name="connsiteX31" fmla="*/ 415550 w 2454352"/>
                <a:gd name="connsiteY31" fmla="*/ 536468 h 1996911"/>
                <a:gd name="connsiteX32" fmla="*/ 390612 w 2454352"/>
                <a:gd name="connsiteY32" fmla="*/ 567468 h 1996911"/>
                <a:gd name="connsiteX33" fmla="*/ 412865 w 2454352"/>
                <a:gd name="connsiteY33" fmla="*/ 617517 h 1996911"/>
                <a:gd name="connsiteX34" fmla="*/ 401176 w 2454352"/>
                <a:gd name="connsiteY34" fmla="*/ 651461 h 1996911"/>
                <a:gd name="connsiteX35" fmla="*/ 301077 w 2454352"/>
                <a:gd name="connsiteY35" fmla="*/ 715019 h 1996911"/>
                <a:gd name="connsiteX36" fmla="*/ 290859 w 2454352"/>
                <a:gd name="connsiteY36" fmla="*/ 747490 h 1996911"/>
                <a:gd name="connsiteX37" fmla="*/ 307225 w 2454352"/>
                <a:gd name="connsiteY37" fmla="*/ 775546 h 1996911"/>
                <a:gd name="connsiteX38" fmla="*/ 304367 w 2454352"/>
                <a:gd name="connsiteY38" fmla="*/ 775632 h 1996911"/>
                <a:gd name="connsiteX39" fmla="*/ 238212 w 2454352"/>
                <a:gd name="connsiteY39" fmla="*/ 764289 h 1996911"/>
                <a:gd name="connsiteX40" fmla="*/ 218729 w 2454352"/>
                <a:gd name="connsiteY40" fmla="*/ 746884 h 1996911"/>
                <a:gd name="connsiteX41" fmla="*/ 223405 w 2454352"/>
                <a:gd name="connsiteY41" fmla="*/ 659514 h 1996911"/>
                <a:gd name="connsiteX42" fmla="*/ 237519 w 2454352"/>
                <a:gd name="connsiteY42" fmla="*/ 648171 h 1996911"/>
                <a:gd name="connsiteX43" fmla="*/ 284971 w 2454352"/>
                <a:gd name="connsiteY43" fmla="*/ 652760 h 1996911"/>
                <a:gd name="connsiteX44" fmla="*/ 325235 w 2454352"/>
                <a:gd name="connsiteY44" fmla="*/ 642715 h 1996911"/>
                <a:gd name="connsiteX45" fmla="*/ 329652 w 2454352"/>
                <a:gd name="connsiteY45" fmla="*/ 607213 h 1996911"/>
                <a:gd name="connsiteX46" fmla="*/ 295188 w 2454352"/>
                <a:gd name="connsiteY46" fmla="*/ 588596 h 1996911"/>
                <a:gd name="connsiteX47" fmla="*/ 241156 w 2454352"/>
                <a:gd name="connsiteY47" fmla="*/ 583487 h 1996911"/>
                <a:gd name="connsiteX48" fmla="*/ 229985 w 2454352"/>
                <a:gd name="connsiteY48" fmla="*/ 570672 h 1996911"/>
                <a:gd name="connsiteX49" fmla="*/ 237346 w 2454352"/>
                <a:gd name="connsiteY49" fmla="*/ 517505 h 1996911"/>
                <a:gd name="connsiteX50" fmla="*/ 251893 w 2454352"/>
                <a:gd name="connsiteY50" fmla="*/ 496203 h 1996911"/>
                <a:gd name="connsiteX51" fmla="*/ 337878 w 2454352"/>
                <a:gd name="connsiteY51" fmla="*/ 471698 h 1996911"/>
                <a:gd name="connsiteX52" fmla="*/ 355109 w 2454352"/>
                <a:gd name="connsiteY52" fmla="*/ 456718 h 1996911"/>
                <a:gd name="connsiteX53" fmla="*/ 364634 w 2454352"/>
                <a:gd name="connsiteY53" fmla="*/ 418185 h 1996911"/>
                <a:gd name="connsiteX54" fmla="*/ 354936 w 2454352"/>
                <a:gd name="connsiteY54" fmla="*/ 401473 h 1996911"/>
                <a:gd name="connsiteX55" fmla="*/ 331210 w 2454352"/>
                <a:gd name="connsiteY55" fmla="*/ 394026 h 1996911"/>
                <a:gd name="connsiteX56" fmla="*/ 303241 w 2454352"/>
                <a:gd name="connsiteY56" fmla="*/ 395498 h 1996911"/>
                <a:gd name="connsiteX57" fmla="*/ 230072 w 2454352"/>
                <a:gd name="connsiteY57" fmla="*/ 432213 h 1996911"/>
                <a:gd name="connsiteX58" fmla="*/ 220547 w 2454352"/>
                <a:gd name="connsiteY58" fmla="*/ 430914 h 1996911"/>
                <a:gd name="connsiteX59" fmla="*/ 130146 w 2454352"/>
                <a:gd name="connsiteY59" fmla="*/ 372725 h 1996911"/>
                <a:gd name="connsiteX60" fmla="*/ 26324 w 2454352"/>
                <a:gd name="connsiteY60" fmla="*/ 468321 h 1996911"/>
                <a:gd name="connsiteX61" fmla="*/ 0 w 2454352"/>
                <a:gd name="connsiteY61" fmla="*/ 751387 h 1996911"/>
                <a:gd name="connsiteX62" fmla="*/ 67454 w 2454352"/>
                <a:gd name="connsiteY62" fmla="*/ 781867 h 1996911"/>
                <a:gd name="connsiteX63" fmla="*/ 268345 w 2454352"/>
                <a:gd name="connsiteY63" fmla="*/ 837198 h 1996911"/>
                <a:gd name="connsiteX64" fmla="*/ 303588 w 2454352"/>
                <a:gd name="connsiteY64" fmla="*/ 846723 h 1996911"/>
                <a:gd name="connsiteX65" fmla="*/ 330431 w 2454352"/>
                <a:gd name="connsiteY65" fmla="*/ 837025 h 1996911"/>
                <a:gd name="connsiteX66" fmla="*/ 333895 w 2454352"/>
                <a:gd name="connsiteY66" fmla="*/ 821699 h 1996911"/>
                <a:gd name="connsiteX67" fmla="*/ 362643 w 2454352"/>
                <a:gd name="connsiteY67" fmla="*/ 871748 h 1996911"/>
                <a:gd name="connsiteX68" fmla="*/ 356062 w 2454352"/>
                <a:gd name="connsiteY68" fmla="*/ 900496 h 1996911"/>
                <a:gd name="connsiteX69" fmla="*/ 339956 w 2454352"/>
                <a:gd name="connsiteY69" fmla="*/ 940328 h 1996911"/>
                <a:gd name="connsiteX70" fmla="*/ 377536 w 2454352"/>
                <a:gd name="connsiteY70" fmla="*/ 952797 h 1996911"/>
                <a:gd name="connsiteX71" fmla="*/ 410701 w 2454352"/>
                <a:gd name="connsiteY71" fmla="*/ 958599 h 1996911"/>
                <a:gd name="connsiteX72" fmla="*/ 563101 w 2454352"/>
                <a:gd name="connsiteY72" fmla="*/ 1212483 h 1996911"/>
                <a:gd name="connsiteX73" fmla="*/ 563187 w 2454352"/>
                <a:gd name="connsiteY73" fmla="*/ 1242704 h 1996911"/>
                <a:gd name="connsiteX74" fmla="*/ 539721 w 2454352"/>
                <a:gd name="connsiteY74" fmla="*/ 1295091 h 1996911"/>
                <a:gd name="connsiteX75" fmla="*/ 588385 w 2454352"/>
                <a:gd name="connsiteY75" fmla="*/ 1303837 h 1996911"/>
                <a:gd name="connsiteX76" fmla="*/ 615661 w 2454352"/>
                <a:gd name="connsiteY76" fmla="*/ 1305222 h 1996911"/>
                <a:gd name="connsiteX77" fmla="*/ 684501 w 2454352"/>
                <a:gd name="connsiteY77" fmla="*/ 1421514 h 1996911"/>
                <a:gd name="connsiteX78" fmla="*/ 730221 w 2454352"/>
                <a:gd name="connsiteY78" fmla="*/ 1440564 h 1996911"/>
                <a:gd name="connsiteX79" fmla="*/ 823047 w 2454352"/>
                <a:gd name="connsiteY79" fmla="*/ 1433030 h 1996911"/>
                <a:gd name="connsiteX80" fmla="*/ 880716 w 2454352"/>
                <a:gd name="connsiteY80" fmla="*/ 1502130 h 1996911"/>
                <a:gd name="connsiteX81" fmla="*/ 920548 w 2454352"/>
                <a:gd name="connsiteY81" fmla="*/ 1528540 h 1996911"/>
                <a:gd name="connsiteX82" fmla="*/ 957522 w 2454352"/>
                <a:gd name="connsiteY82" fmla="*/ 1574174 h 1996911"/>
                <a:gd name="connsiteX83" fmla="*/ 977265 w 2454352"/>
                <a:gd name="connsiteY83" fmla="*/ 1591838 h 1996911"/>
                <a:gd name="connsiteX84" fmla="*/ 973715 w 2454352"/>
                <a:gd name="connsiteY84" fmla="*/ 1600324 h 1996911"/>
                <a:gd name="connsiteX85" fmla="*/ 856557 w 2454352"/>
                <a:gd name="connsiteY85" fmla="*/ 1571403 h 1996911"/>
                <a:gd name="connsiteX86" fmla="*/ 719051 w 2454352"/>
                <a:gd name="connsiteY86" fmla="*/ 1679295 h 1996911"/>
                <a:gd name="connsiteX87" fmla="*/ 806768 w 2454352"/>
                <a:gd name="connsiteY87" fmla="*/ 1877675 h 1996911"/>
                <a:gd name="connsiteX88" fmla="*/ 923579 w 2454352"/>
                <a:gd name="connsiteY88" fmla="*/ 1915082 h 1996911"/>
                <a:gd name="connsiteX89" fmla="*/ 959081 w 2454352"/>
                <a:gd name="connsiteY89" fmla="*/ 1896465 h 1996911"/>
                <a:gd name="connsiteX90" fmla="*/ 969559 w 2454352"/>
                <a:gd name="connsiteY90" fmla="*/ 1857066 h 1996911"/>
                <a:gd name="connsiteX91" fmla="*/ 1033203 w 2454352"/>
                <a:gd name="connsiteY91" fmla="*/ 1647257 h 1996911"/>
                <a:gd name="connsiteX92" fmla="*/ 1038225 w 2454352"/>
                <a:gd name="connsiteY92" fmla="*/ 1644486 h 1996911"/>
                <a:gd name="connsiteX93" fmla="*/ 1081521 w 2454352"/>
                <a:gd name="connsiteY93" fmla="*/ 1651759 h 1996911"/>
                <a:gd name="connsiteX94" fmla="*/ 1112087 w 2454352"/>
                <a:gd name="connsiteY94" fmla="*/ 1653837 h 1996911"/>
                <a:gd name="connsiteX95" fmla="*/ 1111914 w 2454352"/>
                <a:gd name="connsiteY95" fmla="*/ 1657041 h 1996911"/>
                <a:gd name="connsiteX96" fmla="*/ 1066280 w 2454352"/>
                <a:gd name="connsiteY96" fmla="*/ 1716010 h 1996911"/>
                <a:gd name="connsiteX97" fmla="*/ 1091046 w 2454352"/>
                <a:gd name="connsiteY97" fmla="*/ 1840267 h 1996911"/>
                <a:gd name="connsiteX98" fmla="*/ 1200583 w 2454352"/>
                <a:gd name="connsiteY98" fmla="*/ 1992494 h 1996911"/>
                <a:gd name="connsiteX99" fmla="*/ 1222231 w 2454352"/>
                <a:gd name="connsiteY99" fmla="*/ 1992494 h 1996911"/>
                <a:gd name="connsiteX100" fmla="*/ 1331942 w 2454352"/>
                <a:gd name="connsiteY100" fmla="*/ 1840354 h 1996911"/>
                <a:gd name="connsiteX101" fmla="*/ 1356793 w 2454352"/>
                <a:gd name="connsiteY101" fmla="*/ 1716270 h 1996911"/>
                <a:gd name="connsiteX102" fmla="*/ 1281546 w 2454352"/>
                <a:gd name="connsiteY102" fmla="*/ 1652279 h 1996911"/>
                <a:gd name="connsiteX103" fmla="*/ 1218334 w 2454352"/>
                <a:gd name="connsiteY103" fmla="*/ 1690119 h 1996911"/>
                <a:gd name="connsiteX104" fmla="*/ 1211147 w 2454352"/>
                <a:gd name="connsiteY104" fmla="*/ 1694016 h 1996911"/>
                <a:gd name="connsiteX105" fmla="*/ 1204653 w 2454352"/>
                <a:gd name="connsiteY105" fmla="*/ 1690292 h 1996911"/>
                <a:gd name="connsiteX106" fmla="*/ 1167332 w 2454352"/>
                <a:gd name="connsiteY106" fmla="*/ 1658427 h 1996911"/>
                <a:gd name="connsiteX107" fmla="*/ 1167765 w 2454352"/>
                <a:gd name="connsiteY107" fmla="*/ 1656175 h 1996911"/>
                <a:gd name="connsiteX108" fmla="*/ 1225781 w 2454352"/>
                <a:gd name="connsiteY108" fmla="*/ 1630111 h 1996911"/>
                <a:gd name="connsiteX109" fmla="*/ 1288646 w 2454352"/>
                <a:gd name="connsiteY109" fmla="*/ 1573568 h 1996911"/>
                <a:gd name="connsiteX110" fmla="*/ 1371513 w 2454352"/>
                <a:gd name="connsiteY110" fmla="*/ 1565601 h 1996911"/>
                <a:gd name="connsiteX111" fmla="*/ 1459057 w 2454352"/>
                <a:gd name="connsiteY111" fmla="*/ 1617729 h 1996911"/>
                <a:gd name="connsiteX112" fmla="*/ 1460269 w 2454352"/>
                <a:gd name="connsiteY112" fmla="*/ 1621020 h 1996911"/>
                <a:gd name="connsiteX113" fmla="*/ 1450917 w 2454352"/>
                <a:gd name="connsiteY113" fmla="*/ 1633921 h 1996911"/>
                <a:gd name="connsiteX114" fmla="*/ 1444077 w 2454352"/>
                <a:gd name="connsiteY114" fmla="*/ 1634701 h 1996911"/>
                <a:gd name="connsiteX115" fmla="*/ 1424853 w 2454352"/>
                <a:gd name="connsiteY115" fmla="*/ 1617296 h 1996911"/>
                <a:gd name="connsiteX116" fmla="*/ 1415848 w 2454352"/>
                <a:gd name="connsiteY116" fmla="*/ 1616863 h 1996911"/>
                <a:gd name="connsiteX117" fmla="*/ 1386407 w 2454352"/>
                <a:gd name="connsiteY117" fmla="*/ 1627254 h 1996911"/>
                <a:gd name="connsiteX118" fmla="*/ 1376016 w 2454352"/>
                <a:gd name="connsiteY118" fmla="*/ 1643620 h 1996911"/>
                <a:gd name="connsiteX119" fmla="*/ 1409094 w 2454352"/>
                <a:gd name="connsiteY119" fmla="*/ 1753330 h 1996911"/>
                <a:gd name="connsiteX120" fmla="*/ 1437149 w 2454352"/>
                <a:gd name="connsiteY120" fmla="*/ 1764500 h 1996911"/>
                <a:gd name="connsiteX121" fmla="*/ 1472565 w 2454352"/>
                <a:gd name="connsiteY121" fmla="*/ 1749693 h 1996911"/>
                <a:gd name="connsiteX122" fmla="*/ 1480272 w 2454352"/>
                <a:gd name="connsiteY122" fmla="*/ 1728912 h 1996911"/>
                <a:gd name="connsiteX123" fmla="*/ 1489450 w 2454352"/>
                <a:gd name="connsiteY123" fmla="*/ 1671675 h 1996911"/>
                <a:gd name="connsiteX124" fmla="*/ 1527204 w 2454352"/>
                <a:gd name="connsiteY124" fmla="*/ 1652192 h 1996911"/>
                <a:gd name="connsiteX125" fmla="*/ 1638646 w 2454352"/>
                <a:gd name="connsiteY125" fmla="*/ 1726747 h 1996911"/>
                <a:gd name="connsiteX126" fmla="*/ 1585999 w 2454352"/>
                <a:gd name="connsiteY126" fmla="*/ 1849706 h 1996911"/>
                <a:gd name="connsiteX127" fmla="*/ 1524173 w 2454352"/>
                <a:gd name="connsiteY127" fmla="*/ 1843212 h 1996911"/>
                <a:gd name="connsiteX128" fmla="*/ 1490056 w 2454352"/>
                <a:gd name="connsiteY128" fmla="*/ 1804332 h 1996911"/>
                <a:gd name="connsiteX129" fmla="*/ 1473691 w 2454352"/>
                <a:gd name="connsiteY129" fmla="*/ 1802254 h 1996911"/>
                <a:gd name="connsiteX130" fmla="*/ 1444856 w 2454352"/>
                <a:gd name="connsiteY130" fmla="*/ 1814637 h 1996911"/>
                <a:gd name="connsiteX131" fmla="*/ 1434985 w 2454352"/>
                <a:gd name="connsiteY131" fmla="*/ 1838276 h 1996911"/>
                <a:gd name="connsiteX132" fmla="*/ 1597169 w 2454352"/>
                <a:gd name="connsiteY132" fmla="*/ 1910666 h 1996911"/>
                <a:gd name="connsiteX133" fmla="*/ 1710084 w 2454352"/>
                <a:gd name="connsiteY133" fmla="*/ 1704753 h 1996911"/>
                <a:gd name="connsiteX134" fmla="*/ 1605396 w 2454352"/>
                <a:gd name="connsiteY134" fmla="*/ 1594869 h 1996911"/>
                <a:gd name="connsiteX135" fmla="*/ 1603231 w 2454352"/>
                <a:gd name="connsiteY135" fmla="*/ 1590453 h 1996911"/>
                <a:gd name="connsiteX136" fmla="*/ 1660381 w 2454352"/>
                <a:gd name="connsiteY136" fmla="*/ 1561964 h 1996911"/>
                <a:gd name="connsiteX137" fmla="*/ 1692506 w 2454352"/>
                <a:gd name="connsiteY137" fmla="*/ 1572615 h 1996911"/>
                <a:gd name="connsiteX138" fmla="*/ 1781089 w 2454352"/>
                <a:gd name="connsiteY138" fmla="*/ 1730037 h 1996911"/>
                <a:gd name="connsiteX139" fmla="*/ 1806633 w 2454352"/>
                <a:gd name="connsiteY139" fmla="*/ 1779567 h 1996911"/>
                <a:gd name="connsiteX140" fmla="*/ 1843694 w 2454352"/>
                <a:gd name="connsiteY140" fmla="*/ 1790824 h 1996911"/>
                <a:gd name="connsiteX141" fmla="*/ 1874953 w 2454352"/>
                <a:gd name="connsiteY141" fmla="*/ 1770908 h 1996911"/>
                <a:gd name="connsiteX142" fmla="*/ 1861272 w 2454352"/>
                <a:gd name="connsiteY142" fmla="*/ 1723630 h 1996911"/>
                <a:gd name="connsiteX143" fmla="*/ 1784466 w 2454352"/>
                <a:gd name="connsiteY143" fmla="*/ 1606299 h 1996911"/>
                <a:gd name="connsiteX144" fmla="*/ 1783426 w 2454352"/>
                <a:gd name="connsiteY144" fmla="*/ 1582919 h 1996911"/>
                <a:gd name="connsiteX145" fmla="*/ 1803948 w 2454352"/>
                <a:gd name="connsiteY145" fmla="*/ 1583352 h 1996911"/>
                <a:gd name="connsiteX146" fmla="*/ 1949941 w 2454352"/>
                <a:gd name="connsiteY146" fmla="*/ 1652192 h 1996911"/>
                <a:gd name="connsiteX147" fmla="*/ 1980334 w 2454352"/>
                <a:gd name="connsiteY147" fmla="*/ 1669424 h 1996911"/>
                <a:gd name="connsiteX148" fmla="*/ 2017395 w 2454352"/>
                <a:gd name="connsiteY148" fmla="*/ 1669250 h 1996911"/>
                <a:gd name="connsiteX149" fmla="*/ 2095414 w 2454352"/>
                <a:gd name="connsiteY149" fmla="*/ 1596861 h 1996911"/>
                <a:gd name="connsiteX150" fmla="*/ 2085283 w 2454352"/>
                <a:gd name="connsiteY150" fmla="*/ 1565515 h 1996911"/>
                <a:gd name="connsiteX151" fmla="*/ 1911668 w 2454352"/>
                <a:gd name="connsiteY151" fmla="*/ 1382548 h 1996911"/>
                <a:gd name="connsiteX152" fmla="*/ 1912707 w 2454352"/>
                <a:gd name="connsiteY152" fmla="*/ 1377179 h 1996911"/>
                <a:gd name="connsiteX153" fmla="*/ 1938944 w 2454352"/>
                <a:gd name="connsiteY153" fmla="*/ 1349817 h 1996911"/>
                <a:gd name="connsiteX154" fmla="*/ 1965960 w 2454352"/>
                <a:gd name="connsiteY154" fmla="*/ 1352588 h 1996911"/>
                <a:gd name="connsiteX155" fmla="*/ 2122257 w 2454352"/>
                <a:gd name="connsiteY155" fmla="*/ 1490960 h 1996911"/>
                <a:gd name="connsiteX156" fmla="*/ 2172913 w 2454352"/>
                <a:gd name="connsiteY156" fmla="*/ 1510789 h 1996911"/>
                <a:gd name="connsiteX157" fmla="*/ 2200448 w 2454352"/>
                <a:gd name="connsiteY157" fmla="*/ 1477105 h 1996911"/>
                <a:gd name="connsiteX158" fmla="*/ 2176982 w 2454352"/>
                <a:gd name="connsiteY158" fmla="*/ 1438313 h 1996911"/>
                <a:gd name="connsiteX159" fmla="*/ 1999904 w 2454352"/>
                <a:gd name="connsiteY159" fmla="*/ 1298035 h 1996911"/>
                <a:gd name="connsiteX160" fmla="*/ 1998951 w 2454352"/>
                <a:gd name="connsiteY160" fmla="*/ 1273530 h 1996911"/>
                <a:gd name="connsiteX161" fmla="*/ 1998605 w 2454352"/>
                <a:gd name="connsiteY161" fmla="*/ 1273790 h 1996911"/>
                <a:gd name="connsiteX162" fmla="*/ 2016616 w 2454352"/>
                <a:gd name="connsiteY162" fmla="*/ 1245648 h 1996911"/>
                <a:gd name="connsiteX163" fmla="*/ 2018781 w 2454352"/>
                <a:gd name="connsiteY163" fmla="*/ 1243396 h 1996911"/>
                <a:gd name="connsiteX164" fmla="*/ 2044671 w 2454352"/>
                <a:gd name="connsiteY164" fmla="*/ 1241665 h 1996911"/>
                <a:gd name="connsiteX165" fmla="*/ 2212225 w 2454352"/>
                <a:gd name="connsiteY165" fmla="*/ 1349037 h 1996911"/>
                <a:gd name="connsiteX166" fmla="*/ 2275003 w 2454352"/>
                <a:gd name="connsiteY166" fmla="*/ 1367828 h 1996911"/>
                <a:gd name="connsiteX167" fmla="*/ 2294226 w 2454352"/>
                <a:gd name="connsiteY167" fmla="*/ 1337521 h 1996911"/>
                <a:gd name="connsiteX168" fmla="*/ 2245476 w 2454352"/>
                <a:gd name="connsiteY168" fmla="*/ 1290242 h 1996911"/>
                <a:gd name="connsiteX169" fmla="*/ 2116022 w 2454352"/>
                <a:gd name="connsiteY169" fmla="*/ 1213609 h 1996911"/>
                <a:gd name="connsiteX170" fmla="*/ 2110134 w 2454352"/>
                <a:gd name="connsiteY170" fmla="*/ 1202959 h 1996911"/>
                <a:gd name="connsiteX171" fmla="*/ 2112385 w 2454352"/>
                <a:gd name="connsiteY171" fmla="*/ 1194992 h 1996911"/>
                <a:gd name="connsiteX172" fmla="*/ 2131176 w 2454352"/>
                <a:gd name="connsiteY172" fmla="*/ 1189104 h 1996911"/>
                <a:gd name="connsiteX173" fmla="*/ 2330854 w 2454352"/>
                <a:gd name="connsiteY173" fmla="*/ 1206162 h 1996911"/>
                <a:gd name="connsiteX174" fmla="*/ 2366530 w 2454352"/>
                <a:gd name="connsiteY174" fmla="*/ 1190056 h 1996911"/>
                <a:gd name="connsiteX175" fmla="*/ 2402552 w 2454352"/>
                <a:gd name="connsiteY175" fmla="*/ 1085455 h 1996911"/>
                <a:gd name="connsiteX176" fmla="*/ 2360295 w 2454352"/>
                <a:gd name="connsiteY176" fmla="*/ 1053762 h 1996911"/>
                <a:gd name="connsiteX177" fmla="*/ 2173172 w 2454352"/>
                <a:gd name="connsiteY177" fmla="*/ 993408 h 1996911"/>
                <a:gd name="connsiteX178" fmla="*/ 2169535 w 2454352"/>
                <a:gd name="connsiteY178" fmla="*/ 982931 h 1996911"/>
                <a:gd name="connsiteX179" fmla="*/ 2197158 w 2454352"/>
                <a:gd name="connsiteY179" fmla="*/ 849754 h 1996911"/>
                <a:gd name="connsiteX180" fmla="*/ 2219931 w 2454352"/>
                <a:gd name="connsiteY180" fmla="*/ 835813 h 1996911"/>
                <a:gd name="connsiteX181" fmla="*/ 2249892 w 2454352"/>
                <a:gd name="connsiteY181" fmla="*/ 839103 h 1996911"/>
                <a:gd name="connsiteX182" fmla="*/ 2262101 w 2454352"/>
                <a:gd name="connsiteY182" fmla="*/ 852698 h 1996911"/>
                <a:gd name="connsiteX183" fmla="*/ 2253096 w 2454352"/>
                <a:gd name="connsiteY183" fmla="*/ 903700 h 1996911"/>
                <a:gd name="connsiteX184" fmla="*/ 2264179 w 2454352"/>
                <a:gd name="connsiteY184" fmla="*/ 922491 h 1996911"/>
                <a:gd name="connsiteX185" fmla="*/ 2297863 w 2454352"/>
                <a:gd name="connsiteY185" fmla="*/ 927426 h 1996911"/>
                <a:gd name="connsiteX186" fmla="*/ 2312844 w 2454352"/>
                <a:gd name="connsiteY186" fmla="*/ 912100 h 1996911"/>
                <a:gd name="connsiteX187" fmla="*/ 2321156 w 2454352"/>
                <a:gd name="connsiteY187" fmla="*/ 861964 h 1996911"/>
                <a:gd name="connsiteX188" fmla="*/ 2334924 w 2454352"/>
                <a:gd name="connsiteY188" fmla="*/ 852092 h 1996911"/>
                <a:gd name="connsiteX189" fmla="*/ 2365404 w 2454352"/>
                <a:gd name="connsiteY189" fmla="*/ 855989 h 1996911"/>
                <a:gd name="connsiteX190" fmla="*/ 2380471 w 2454352"/>
                <a:gd name="connsiteY190" fmla="*/ 872181 h 1996911"/>
                <a:gd name="connsiteX191" fmla="*/ 2365664 w 2454352"/>
                <a:gd name="connsiteY191" fmla="*/ 971328 h 1996911"/>
                <a:gd name="connsiteX192" fmla="*/ 2374410 w 2454352"/>
                <a:gd name="connsiteY192" fmla="*/ 1005964 h 1996911"/>
                <a:gd name="connsiteX193" fmla="*/ 2408440 w 2454352"/>
                <a:gd name="connsiteY193" fmla="*/ 1012978 h 1996911"/>
                <a:gd name="connsiteX194" fmla="*/ 2425412 w 2454352"/>
                <a:gd name="connsiteY194" fmla="*/ 998171 h 1996911"/>
                <a:gd name="connsiteX195" fmla="*/ 2454160 w 2454352"/>
                <a:gd name="connsiteY195" fmla="*/ 810529 h 1996911"/>
                <a:gd name="connsiteX196" fmla="*/ 2396663 w 2454352"/>
                <a:gd name="connsiteY196" fmla="*/ 788102 h 1996911"/>
                <a:gd name="connsiteX197" fmla="*/ 152746 w 2454352"/>
                <a:gd name="connsiteY197" fmla="*/ 730519 h 1996911"/>
                <a:gd name="connsiteX198" fmla="*/ 138719 w 2454352"/>
                <a:gd name="connsiteY198" fmla="*/ 737792 h 1996911"/>
                <a:gd name="connsiteX199" fmla="*/ 76546 w 2454352"/>
                <a:gd name="connsiteY199" fmla="*/ 722985 h 1996911"/>
                <a:gd name="connsiteX200" fmla="*/ 65376 w 2454352"/>
                <a:gd name="connsiteY200" fmla="*/ 702723 h 1996911"/>
                <a:gd name="connsiteX201" fmla="*/ 69013 w 2454352"/>
                <a:gd name="connsiteY201" fmla="*/ 649469 h 1996911"/>
                <a:gd name="connsiteX202" fmla="*/ 84339 w 2454352"/>
                <a:gd name="connsiteY202" fmla="*/ 633277 h 1996911"/>
                <a:gd name="connsiteX203" fmla="*/ 150755 w 2454352"/>
                <a:gd name="connsiteY203" fmla="*/ 641243 h 1996911"/>
                <a:gd name="connsiteX204" fmla="*/ 159414 w 2454352"/>
                <a:gd name="connsiteY204" fmla="*/ 647305 h 1996911"/>
                <a:gd name="connsiteX205" fmla="*/ 152746 w 2454352"/>
                <a:gd name="connsiteY205" fmla="*/ 730519 h 1996911"/>
                <a:gd name="connsiteX206" fmla="*/ 170584 w 2454352"/>
                <a:gd name="connsiteY206" fmla="*/ 568593 h 1996911"/>
                <a:gd name="connsiteX207" fmla="*/ 163051 w 2454352"/>
                <a:gd name="connsiteY207" fmla="*/ 573702 h 1996911"/>
                <a:gd name="connsiteX208" fmla="*/ 91180 w 2454352"/>
                <a:gd name="connsiteY208" fmla="*/ 566429 h 1996911"/>
                <a:gd name="connsiteX209" fmla="*/ 78798 w 2454352"/>
                <a:gd name="connsiteY209" fmla="*/ 552314 h 1996911"/>
                <a:gd name="connsiteX210" fmla="*/ 82002 w 2454352"/>
                <a:gd name="connsiteY210" fmla="*/ 514214 h 1996911"/>
                <a:gd name="connsiteX211" fmla="*/ 131012 w 2454352"/>
                <a:gd name="connsiteY211" fmla="*/ 447106 h 1996911"/>
                <a:gd name="connsiteX212" fmla="*/ 177771 w 2454352"/>
                <a:gd name="connsiteY212" fmla="*/ 503737 h 1996911"/>
                <a:gd name="connsiteX213" fmla="*/ 170584 w 2454352"/>
                <a:gd name="connsiteY213" fmla="*/ 568593 h 1996911"/>
                <a:gd name="connsiteX214" fmla="*/ 957955 w 2454352"/>
                <a:gd name="connsiteY214" fmla="*/ 1668558 h 1996911"/>
                <a:gd name="connsiteX215" fmla="*/ 907992 w 2454352"/>
                <a:gd name="connsiteY215" fmla="*/ 1823989 h 1996911"/>
                <a:gd name="connsiteX216" fmla="*/ 888423 w 2454352"/>
                <a:gd name="connsiteY216" fmla="*/ 1833687 h 1996911"/>
                <a:gd name="connsiteX217" fmla="*/ 864264 w 2454352"/>
                <a:gd name="connsiteY217" fmla="*/ 1826673 h 1996911"/>
                <a:gd name="connsiteX218" fmla="*/ 788757 w 2454352"/>
                <a:gd name="connsiteY218" fmla="*/ 1703627 h 1996911"/>
                <a:gd name="connsiteX219" fmla="*/ 873789 w 2454352"/>
                <a:gd name="connsiteY219" fmla="*/ 1636173 h 1996911"/>
                <a:gd name="connsiteX220" fmla="*/ 955098 w 2454352"/>
                <a:gd name="connsiteY220" fmla="*/ 1661284 h 1996911"/>
                <a:gd name="connsiteX221" fmla="*/ 957955 w 2454352"/>
                <a:gd name="connsiteY221" fmla="*/ 1668558 h 1996911"/>
                <a:gd name="connsiteX222" fmla="*/ 1287693 w 2454352"/>
                <a:gd name="connsiteY222" fmla="*/ 1841826 h 1996911"/>
                <a:gd name="connsiteX223" fmla="*/ 1279121 w 2454352"/>
                <a:gd name="connsiteY223" fmla="*/ 1857066 h 1996911"/>
                <a:gd name="connsiteX224" fmla="*/ 1263535 w 2454352"/>
                <a:gd name="connsiteY224" fmla="*/ 1854382 h 1996911"/>
                <a:gd name="connsiteX225" fmla="*/ 1263708 w 2454352"/>
                <a:gd name="connsiteY225" fmla="*/ 1840267 h 1996911"/>
                <a:gd name="connsiteX226" fmla="*/ 1272367 w 2454352"/>
                <a:gd name="connsiteY226" fmla="*/ 1830656 h 1996911"/>
                <a:gd name="connsiteX227" fmla="*/ 1281719 w 2454352"/>
                <a:gd name="connsiteY227" fmla="*/ 1830656 h 1996911"/>
                <a:gd name="connsiteX228" fmla="*/ 1287693 w 2454352"/>
                <a:gd name="connsiteY228" fmla="*/ 1841826 h 1996911"/>
                <a:gd name="connsiteX229" fmla="*/ 1263881 w 2454352"/>
                <a:gd name="connsiteY229" fmla="*/ 1718521 h 1996911"/>
                <a:gd name="connsiteX230" fmla="*/ 1284057 w 2454352"/>
                <a:gd name="connsiteY230" fmla="*/ 1705792 h 1996911"/>
                <a:gd name="connsiteX231" fmla="*/ 1304232 w 2454352"/>
                <a:gd name="connsiteY231" fmla="*/ 1718521 h 1996911"/>
                <a:gd name="connsiteX232" fmla="*/ 1297565 w 2454352"/>
                <a:gd name="connsiteY232" fmla="*/ 1728565 h 1996911"/>
                <a:gd name="connsiteX233" fmla="*/ 1270549 w 2454352"/>
                <a:gd name="connsiteY233" fmla="*/ 1728565 h 1996911"/>
                <a:gd name="connsiteX234" fmla="*/ 1263881 w 2454352"/>
                <a:gd name="connsiteY234" fmla="*/ 1718521 h 1996911"/>
                <a:gd name="connsiteX235" fmla="*/ 1263188 w 2454352"/>
                <a:gd name="connsiteY235" fmla="*/ 1772727 h 1996911"/>
                <a:gd name="connsiteX236" fmla="*/ 1274012 w 2454352"/>
                <a:gd name="connsiteY236" fmla="*/ 1763202 h 1996911"/>
                <a:gd name="connsiteX237" fmla="*/ 1297219 w 2454352"/>
                <a:gd name="connsiteY237" fmla="*/ 1763115 h 1996911"/>
                <a:gd name="connsiteX238" fmla="*/ 1305531 w 2454352"/>
                <a:gd name="connsiteY238" fmla="*/ 1773419 h 1996911"/>
                <a:gd name="connsiteX239" fmla="*/ 1302674 w 2454352"/>
                <a:gd name="connsiteY239" fmla="*/ 1788573 h 1996911"/>
                <a:gd name="connsiteX240" fmla="*/ 1289425 w 2454352"/>
                <a:gd name="connsiteY240" fmla="*/ 1796020 h 1996911"/>
                <a:gd name="connsiteX241" fmla="*/ 1272540 w 2454352"/>
                <a:gd name="connsiteY241" fmla="*/ 1796020 h 1996911"/>
                <a:gd name="connsiteX242" fmla="*/ 1263275 w 2454352"/>
                <a:gd name="connsiteY242" fmla="*/ 1787967 h 1996911"/>
                <a:gd name="connsiteX243" fmla="*/ 1263188 w 2454352"/>
                <a:gd name="connsiteY243" fmla="*/ 1772727 h 1996911"/>
                <a:gd name="connsiteX244" fmla="*/ 1226993 w 2454352"/>
                <a:gd name="connsiteY244" fmla="*/ 1919325 h 1996911"/>
                <a:gd name="connsiteX245" fmla="*/ 1211060 w 2454352"/>
                <a:gd name="connsiteY245" fmla="*/ 1930928 h 1996911"/>
                <a:gd name="connsiteX246" fmla="*/ 1195128 w 2454352"/>
                <a:gd name="connsiteY246" fmla="*/ 1919325 h 1996911"/>
                <a:gd name="connsiteX247" fmla="*/ 1192963 w 2454352"/>
                <a:gd name="connsiteY247" fmla="*/ 1904778 h 1996911"/>
                <a:gd name="connsiteX248" fmla="*/ 1203441 w 2454352"/>
                <a:gd name="connsiteY248" fmla="*/ 1895339 h 1996911"/>
                <a:gd name="connsiteX249" fmla="*/ 1218681 w 2454352"/>
                <a:gd name="connsiteY249" fmla="*/ 1895339 h 1996911"/>
                <a:gd name="connsiteX250" fmla="*/ 1229158 w 2454352"/>
                <a:gd name="connsiteY250" fmla="*/ 1904778 h 1996911"/>
                <a:gd name="connsiteX251" fmla="*/ 1226993 w 2454352"/>
                <a:gd name="connsiteY251" fmla="*/ 1919325 h 1996911"/>
                <a:gd name="connsiteX252" fmla="*/ 1192877 w 2454352"/>
                <a:gd name="connsiteY252" fmla="*/ 1772727 h 1996911"/>
                <a:gd name="connsiteX253" fmla="*/ 1203787 w 2454352"/>
                <a:gd name="connsiteY253" fmla="*/ 1762509 h 1996911"/>
                <a:gd name="connsiteX254" fmla="*/ 1218421 w 2454352"/>
                <a:gd name="connsiteY254" fmla="*/ 1762509 h 1996911"/>
                <a:gd name="connsiteX255" fmla="*/ 1230024 w 2454352"/>
                <a:gd name="connsiteY255" fmla="*/ 1772727 h 1996911"/>
                <a:gd name="connsiteX256" fmla="*/ 1230024 w 2454352"/>
                <a:gd name="connsiteY256" fmla="*/ 1787014 h 1996911"/>
                <a:gd name="connsiteX257" fmla="*/ 1217988 w 2454352"/>
                <a:gd name="connsiteY257" fmla="*/ 1796799 h 1996911"/>
                <a:gd name="connsiteX258" fmla="*/ 1204306 w 2454352"/>
                <a:gd name="connsiteY258" fmla="*/ 1796799 h 1996911"/>
                <a:gd name="connsiteX259" fmla="*/ 1192877 w 2454352"/>
                <a:gd name="connsiteY259" fmla="*/ 1787014 h 1996911"/>
                <a:gd name="connsiteX260" fmla="*/ 1192877 w 2454352"/>
                <a:gd name="connsiteY260" fmla="*/ 1772727 h 1996911"/>
                <a:gd name="connsiteX261" fmla="*/ 1192877 w 2454352"/>
                <a:gd name="connsiteY261" fmla="*/ 1839315 h 1996911"/>
                <a:gd name="connsiteX262" fmla="*/ 1203787 w 2454352"/>
                <a:gd name="connsiteY262" fmla="*/ 1829097 h 1996911"/>
                <a:gd name="connsiteX263" fmla="*/ 1218421 w 2454352"/>
                <a:gd name="connsiteY263" fmla="*/ 1829097 h 1996911"/>
                <a:gd name="connsiteX264" fmla="*/ 1230024 w 2454352"/>
                <a:gd name="connsiteY264" fmla="*/ 1839315 h 1996911"/>
                <a:gd name="connsiteX265" fmla="*/ 1230024 w 2454352"/>
                <a:gd name="connsiteY265" fmla="*/ 1853603 h 1996911"/>
                <a:gd name="connsiteX266" fmla="*/ 1217988 w 2454352"/>
                <a:gd name="connsiteY266" fmla="*/ 1863387 h 1996911"/>
                <a:gd name="connsiteX267" fmla="*/ 1204306 w 2454352"/>
                <a:gd name="connsiteY267" fmla="*/ 1863387 h 1996911"/>
                <a:gd name="connsiteX268" fmla="*/ 1192877 w 2454352"/>
                <a:gd name="connsiteY268" fmla="*/ 1853603 h 1996911"/>
                <a:gd name="connsiteX269" fmla="*/ 1192877 w 2454352"/>
                <a:gd name="connsiteY269" fmla="*/ 1839315 h 1996911"/>
                <a:gd name="connsiteX270" fmla="*/ 1070870 w 2454352"/>
                <a:gd name="connsiteY270" fmla="*/ 394286 h 1996911"/>
                <a:gd name="connsiteX271" fmla="*/ 1069658 w 2454352"/>
                <a:gd name="connsiteY271" fmla="*/ 395845 h 1996911"/>
                <a:gd name="connsiteX272" fmla="*/ 1070870 w 2454352"/>
                <a:gd name="connsiteY272" fmla="*/ 394286 h 1996911"/>
                <a:gd name="connsiteX273" fmla="*/ 516342 w 2454352"/>
                <a:gd name="connsiteY273" fmla="*/ 433252 h 1996911"/>
                <a:gd name="connsiteX274" fmla="*/ 767109 w 2454352"/>
                <a:gd name="connsiteY274" fmla="*/ 340773 h 1996911"/>
                <a:gd name="connsiteX275" fmla="*/ 937347 w 2454352"/>
                <a:gd name="connsiteY275" fmla="*/ 335924 h 1996911"/>
                <a:gd name="connsiteX276" fmla="*/ 1066194 w 2454352"/>
                <a:gd name="connsiteY276" fmla="*/ 396018 h 1996911"/>
                <a:gd name="connsiteX277" fmla="*/ 1048183 w 2454352"/>
                <a:gd name="connsiteY277" fmla="*/ 390563 h 1996911"/>
                <a:gd name="connsiteX278" fmla="*/ 1020820 w 2454352"/>
                <a:gd name="connsiteY278" fmla="*/ 394026 h 1996911"/>
                <a:gd name="connsiteX279" fmla="*/ 1033982 w 2454352"/>
                <a:gd name="connsiteY279" fmla="*/ 415501 h 1996911"/>
                <a:gd name="connsiteX280" fmla="*/ 1083945 w 2454352"/>
                <a:gd name="connsiteY280" fmla="*/ 441391 h 1996911"/>
                <a:gd name="connsiteX281" fmla="*/ 1109056 w 2454352"/>
                <a:gd name="connsiteY281" fmla="*/ 465291 h 1996911"/>
                <a:gd name="connsiteX282" fmla="*/ 1105593 w 2454352"/>
                <a:gd name="connsiteY282" fmla="*/ 473950 h 1996911"/>
                <a:gd name="connsiteX283" fmla="*/ 1094509 w 2454352"/>
                <a:gd name="connsiteY283" fmla="*/ 468667 h 1996911"/>
                <a:gd name="connsiteX284" fmla="*/ 1071390 w 2454352"/>
                <a:gd name="connsiteY284" fmla="*/ 469966 h 1996911"/>
                <a:gd name="connsiteX285" fmla="*/ 1080308 w 2454352"/>
                <a:gd name="connsiteY285" fmla="*/ 490662 h 1996911"/>
                <a:gd name="connsiteX286" fmla="*/ 1110875 w 2454352"/>
                <a:gd name="connsiteY286" fmla="*/ 509798 h 1996911"/>
                <a:gd name="connsiteX287" fmla="*/ 1142134 w 2454352"/>
                <a:gd name="connsiteY287" fmla="*/ 545733 h 1996911"/>
                <a:gd name="connsiteX288" fmla="*/ 1128453 w 2454352"/>
                <a:gd name="connsiteY288" fmla="*/ 550150 h 1996911"/>
                <a:gd name="connsiteX289" fmla="*/ 1107671 w 2454352"/>
                <a:gd name="connsiteY289" fmla="*/ 549803 h 1996911"/>
                <a:gd name="connsiteX290" fmla="*/ 1118235 w 2454352"/>
                <a:gd name="connsiteY290" fmla="*/ 571278 h 1996911"/>
                <a:gd name="connsiteX291" fmla="*/ 1149235 w 2454352"/>
                <a:gd name="connsiteY291" fmla="*/ 592752 h 1996911"/>
                <a:gd name="connsiteX292" fmla="*/ 1174606 w 2454352"/>
                <a:gd name="connsiteY292" fmla="*/ 625484 h 1996911"/>
                <a:gd name="connsiteX293" fmla="*/ 1160145 w 2454352"/>
                <a:gd name="connsiteY293" fmla="*/ 632324 h 1996911"/>
                <a:gd name="connsiteX294" fmla="*/ 1137718 w 2454352"/>
                <a:gd name="connsiteY294" fmla="*/ 633710 h 1996911"/>
                <a:gd name="connsiteX295" fmla="*/ 1147243 w 2454352"/>
                <a:gd name="connsiteY295" fmla="*/ 651201 h 1996911"/>
                <a:gd name="connsiteX296" fmla="*/ 1182486 w 2454352"/>
                <a:gd name="connsiteY296" fmla="*/ 670598 h 1996911"/>
                <a:gd name="connsiteX297" fmla="*/ 1201362 w 2454352"/>
                <a:gd name="connsiteY297" fmla="*/ 692245 h 1996911"/>
                <a:gd name="connsiteX298" fmla="*/ 1192617 w 2454352"/>
                <a:gd name="connsiteY298" fmla="*/ 702290 h 1996911"/>
                <a:gd name="connsiteX299" fmla="*/ 1170709 w 2454352"/>
                <a:gd name="connsiteY299" fmla="*/ 705061 h 1996911"/>
                <a:gd name="connsiteX300" fmla="*/ 1189586 w 2454352"/>
                <a:gd name="connsiteY300" fmla="*/ 726102 h 1996911"/>
                <a:gd name="connsiteX301" fmla="*/ 1221711 w 2454352"/>
                <a:gd name="connsiteY301" fmla="*/ 745152 h 1996911"/>
                <a:gd name="connsiteX302" fmla="*/ 1216862 w 2454352"/>
                <a:gd name="connsiteY302" fmla="*/ 757535 h 1996911"/>
                <a:gd name="connsiteX303" fmla="*/ 1196167 w 2454352"/>
                <a:gd name="connsiteY303" fmla="*/ 760479 h 1996911"/>
                <a:gd name="connsiteX304" fmla="*/ 1209675 w 2454352"/>
                <a:gd name="connsiteY304" fmla="*/ 778663 h 1996911"/>
                <a:gd name="connsiteX305" fmla="*/ 1234094 w 2454352"/>
                <a:gd name="connsiteY305" fmla="*/ 787842 h 1996911"/>
                <a:gd name="connsiteX306" fmla="*/ 1242666 w 2454352"/>
                <a:gd name="connsiteY306" fmla="*/ 796414 h 1996911"/>
                <a:gd name="connsiteX307" fmla="*/ 1246130 w 2454352"/>
                <a:gd name="connsiteY307" fmla="*/ 805160 h 1996911"/>
                <a:gd name="connsiteX308" fmla="*/ 1261630 w 2454352"/>
                <a:gd name="connsiteY308" fmla="*/ 816157 h 1996911"/>
                <a:gd name="connsiteX309" fmla="*/ 1274099 w 2454352"/>
                <a:gd name="connsiteY309" fmla="*/ 796241 h 1996911"/>
                <a:gd name="connsiteX310" fmla="*/ 1125076 w 2454352"/>
                <a:gd name="connsiteY310" fmla="*/ 425892 h 1996911"/>
                <a:gd name="connsiteX311" fmla="*/ 1135207 w 2454352"/>
                <a:gd name="connsiteY311" fmla="*/ 339647 h 1996911"/>
                <a:gd name="connsiteX312" fmla="*/ 1300336 w 2454352"/>
                <a:gd name="connsiteY312" fmla="*/ 179107 h 1996911"/>
                <a:gd name="connsiteX313" fmla="*/ 1519757 w 2454352"/>
                <a:gd name="connsiteY313" fmla="*/ 80567 h 1996911"/>
                <a:gd name="connsiteX314" fmla="*/ 1567815 w 2454352"/>
                <a:gd name="connsiteY314" fmla="*/ 46623 h 1996911"/>
                <a:gd name="connsiteX315" fmla="*/ 1586259 w 2454352"/>
                <a:gd name="connsiteY315" fmla="*/ 48788 h 1996911"/>
                <a:gd name="connsiteX316" fmla="*/ 1623320 w 2454352"/>
                <a:gd name="connsiteY316" fmla="*/ 117108 h 1996911"/>
                <a:gd name="connsiteX317" fmla="*/ 1612323 w 2454352"/>
                <a:gd name="connsiteY317" fmla="*/ 140748 h 1996911"/>
                <a:gd name="connsiteX318" fmla="*/ 1549025 w 2454352"/>
                <a:gd name="connsiteY318" fmla="*/ 193222 h 1996911"/>
                <a:gd name="connsiteX319" fmla="*/ 1468755 w 2454352"/>
                <a:gd name="connsiteY319" fmla="*/ 222490 h 1996911"/>
                <a:gd name="connsiteX320" fmla="*/ 1463473 w 2454352"/>
                <a:gd name="connsiteY320" fmla="*/ 177549 h 1996911"/>
                <a:gd name="connsiteX321" fmla="*/ 1464858 w 2454352"/>
                <a:gd name="connsiteY321" fmla="*/ 159884 h 1996911"/>
                <a:gd name="connsiteX322" fmla="*/ 1409700 w 2454352"/>
                <a:gd name="connsiteY322" fmla="*/ 207163 h 1996911"/>
                <a:gd name="connsiteX323" fmla="*/ 1422343 w 2454352"/>
                <a:gd name="connsiteY323" fmla="*/ 260936 h 1996911"/>
                <a:gd name="connsiteX324" fmla="*/ 1409873 w 2454352"/>
                <a:gd name="connsiteY324" fmla="*/ 290464 h 1996911"/>
                <a:gd name="connsiteX325" fmla="*/ 1375064 w 2454352"/>
                <a:gd name="connsiteY325" fmla="*/ 213138 h 1996911"/>
                <a:gd name="connsiteX326" fmla="*/ 1377228 w 2454352"/>
                <a:gd name="connsiteY326" fmla="*/ 191057 h 1996911"/>
                <a:gd name="connsiteX327" fmla="*/ 1336011 w 2454352"/>
                <a:gd name="connsiteY327" fmla="*/ 220585 h 1996911"/>
                <a:gd name="connsiteX328" fmla="*/ 1369608 w 2454352"/>
                <a:gd name="connsiteY328" fmla="*/ 343111 h 1996911"/>
                <a:gd name="connsiteX329" fmla="*/ 1418792 w 2454352"/>
                <a:gd name="connsiteY329" fmla="*/ 363892 h 1996911"/>
                <a:gd name="connsiteX330" fmla="*/ 1394720 w 2454352"/>
                <a:gd name="connsiteY330" fmla="*/ 371512 h 1996911"/>
                <a:gd name="connsiteX331" fmla="*/ 1375583 w 2454352"/>
                <a:gd name="connsiteY331" fmla="*/ 373764 h 1996911"/>
                <a:gd name="connsiteX332" fmla="*/ 1407882 w 2454352"/>
                <a:gd name="connsiteY332" fmla="*/ 409786 h 1996911"/>
                <a:gd name="connsiteX333" fmla="*/ 1430828 w 2454352"/>
                <a:gd name="connsiteY333" fmla="*/ 433339 h 1996911"/>
                <a:gd name="connsiteX334" fmla="*/ 1443904 w 2454352"/>
                <a:gd name="connsiteY334" fmla="*/ 512050 h 1996911"/>
                <a:gd name="connsiteX335" fmla="*/ 1438968 w 2454352"/>
                <a:gd name="connsiteY335" fmla="*/ 530667 h 1996911"/>
                <a:gd name="connsiteX336" fmla="*/ 1456459 w 2454352"/>
                <a:gd name="connsiteY336" fmla="*/ 539932 h 1996911"/>
                <a:gd name="connsiteX337" fmla="*/ 1459230 w 2454352"/>
                <a:gd name="connsiteY337" fmla="*/ 581495 h 1996911"/>
                <a:gd name="connsiteX338" fmla="*/ 1443557 w 2454352"/>
                <a:gd name="connsiteY338" fmla="*/ 675620 h 1996911"/>
                <a:gd name="connsiteX339" fmla="*/ 1507894 w 2454352"/>
                <a:gd name="connsiteY339" fmla="*/ 742728 h 1996911"/>
                <a:gd name="connsiteX340" fmla="*/ 1513869 w 2454352"/>
                <a:gd name="connsiteY340" fmla="*/ 765674 h 1996911"/>
                <a:gd name="connsiteX341" fmla="*/ 1458970 w 2454352"/>
                <a:gd name="connsiteY341" fmla="*/ 836333 h 1996911"/>
                <a:gd name="connsiteX342" fmla="*/ 1406756 w 2454352"/>
                <a:gd name="connsiteY342" fmla="*/ 896860 h 1996911"/>
                <a:gd name="connsiteX343" fmla="*/ 1267345 w 2454352"/>
                <a:gd name="connsiteY343" fmla="*/ 827933 h 1996911"/>
                <a:gd name="connsiteX344" fmla="*/ 1106978 w 2454352"/>
                <a:gd name="connsiteY344" fmla="*/ 941021 h 1996911"/>
                <a:gd name="connsiteX345" fmla="*/ 1078317 w 2454352"/>
                <a:gd name="connsiteY345" fmla="*/ 999124 h 1996911"/>
                <a:gd name="connsiteX346" fmla="*/ 1031990 w 2454352"/>
                <a:gd name="connsiteY346" fmla="*/ 1000163 h 1996911"/>
                <a:gd name="connsiteX347" fmla="*/ 930246 w 2454352"/>
                <a:gd name="connsiteY347" fmla="*/ 972367 h 1996911"/>
                <a:gd name="connsiteX348" fmla="*/ 900112 w 2454352"/>
                <a:gd name="connsiteY348" fmla="*/ 1012285 h 1996911"/>
                <a:gd name="connsiteX349" fmla="*/ 927562 w 2454352"/>
                <a:gd name="connsiteY349" fmla="*/ 1053070 h 1996911"/>
                <a:gd name="connsiteX350" fmla="*/ 867121 w 2454352"/>
                <a:gd name="connsiteY350" fmla="*/ 1112558 h 1996911"/>
                <a:gd name="connsiteX351" fmla="*/ 830234 w 2454352"/>
                <a:gd name="connsiteY351" fmla="*/ 1104505 h 1996911"/>
                <a:gd name="connsiteX352" fmla="*/ 509587 w 2454352"/>
                <a:gd name="connsiteY352" fmla="*/ 456718 h 1996911"/>
                <a:gd name="connsiteX353" fmla="*/ 516342 w 2454352"/>
                <a:gd name="connsiteY353" fmla="*/ 433252 h 1996911"/>
                <a:gd name="connsiteX354" fmla="*/ 1563572 w 2454352"/>
                <a:gd name="connsiteY354" fmla="*/ 625570 h 1996911"/>
                <a:gd name="connsiteX355" fmla="*/ 1576821 w 2454352"/>
                <a:gd name="connsiteY355" fmla="*/ 654145 h 1996911"/>
                <a:gd name="connsiteX356" fmla="*/ 1662632 w 2454352"/>
                <a:gd name="connsiteY356" fmla="*/ 649210 h 1996911"/>
                <a:gd name="connsiteX357" fmla="*/ 1657177 w 2454352"/>
                <a:gd name="connsiteY357" fmla="*/ 662371 h 1996911"/>
                <a:gd name="connsiteX358" fmla="*/ 1662113 w 2454352"/>
                <a:gd name="connsiteY358" fmla="*/ 712161 h 1996911"/>
                <a:gd name="connsiteX359" fmla="*/ 1709132 w 2454352"/>
                <a:gd name="connsiteY359" fmla="*/ 726362 h 1996911"/>
                <a:gd name="connsiteX360" fmla="*/ 1659255 w 2454352"/>
                <a:gd name="connsiteY360" fmla="*/ 734242 h 1996911"/>
                <a:gd name="connsiteX361" fmla="*/ 1602538 w 2454352"/>
                <a:gd name="connsiteY361" fmla="*/ 731038 h 1996911"/>
                <a:gd name="connsiteX362" fmla="*/ 1545388 w 2454352"/>
                <a:gd name="connsiteY362" fmla="*/ 717184 h 1996911"/>
                <a:gd name="connsiteX363" fmla="*/ 1489883 w 2454352"/>
                <a:gd name="connsiteY363" fmla="*/ 662718 h 1996911"/>
                <a:gd name="connsiteX364" fmla="*/ 1497070 w 2454352"/>
                <a:gd name="connsiteY364" fmla="*/ 598554 h 1996911"/>
                <a:gd name="connsiteX365" fmla="*/ 1529455 w 2454352"/>
                <a:gd name="connsiteY365" fmla="*/ 584526 h 1996911"/>
                <a:gd name="connsiteX366" fmla="*/ 1588337 w 2454352"/>
                <a:gd name="connsiteY366" fmla="*/ 586951 h 1996911"/>
                <a:gd name="connsiteX367" fmla="*/ 1614574 w 2454352"/>
                <a:gd name="connsiteY367" fmla="*/ 561233 h 1996911"/>
                <a:gd name="connsiteX368" fmla="*/ 1616652 w 2454352"/>
                <a:gd name="connsiteY368" fmla="*/ 603490 h 1996911"/>
                <a:gd name="connsiteX369" fmla="*/ 1606262 w 2454352"/>
                <a:gd name="connsiteY369" fmla="*/ 606953 h 1996911"/>
                <a:gd name="connsiteX370" fmla="*/ 1580544 w 2454352"/>
                <a:gd name="connsiteY370" fmla="*/ 605827 h 1996911"/>
                <a:gd name="connsiteX371" fmla="*/ 1563572 w 2454352"/>
                <a:gd name="connsiteY371" fmla="*/ 625570 h 1996911"/>
                <a:gd name="connsiteX372" fmla="*/ 1563659 w 2454352"/>
                <a:gd name="connsiteY372" fmla="*/ 536382 h 1996911"/>
                <a:gd name="connsiteX373" fmla="*/ 1529802 w 2454352"/>
                <a:gd name="connsiteY373" fmla="*/ 532399 h 1996911"/>
                <a:gd name="connsiteX374" fmla="*/ 1515688 w 2454352"/>
                <a:gd name="connsiteY374" fmla="*/ 519843 h 1996911"/>
                <a:gd name="connsiteX375" fmla="*/ 1474730 w 2454352"/>
                <a:gd name="connsiteY375" fmla="*/ 463559 h 1996911"/>
                <a:gd name="connsiteX376" fmla="*/ 1490836 w 2454352"/>
                <a:gd name="connsiteY376" fmla="*/ 453774 h 1996911"/>
                <a:gd name="connsiteX377" fmla="*/ 1531014 w 2454352"/>
                <a:gd name="connsiteY377" fmla="*/ 495078 h 1996911"/>
                <a:gd name="connsiteX378" fmla="*/ 1565477 w 2454352"/>
                <a:gd name="connsiteY378" fmla="*/ 518024 h 1996911"/>
                <a:gd name="connsiteX379" fmla="*/ 1563659 w 2454352"/>
                <a:gd name="connsiteY379" fmla="*/ 536382 h 1996911"/>
                <a:gd name="connsiteX380" fmla="*/ 1369435 w 2454352"/>
                <a:gd name="connsiteY380" fmla="*/ 952538 h 1996911"/>
                <a:gd name="connsiteX381" fmla="*/ 1328218 w 2454352"/>
                <a:gd name="connsiteY381" fmla="*/ 971501 h 1996911"/>
                <a:gd name="connsiteX382" fmla="*/ 1229504 w 2454352"/>
                <a:gd name="connsiteY382" fmla="*/ 981286 h 1996911"/>
                <a:gd name="connsiteX383" fmla="*/ 1166120 w 2454352"/>
                <a:gd name="connsiteY383" fmla="*/ 987607 h 1996911"/>
                <a:gd name="connsiteX384" fmla="*/ 1151313 w 2454352"/>
                <a:gd name="connsiteY384" fmla="*/ 960158 h 1996911"/>
                <a:gd name="connsiteX385" fmla="*/ 1225521 w 2454352"/>
                <a:gd name="connsiteY385" fmla="*/ 873740 h 1996911"/>
                <a:gd name="connsiteX386" fmla="*/ 1347181 w 2454352"/>
                <a:gd name="connsiteY386" fmla="*/ 894782 h 1996911"/>
                <a:gd name="connsiteX387" fmla="*/ 1369435 w 2454352"/>
                <a:gd name="connsiteY387" fmla="*/ 952538 h 1996911"/>
                <a:gd name="connsiteX388" fmla="*/ 435552 w 2454352"/>
                <a:gd name="connsiteY388" fmla="*/ 563918 h 1996911"/>
                <a:gd name="connsiteX389" fmla="*/ 517294 w 2454352"/>
                <a:gd name="connsiteY389" fmla="*/ 562272 h 1996911"/>
                <a:gd name="connsiteX390" fmla="*/ 537989 w 2454352"/>
                <a:gd name="connsiteY390" fmla="*/ 576214 h 1996911"/>
                <a:gd name="connsiteX391" fmla="*/ 816379 w 2454352"/>
                <a:gd name="connsiteY391" fmla="*/ 1136370 h 1996911"/>
                <a:gd name="connsiteX392" fmla="*/ 845907 w 2454352"/>
                <a:gd name="connsiteY392" fmla="*/ 1146588 h 1996911"/>
                <a:gd name="connsiteX393" fmla="*/ 868767 w 2454352"/>
                <a:gd name="connsiteY393" fmla="*/ 1149532 h 1996911"/>
                <a:gd name="connsiteX394" fmla="*/ 895350 w 2454352"/>
                <a:gd name="connsiteY394" fmla="*/ 1168582 h 1996911"/>
                <a:gd name="connsiteX395" fmla="*/ 888076 w 2454352"/>
                <a:gd name="connsiteY395" fmla="*/ 1193693 h 1996911"/>
                <a:gd name="connsiteX396" fmla="*/ 779838 w 2454352"/>
                <a:gd name="connsiteY396" fmla="*/ 1227810 h 1996911"/>
                <a:gd name="connsiteX397" fmla="*/ 755506 w 2454352"/>
                <a:gd name="connsiteY397" fmla="*/ 1215341 h 1996911"/>
                <a:gd name="connsiteX398" fmla="*/ 429751 w 2454352"/>
                <a:gd name="connsiteY398" fmla="*/ 581582 h 1996911"/>
                <a:gd name="connsiteX399" fmla="*/ 435552 w 2454352"/>
                <a:gd name="connsiteY399" fmla="*/ 563918 h 1996911"/>
                <a:gd name="connsiteX400" fmla="*/ 802178 w 2454352"/>
                <a:gd name="connsiteY400" fmla="*/ 1358216 h 1996911"/>
                <a:gd name="connsiteX401" fmla="*/ 788930 w 2454352"/>
                <a:gd name="connsiteY401" fmla="*/ 1366356 h 1996911"/>
                <a:gd name="connsiteX402" fmla="*/ 791960 w 2454352"/>
                <a:gd name="connsiteY402" fmla="*/ 1383327 h 1996911"/>
                <a:gd name="connsiteX403" fmla="*/ 778712 w 2454352"/>
                <a:gd name="connsiteY403" fmla="*/ 1381163 h 1996911"/>
                <a:gd name="connsiteX404" fmla="*/ 739486 w 2454352"/>
                <a:gd name="connsiteY404" fmla="*/ 1300979 h 1996911"/>
                <a:gd name="connsiteX405" fmla="*/ 721822 w 2454352"/>
                <a:gd name="connsiteY405" fmla="*/ 1294399 h 1996911"/>
                <a:gd name="connsiteX406" fmla="*/ 710046 w 2454352"/>
                <a:gd name="connsiteY406" fmla="*/ 1315094 h 1996911"/>
                <a:gd name="connsiteX407" fmla="*/ 743383 w 2454352"/>
                <a:gd name="connsiteY407" fmla="*/ 1379171 h 1996911"/>
                <a:gd name="connsiteX408" fmla="*/ 740525 w 2454352"/>
                <a:gd name="connsiteY408" fmla="*/ 1401252 h 1996911"/>
                <a:gd name="connsiteX409" fmla="*/ 694113 w 2454352"/>
                <a:gd name="connsiteY409" fmla="*/ 1373369 h 1996911"/>
                <a:gd name="connsiteX410" fmla="*/ 333029 w 2454352"/>
                <a:gd name="connsiteY410" fmla="*/ 762557 h 1996911"/>
                <a:gd name="connsiteX411" fmla="*/ 335886 w 2454352"/>
                <a:gd name="connsiteY411" fmla="*/ 731558 h 1996911"/>
                <a:gd name="connsiteX412" fmla="*/ 421611 w 2454352"/>
                <a:gd name="connsiteY412" fmla="*/ 678997 h 1996911"/>
                <a:gd name="connsiteX413" fmla="*/ 452611 w 2454352"/>
                <a:gd name="connsiteY413" fmla="*/ 693631 h 1996911"/>
                <a:gd name="connsiteX414" fmla="*/ 742344 w 2454352"/>
                <a:gd name="connsiteY414" fmla="*/ 1254480 h 1996911"/>
                <a:gd name="connsiteX415" fmla="*/ 769620 w 2454352"/>
                <a:gd name="connsiteY415" fmla="*/ 1263226 h 1996911"/>
                <a:gd name="connsiteX416" fmla="*/ 930852 w 2454352"/>
                <a:gd name="connsiteY416" fmla="*/ 1210492 h 1996911"/>
                <a:gd name="connsiteX417" fmla="*/ 957349 w 2454352"/>
                <a:gd name="connsiteY417" fmla="*/ 1212657 h 1996911"/>
                <a:gd name="connsiteX418" fmla="*/ 976572 w 2454352"/>
                <a:gd name="connsiteY418" fmla="*/ 1251623 h 1996911"/>
                <a:gd name="connsiteX419" fmla="*/ 1029653 w 2454352"/>
                <a:gd name="connsiteY419" fmla="*/ 1249285 h 1996911"/>
                <a:gd name="connsiteX420" fmla="*/ 1031990 w 2454352"/>
                <a:gd name="connsiteY420" fmla="*/ 1298641 h 1996911"/>
                <a:gd name="connsiteX421" fmla="*/ 1017270 w 2454352"/>
                <a:gd name="connsiteY421" fmla="*/ 1319337 h 1996911"/>
                <a:gd name="connsiteX422" fmla="*/ 957609 w 2454352"/>
                <a:gd name="connsiteY422" fmla="*/ 1348258 h 1996911"/>
                <a:gd name="connsiteX423" fmla="*/ 917864 w 2454352"/>
                <a:gd name="connsiteY423" fmla="*/ 1354233 h 1996911"/>
                <a:gd name="connsiteX424" fmla="*/ 894224 w 2454352"/>
                <a:gd name="connsiteY424" fmla="*/ 1335875 h 1996911"/>
                <a:gd name="connsiteX425" fmla="*/ 852834 w 2454352"/>
                <a:gd name="connsiteY425" fmla="*/ 1298382 h 1996911"/>
                <a:gd name="connsiteX426" fmla="*/ 818977 w 2454352"/>
                <a:gd name="connsiteY426" fmla="*/ 1307301 h 1996911"/>
                <a:gd name="connsiteX427" fmla="*/ 804170 w 2454352"/>
                <a:gd name="connsiteY427" fmla="*/ 1300720 h 1996911"/>
                <a:gd name="connsiteX428" fmla="*/ 828415 w 2454352"/>
                <a:gd name="connsiteY428" fmla="*/ 1281496 h 1996911"/>
                <a:gd name="connsiteX429" fmla="*/ 852747 w 2454352"/>
                <a:gd name="connsiteY429" fmla="*/ 1265217 h 1996911"/>
                <a:gd name="connsiteX430" fmla="*/ 837248 w 2454352"/>
                <a:gd name="connsiteY430" fmla="*/ 1251276 h 1996911"/>
                <a:gd name="connsiteX431" fmla="*/ 796030 w 2454352"/>
                <a:gd name="connsiteY431" fmla="*/ 1264698 h 1996911"/>
                <a:gd name="connsiteX432" fmla="*/ 769620 w 2454352"/>
                <a:gd name="connsiteY432" fmla="*/ 1316306 h 1996911"/>
                <a:gd name="connsiteX433" fmla="*/ 813868 w 2454352"/>
                <a:gd name="connsiteY433" fmla="*/ 1336135 h 1996911"/>
                <a:gd name="connsiteX434" fmla="*/ 852921 w 2454352"/>
                <a:gd name="connsiteY434" fmla="*/ 1333105 h 1996911"/>
                <a:gd name="connsiteX435" fmla="*/ 844175 w 2454352"/>
                <a:gd name="connsiteY435" fmla="*/ 1353021 h 1996911"/>
                <a:gd name="connsiteX436" fmla="*/ 802178 w 2454352"/>
                <a:gd name="connsiteY436" fmla="*/ 1358216 h 1996911"/>
                <a:gd name="connsiteX437" fmla="*/ 931459 w 2454352"/>
                <a:gd name="connsiteY437" fmla="*/ 1468446 h 1996911"/>
                <a:gd name="connsiteX438" fmla="*/ 913101 w 2454352"/>
                <a:gd name="connsiteY438" fmla="*/ 1482474 h 1996911"/>
                <a:gd name="connsiteX439" fmla="*/ 918903 w 2454352"/>
                <a:gd name="connsiteY439" fmla="*/ 1465502 h 1996911"/>
                <a:gd name="connsiteX440" fmla="*/ 912235 w 2454352"/>
                <a:gd name="connsiteY440" fmla="*/ 1458921 h 1996911"/>
                <a:gd name="connsiteX441" fmla="*/ 891627 w 2454352"/>
                <a:gd name="connsiteY441" fmla="*/ 1464117 h 1996911"/>
                <a:gd name="connsiteX442" fmla="*/ 901152 w 2454352"/>
                <a:gd name="connsiteY442" fmla="*/ 1447838 h 1996911"/>
                <a:gd name="connsiteX443" fmla="*/ 893791 w 2454352"/>
                <a:gd name="connsiteY443" fmla="*/ 1436061 h 1996911"/>
                <a:gd name="connsiteX444" fmla="*/ 878292 w 2454352"/>
                <a:gd name="connsiteY444" fmla="*/ 1426536 h 1996911"/>
                <a:gd name="connsiteX445" fmla="*/ 879677 w 2454352"/>
                <a:gd name="connsiteY445" fmla="*/ 1410344 h 1996911"/>
                <a:gd name="connsiteX446" fmla="*/ 851622 w 2454352"/>
                <a:gd name="connsiteY446" fmla="*/ 1396403 h 1996911"/>
                <a:gd name="connsiteX447" fmla="*/ 898034 w 2454352"/>
                <a:gd name="connsiteY447" fmla="*/ 1380816 h 1996911"/>
                <a:gd name="connsiteX448" fmla="*/ 924618 w 2454352"/>
                <a:gd name="connsiteY448" fmla="*/ 1390341 h 1996911"/>
                <a:gd name="connsiteX449" fmla="*/ 932065 w 2454352"/>
                <a:gd name="connsiteY449" fmla="*/ 1410950 h 1996911"/>
                <a:gd name="connsiteX450" fmla="*/ 1032943 w 2454352"/>
                <a:gd name="connsiteY450" fmla="*/ 1370166 h 1996911"/>
                <a:gd name="connsiteX451" fmla="*/ 1049222 w 2454352"/>
                <a:gd name="connsiteY451" fmla="*/ 1377526 h 1996911"/>
                <a:gd name="connsiteX452" fmla="*/ 1066973 w 2454352"/>
                <a:gd name="connsiteY452" fmla="*/ 1396662 h 1996911"/>
                <a:gd name="connsiteX453" fmla="*/ 1091912 w 2454352"/>
                <a:gd name="connsiteY453" fmla="*/ 1366356 h 1996911"/>
                <a:gd name="connsiteX454" fmla="*/ 1087928 w 2454352"/>
                <a:gd name="connsiteY454" fmla="*/ 1242530 h 1996911"/>
                <a:gd name="connsiteX455" fmla="*/ 1097453 w 2454352"/>
                <a:gd name="connsiteY455" fmla="*/ 1220363 h 1996911"/>
                <a:gd name="connsiteX456" fmla="*/ 1126201 w 2454352"/>
                <a:gd name="connsiteY456" fmla="*/ 1212224 h 1996911"/>
                <a:gd name="connsiteX457" fmla="*/ 1143173 w 2454352"/>
                <a:gd name="connsiteY457" fmla="*/ 1224693 h 1996911"/>
                <a:gd name="connsiteX458" fmla="*/ 1178069 w 2454352"/>
                <a:gd name="connsiteY458" fmla="*/ 1335096 h 1996911"/>
                <a:gd name="connsiteX459" fmla="*/ 1174433 w 2454352"/>
                <a:gd name="connsiteY459" fmla="*/ 1360208 h 1996911"/>
                <a:gd name="connsiteX460" fmla="*/ 1059613 w 2454352"/>
                <a:gd name="connsiteY460" fmla="*/ 1426796 h 1996911"/>
                <a:gd name="connsiteX461" fmla="*/ 960986 w 2454352"/>
                <a:gd name="connsiteY461" fmla="*/ 1477885 h 1996911"/>
                <a:gd name="connsiteX462" fmla="*/ 931459 w 2454352"/>
                <a:gd name="connsiteY462" fmla="*/ 1468446 h 1996911"/>
                <a:gd name="connsiteX463" fmla="*/ 1159452 w 2454352"/>
                <a:gd name="connsiteY463" fmla="*/ 1854642 h 1996911"/>
                <a:gd name="connsiteX464" fmla="*/ 1143087 w 2454352"/>
                <a:gd name="connsiteY464" fmla="*/ 1857499 h 1996911"/>
                <a:gd name="connsiteX465" fmla="*/ 1134081 w 2454352"/>
                <a:gd name="connsiteY465" fmla="*/ 1841480 h 1996911"/>
                <a:gd name="connsiteX466" fmla="*/ 1140402 w 2454352"/>
                <a:gd name="connsiteY466" fmla="*/ 1829703 h 1996911"/>
                <a:gd name="connsiteX467" fmla="*/ 1150187 w 2454352"/>
                <a:gd name="connsiteY467" fmla="*/ 1829703 h 1996911"/>
                <a:gd name="connsiteX468" fmla="*/ 1159279 w 2454352"/>
                <a:gd name="connsiteY468" fmla="*/ 1839748 h 1996911"/>
                <a:gd name="connsiteX469" fmla="*/ 1159452 w 2454352"/>
                <a:gd name="connsiteY469" fmla="*/ 1854642 h 1996911"/>
                <a:gd name="connsiteX470" fmla="*/ 1160145 w 2454352"/>
                <a:gd name="connsiteY470" fmla="*/ 1788486 h 1996911"/>
                <a:gd name="connsiteX471" fmla="*/ 1150360 w 2454352"/>
                <a:gd name="connsiteY471" fmla="*/ 1796886 h 1996911"/>
                <a:gd name="connsiteX472" fmla="*/ 1132609 w 2454352"/>
                <a:gd name="connsiteY472" fmla="*/ 1796886 h 1996911"/>
                <a:gd name="connsiteX473" fmla="*/ 1118668 w 2454352"/>
                <a:gd name="connsiteY473" fmla="*/ 1789092 h 1996911"/>
                <a:gd name="connsiteX474" fmla="*/ 1115637 w 2454352"/>
                <a:gd name="connsiteY474" fmla="*/ 1773246 h 1996911"/>
                <a:gd name="connsiteX475" fmla="*/ 1124296 w 2454352"/>
                <a:gd name="connsiteY475" fmla="*/ 1762422 h 1996911"/>
                <a:gd name="connsiteX476" fmla="*/ 1148715 w 2454352"/>
                <a:gd name="connsiteY476" fmla="*/ 1762509 h 1996911"/>
                <a:gd name="connsiteX477" fmla="*/ 1160145 w 2454352"/>
                <a:gd name="connsiteY477" fmla="*/ 1772554 h 1996911"/>
                <a:gd name="connsiteX478" fmla="*/ 1160145 w 2454352"/>
                <a:gd name="connsiteY478" fmla="*/ 1788486 h 1996911"/>
                <a:gd name="connsiteX479" fmla="*/ 1117110 w 2454352"/>
                <a:gd name="connsiteY479" fmla="*/ 1718607 h 1996911"/>
                <a:gd name="connsiteX480" fmla="*/ 1138324 w 2454352"/>
                <a:gd name="connsiteY480" fmla="*/ 1705272 h 1996911"/>
                <a:gd name="connsiteX481" fmla="*/ 1159539 w 2454352"/>
                <a:gd name="connsiteY481" fmla="*/ 1718607 h 1996911"/>
                <a:gd name="connsiteX482" fmla="*/ 1152525 w 2454352"/>
                <a:gd name="connsiteY482" fmla="*/ 1729171 h 1996911"/>
                <a:gd name="connsiteX483" fmla="*/ 1124210 w 2454352"/>
                <a:gd name="connsiteY483" fmla="*/ 1729171 h 1996911"/>
                <a:gd name="connsiteX484" fmla="*/ 1117110 w 2454352"/>
                <a:gd name="connsiteY484" fmla="*/ 1718607 h 1996911"/>
                <a:gd name="connsiteX485" fmla="*/ 1266912 w 2454352"/>
                <a:gd name="connsiteY485" fmla="*/ 1525163 h 1996911"/>
                <a:gd name="connsiteX486" fmla="*/ 1212446 w 2454352"/>
                <a:gd name="connsiteY486" fmla="*/ 1559193 h 1996911"/>
                <a:gd name="connsiteX487" fmla="*/ 1187421 w 2454352"/>
                <a:gd name="connsiteY487" fmla="*/ 1595388 h 1996911"/>
                <a:gd name="connsiteX488" fmla="*/ 1181533 w 2454352"/>
                <a:gd name="connsiteY488" fmla="*/ 1578417 h 1996911"/>
                <a:gd name="connsiteX489" fmla="*/ 1163869 w 2454352"/>
                <a:gd name="connsiteY489" fmla="*/ 1587336 h 1996911"/>
                <a:gd name="connsiteX490" fmla="*/ 1138844 w 2454352"/>
                <a:gd name="connsiteY490" fmla="*/ 1595475 h 1996911"/>
                <a:gd name="connsiteX491" fmla="*/ 1135813 w 2454352"/>
                <a:gd name="connsiteY491" fmla="*/ 1577031 h 1996911"/>
                <a:gd name="connsiteX492" fmla="*/ 1118928 w 2454352"/>
                <a:gd name="connsiteY492" fmla="*/ 1586643 h 1996911"/>
                <a:gd name="connsiteX493" fmla="*/ 1096068 w 2454352"/>
                <a:gd name="connsiteY493" fmla="*/ 1588894 h 1996911"/>
                <a:gd name="connsiteX494" fmla="*/ 1095288 w 2454352"/>
                <a:gd name="connsiteY494" fmla="*/ 1567506 h 1996911"/>
                <a:gd name="connsiteX495" fmla="*/ 1066540 w 2454352"/>
                <a:gd name="connsiteY495" fmla="*/ 1583785 h 1996911"/>
                <a:gd name="connsiteX496" fmla="*/ 1033376 w 2454352"/>
                <a:gd name="connsiteY496" fmla="*/ 1576512 h 1996911"/>
                <a:gd name="connsiteX497" fmla="*/ 1060566 w 2454352"/>
                <a:gd name="connsiteY497" fmla="*/ 1545512 h 1996911"/>
                <a:gd name="connsiteX498" fmla="*/ 1017097 w 2454352"/>
                <a:gd name="connsiteY498" fmla="*/ 1550794 h 1996911"/>
                <a:gd name="connsiteX499" fmla="*/ 975100 w 2454352"/>
                <a:gd name="connsiteY499" fmla="*/ 1550881 h 1996911"/>
                <a:gd name="connsiteX500" fmla="*/ 975793 w 2454352"/>
                <a:gd name="connsiteY500" fmla="*/ 1526549 h 1996911"/>
                <a:gd name="connsiteX501" fmla="*/ 1081780 w 2454352"/>
                <a:gd name="connsiteY501" fmla="*/ 1472516 h 1996911"/>
                <a:gd name="connsiteX502" fmla="*/ 1181187 w 2454352"/>
                <a:gd name="connsiteY502" fmla="*/ 1415539 h 1996911"/>
                <a:gd name="connsiteX503" fmla="*/ 1217295 w 2454352"/>
                <a:gd name="connsiteY503" fmla="*/ 1408785 h 1996911"/>
                <a:gd name="connsiteX504" fmla="*/ 1235133 w 2454352"/>
                <a:gd name="connsiteY504" fmla="*/ 1478058 h 1996911"/>
                <a:gd name="connsiteX505" fmla="*/ 1265440 w 2454352"/>
                <a:gd name="connsiteY505" fmla="*/ 1506719 h 1996911"/>
                <a:gd name="connsiteX506" fmla="*/ 1266912 w 2454352"/>
                <a:gd name="connsiteY506" fmla="*/ 1525163 h 1996911"/>
                <a:gd name="connsiteX507" fmla="*/ 2003974 w 2454352"/>
                <a:gd name="connsiteY507" fmla="*/ 1578936 h 1996911"/>
                <a:gd name="connsiteX508" fmla="*/ 2006311 w 2454352"/>
                <a:gd name="connsiteY508" fmla="*/ 1587682 h 1996911"/>
                <a:gd name="connsiteX509" fmla="*/ 1999384 w 2454352"/>
                <a:gd name="connsiteY509" fmla="*/ 1598679 h 1996911"/>
                <a:gd name="connsiteX510" fmla="*/ 1984837 w 2454352"/>
                <a:gd name="connsiteY510" fmla="*/ 1600498 h 1996911"/>
                <a:gd name="connsiteX511" fmla="*/ 1807152 w 2454352"/>
                <a:gd name="connsiteY511" fmla="*/ 1510356 h 1996911"/>
                <a:gd name="connsiteX512" fmla="*/ 1803862 w 2454352"/>
                <a:gd name="connsiteY512" fmla="*/ 1487063 h 1996911"/>
                <a:gd name="connsiteX513" fmla="*/ 1803775 w 2454352"/>
                <a:gd name="connsiteY513" fmla="*/ 1487063 h 1996911"/>
                <a:gd name="connsiteX514" fmla="*/ 1860579 w 2454352"/>
                <a:gd name="connsiteY514" fmla="*/ 1439179 h 1996911"/>
                <a:gd name="connsiteX515" fmla="*/ 1876598 w 2454352"/>
                <a:gd name="connsiteY515" fmla="*/ 1441170 h 1996911"/>
                <a:gd name="connsiteX516" fmla="*/ 2003974 w 2454352"/>
                <a:gd name="connsiteY516" fmla="*/ 1578936 h 1996911"/>
                <a:gd name="connsiteX517" fmla="*/ 2058699 w 2454352"/>
                <a:gd name="connsiteY517" fmla="*/ 1047961 h 1996911"/>
                <a:gd name="connsiteX518" fmla="*/ 2003627 w 2454352"/>
                <a:gd name="connsiteY518" fmla="*/ 1146068 h 1996911"/>
                <a:gd name="connsiteX519" fmla="*/ 1914785 w 2454352"/>
                <a:gd name="connsiteY519" fmla="*/ 1292926 h 1996911"/>
                <a:gd name="connsiteX520" fmla="*/ 1760999 w 2454352"/>
                <a:gd name="connsiteY520" fmla="*/ 1382461 h 1996911"/>
                <a:gd name="connsiteX521" fmla="*/ 1723506 w 2454352"/>
                <a:gd name="connsiteY521" fmla="*/ 1422380 h 1996911"/>
                <a:gd name="connsiteX522" fmla="*/ 1614661 w 2454352"/>
                <a:gd name="connsiteY522" fmla="*/ 1511828 h 1996911"/>
                <a:gd name="connsiteX523" fmla="*/ 1504171 w 2454352"/>
                <a:gd name="connsiteY523" fmla="*/ 1529753 h 1996911"/>
                <a:gd name="connsiteX524" fmla="*/ 1518112 w 2454352"/>
                <a:gd name="connsiteY524" fmla="*/ 1495809 h 1996911"/>
                <a:gd name="connsiteX525" fmla="*/ 1522528 w 2454352"/>
                <a:gd name="connsiteY525" fmla="*/ 1484033 h 1996911"/>
                <a:gd name="connsiteX526" fmla="*/ 1462867 w 2454352"/>
                <a:gd name="connsiteY526" fmla="*/ 1493731 h 1996911"/>
                <a:gd name="connsiteX527" fmla="*/ 1292543 w 2454352"/>
                <a:gd name="connsiteY527" fmla="*/ 1446972 h 1996911"/>
                <a:gd name="connsiteX528" fmla="*/ 1263621 w 2454352"/>
                <a:gd name="connsiteY528" fmla="*/ 1369646 h 1996911"/>
                <a:gd name="connsiteX529" fmla="*/ 1206558 w 2454352"/>
                <a:gd name="connsiteY529" fmla="*/ 1240106 h 1996911"/>
                <a:gd name="connsiteX530" fmla="*/ 1228552 w 2454352"/>
                <a:gd name="connsiteY530" fmla="*/ 1204690 h 1996911"/>
                <a:gd name="connsiteX531" fmla="*/ 1379653 w 2454352"/>
                <a:gd name="connsiteY531" fmla="*/ 1204344 h 1996911"/>
                <a:gd name="connsiteX532" fmla="*/ 1417407 w 2454352"/>
                <a:gd name="connsiteY532" fmla="*/ 1218632 h 1996911"/>
                <a:gd name="connsiteX533" fmla="*/ 1424853 w 2454352"/>
                <a:gd name="connsiteY533" fmla="*/ 1267296 h 1996911"/>
                <a:gd name="connsiteX534" fmla="*/ 1462347 w 2454352"/>
                <a:gd name="connsiteY534" fmla="*/ 1239933 h 1996911"/>
                <a:gd name="connsiteX535" fmla="*/ 1509107 w 2454352"/>
                <a:gd name="connsiteY535" fmla="*/ 1178627 h 1996911"/>
                <a:gd name="connsiteX536" fmla="*/ 1530754 w 2454352"/>
                <a:gd name="connsiteY536" fmla="*/ 1183735 h 1996911"/>
                <a:gd name="connsiteX537" fmla="*/ 1555000 w 2454352"/>
                <a:gd name="connsiteY537" fmla="*/ 1171873 h 1996911"/>
                <a:gd name="connsiteX538" fmla="*/ 1558637 w 2454352"/>
                <a:gd name="connsiteY538" fmla="*/ 1136457 h 1996911"/>
                <a:gd name="connsiteX539" fmla="*/ 1573357 w 2454352"/>
                <a:gd name="connsiteY539" fmla="*/ 1113597 h 1996911"/>
                <a:gd name="connsiteX540" fmla="*/ 1592494 w 2454352"/>
                <a:gd name="connsiteY540" fmla="*/ 1091429 h 1996911"/>
                <a:gd name="connsiteX541" fmla="*/ 1619770 w 2454352"/>
                <a:gd name="connsiteY541" fmla="*/ 1081818 h 1996911"/>
                <a:gd name="connsiteX542" fmla="*/ 1654406 w 2454352"/>
                <a:gd name="connsiteY542" fmla="*/ 1082424 h 1996911"/>
                <a:gd name="connsiteX543" fmla="*/ 1641071 w 2454352"/>
                <a:gd name="connsiteY543" fmla="*/ 1040427 h 1996911"/>
                <a:gd name="connsiteX544" fmla="*/ 1622021 w 2454352"/>
                <a:gd name="connsiteY544" fmla="*/ 1004405 h 1996911"/>
                <a:gd name="connsiteX545" fmla="*/ 1603924 w 2454352"/>
                <a:gd name="connsiteY545" fmla="*/ 990032 h 1996911"/>
                <a:gd name="connsiteX546" fmla="*/ 1565650 w 2454352"/>
                <a:gd name="connsiteY546" fmla="*/ 1000422 h 1996911"/>
                <a:gd name="connsiteX547" fmla="*/ 1556905 w 2454352"/>
                <a:gd name="connsiteY547" fmla="*/ 1037310 h 1996911"/>
                <a:gd name="connsiteX548" fmla="*/ 1463473 w 2454352"/>
                <a:gd name="connsiteY548" fmla="*/ 1113424 h 1996911"/>
                <a:gd name="connsiteX549" fmla="*/ 1428144 w 2454352"/>
                <a:gd name="connsiteY549" fmla="*/ 1133426 h 1996911"/>
                <a:gd name="connsiteX550" fmla="*/ 1410479 w 2454352"/>
                <a:gd name="connsiteY550" fmla="*/ 1128317 h 1996911"/>
                <a:gd name="connsiteX551" fmla="*/ 1369955 w 2454352"/>
                <a:gd name="connsiteY551" fmla="*/ 1141652 h 1996911"/>
                <a:gd name="connsiteX552" fmla="*/ 1340514 w 2454352"/>
                <a:gd name="connsiteY552" fmla="*/ 1163127 h 1996911"/>
                <a:gd name="connsiteX553" fmla="*/ 1177550 w 2454352"/>
                <a:gd name="connsiteY553" fmla="*/ 1131088 h 1996911"/>
                <a:gd name="connsiteX554" fmla="*/ 1138498 w 2454352"/>
                <a:gd name="connsiteY554" fmla="*/ 1110566 h 1996911"/>
                <a:gd name="connsiteX555" fmla="*/ 1127500 w 2454352"/>
                <a:gd name="connsiteY555" fmla="*/ 1143038 h 1996911"/>
                <a:gd name="connsiteX556" fmla="*/ 1110615 w 2454352"/>
                <a:gd name="connsiteY556" fmla="*/ 1161481 h 1996911"/>
                <a:gd name="connsiteX557" fmla="*/ 1043507 w 2454352"/>
                <a:gd name="connsiteY557" fmla="*/ 1161655 h 1996911"/>
                <a:gd name="connsiteX558" fmla="*/ 1016318 w 2454352"/>
                <a:gd name="connsiteY558" fmla="*/ 1194126 h 1996911"/>
                <a:gd name="connsiteX559" fmla="*/ 1000818 w 2454352"/>
                <a:gd name="connsiteY559" fmla="*/ 1204517 h 1996911"/>
                <a:gd name="connsiteX560" fmla="*/ 1000472 w 2454352"/>
                <a:gd name="connsiteY560" fmla="*/ 1168409 h 1996911"/>
                <a:gd name="connsiteX561" fmla="*/ 994757 w 2454352"/>
                <a:gd name="connsiteY561" fmla="*/ 1149272 h 1996911"/>
                <a:gd name="connsiteX562" fmla="*/ 969039 w 2454352"/>
                <a:gd name="connsiteY562" fmla="*/ 1170660 h 1996911"/>
                <a:gd name="connsiteX563" fmla="*/ 949123 w 2454352"/>
                <a:gd name="connsiteY563" fmla="*/ 1161914 h 1996911"/>
                <a:gd name="connsiteX564" fmla="*/ 978477 w 2454352"/>
                <a:gd name="connsiteY564" fmla="*/ 1120611 h 1996911"/>
                <a:gd name="connsiteX565" fmla="*/ 1004714 w 2454352"/>
                <a:gd name="connsiteY565" fmla="*/ 1106496 h 1996911"/>
                <a:gd name="connsiteX566" fmla="*/ 960813 w 2454352"/>
                <a:gd name="connsiteY566" fmla="*/ 1103639 h 1996911"/>
                <a:gd name="connsiteX567" fmla="*/ 911456 w 2454352"/>
                <a:gd name="connsiteY567" fmla="*/ 1130309 h 1996911"/>
                <a:gd name="connsiteX568" fmla="*/ 927562 w 2454352"/>
                <a:gd name="connsiteY568" fmla="*/ 1101474 h 1996911"/>
                <a:gd name="connsiteX569" fmla="*/ 967220 w 2454352"/>
                <a:gd name="connsiteY569" fmla="*/ 1065972 h 1996911"/>
                <a:gd name="connsiteX570" fmla="*/ 983326 w 2454352"/>
                <a:gd name="connsiteY570" fmla="*/ 1039388 h 1996911"/>
                <a:gd name="connsiteX571" fmla="*/ 935355 w 2454352"/>
                <a:gd name="connsiteY571" fmla="*/ 999730 h 1996911"/>
                <a:gd name="connsiteX572" fmla="*/ 1004455 w 2454352"/>
                <a:gd name="connsiteY572" fmla="*/ 1020944 h 1996911"/>
                <a:gd name="connsiteX573" fmla="*/ 1060825 w 2454352"/>
                <a:gd name="connsiteY573" fmla="*/ 1053243 h 1996911"/>
                <a:gd name="connsiteX574" fmla="*/ 1117542 w 2454352"/>
                <a:gd name="connsiteY574" fmla="*/ 1035405 h 1996911"/>
                <a:gd name="connsiteX575" fmla="*/ 1259032 w 2454352"/>
                <a:gd name="connsiteY575" fmla="*/ 1016701 h 1996911"/>
                <a:gd name="connsiteX576" fmla="*/ 1343025 w 2454352"/>
                <a:gd name="connsiteY576" fmla="*/ 1015749 h 1996911"/>
                <a:gd name="connsiteX577" fmla="*/ 1410046 w 2454352"/>
                <a:gd name="connsiteY577" fmla="*/ 984663 h 1996911"/>
                <a:gd name="connsiteX578" fmla="*/ 1465205 w 2454352"/>
                <a:gd name="connsiteY578" fmla="*/ 930024 h 1996911"/>
                <a:gd name="connsiteX579" fmla="*/ 1498975 w 2454352"/>
                <a:gd name="connsiteY579" fmla="*/ 873220 h 1996911"/>
                <a:gd name="connsiteX580" fmla="*/ 1650596 w 2454352"/>
                <a:gd name="connsiteY580" fmla="*/ 782993 h 1996911"/>
                <a:gd name="connsiteX581" fmla="*/ 1731559 w 2454352"/>
                <a:gd name="connsiteY581" fmla="*/ 730519 h 1996911"/>
                <a:gd name="connsiteX582" fmla="*/ 1765416 w 2454352"/>
                <a:gd name="connsiteY582" fmla="*/ 711988 h 1996911"/>
                <a:gd name="connsiteX583" fmla="*/ 1807152 w 2454352"/>
                <a:gd name="connsiteY583" fmla="*/ 626956 h 1996911"/>
                <a:gd name="connsiteX584" fmla="*/ 1758488 w 2454352"/>
                <a:gd name="connsiteY584" fmla="*/ 563485 h 1996911"/>
                <a:gd name="connsiteX585" fmla="*/ 1765589 w 2454352"/>
                <a:gd name="connsiteY585" fmla="*/ 606693 h 1996911"/>
                <a:gd name="connsiteX586" fmla="*/ 1733637 w 2454352"/>
                <a:gd name="connsiteY586" fmla="*/ 648603 h 1996911"/>
                <a:gd name="connsiteX587" fmla="*/ 1741517 w 2454352"/>
                <a:gd name="connsiteY587" fmla="*/ 620288 h 1996911"/>
                <a:gd name="connsiteX588" fmla="*/ 1739352 w 2454352"/>
                <a:gd name="connsiteY588" fmla="*/ 585305 h 1996911"/>
                <a:gd name="connsiteX589" fmla="*/ 1719089 w 2454352"/>
                <a:gd name="connsiteY589" fmla="*/ 616998 h 1996911"/>
                <a:gd name="connsiteX590" fmla="*/ 1722900 w 2454352"/>
                <a:gd name="connsiteY590" fmla="*/ 558462 h 1996911"/>
                <a:gd name="connsiteX591" fmla="*/ 1681856 w 2454352"/>
                <a:gd name="connsiteY591" fmla="*/ 597082 h 1996911"/>
                <a:gd name="connsiteX592" fmla="*/ 1703676 w 2454352"/>
                <a:gd name="connsiteY592" fmla="*/ 565476 h 1996911"/>
                <a:gd name="connsiteX593" fmla="*/ 1708439 w 2454352"/>
                <a:gd name="connsiteY593" fmla="*/ 477067 h 1996911"/>
                <a:gd name="connsiteX594" fmla="*/ 1627650 w 2454352"/>
                <a:gd name="connsiteY594" fmla="*/ 426065 h 1996911"/>
                <a:gd name="connsiteX595" fmla="*/ 1612929 w 2454352"/>
                <a:gd name="connsiteY595" fmla="*/ 437149 h 1996911"/>
                <a:gd name="connsiteX596" fmla="*/ 1670512 w 2454352"/>
                <a:gd name="connsiteY596" fmla="*/ 493952 h 1996911"/>
                <a:gd name="connsiteX597" fmla="*/ 1653713 w 2454352"/>
                <a:gd name="connsiteY597" fmla="*/ 544088 h 1996911"/>
                <a:gd name="connsiteX598" fmla="*/ 1629295 w 2454352"/>
                <a:gd name="connsiteY598" fmla="*/ 502871 h 1996911"/>
                <a:gd name="connsiteX599" fmla="*/ 1608599 w 2454352"/>
                <a:gd name="connsiteY599" fmla="*/ 465377 h 1996911"/>
                <a:gd name="connsiteX600" fmla="*/ 1583488 w 2454352"/>
                <a:gd name="connsiteY600" fmla="*/ 438188 h 1996911"/>
                <a:gd name="connsiteX601" fmla="*/ 1517852 w 2454352"/>
                <a:gd name="connsiteY601" fmla="*/ 406668 h 1996911"/>
                <a:gd name="connsiteX602" fmla="*/ 1519151 w 2454352"/>
                <a:gd name="connsiteY602" fmla="*/ 332200 h 1996911"/>
                <a:gd name="connsiteX603" fmla="*/ 1525732 w 2454352"/>
                <a:gd name="connsiteY603" fmla="*/ 293840 h 1996911"/>
                <a:gd name="connsiteX604" fmla="*/ 1459577 w 2454352"/>
                <a:gd name="connsiteY604" fmla="*/ 357398 h 1996911"/>
                <a:gd name="connsiteX605" fmla="*/ 1448493 w 2454352"/>
                <a:gd name="connsiteY605" fmla="*/ 350817 h 1996911"/>
                <a:gd name="connsiteX606" fmla="*/ 1552142 w 2454352"/>
                <a:gd name="connsiteY606" fmla="*/ 232621 h 1996911"/>
                <a:gd name="connsiteX607" fmla="*/ 1786284 w 2454352"/>
                <a:gd name="connsiteY607" fmla="*/ 162049 h 1996911"/>
                <a:gd name="connsiteX608" fmla="*/ 1846032 w 2454352"/>
                <a:gd name="connsiteY608" fmla="*/ 233140 h 1996911"/>
                <a:gd name="connsiteX609" fmla="*/ 1870104 w 2454352"/>
                <a:gd name="connsiteY609" fmla="*/ 246302 h 1996911"/>
                <a:gd name="connsiteX610" fmla="*/ 1878330 w 2454352"/>
                <a:gd name="connsiteY610" fmla="*/ 206384 h 1996911"/>
                <a:gd name="connsiteX611" fmla="*/ 1893137 w 2454352"/>
                <a:gd name="connsiteY611" fmla="*/ 206384 h 1996911"/>
                <a:gd name="connsiteX612" fmla="*/ 1894783 w 2454352"/>
                <a:gd name="connsiteY612" fmla="*/ 264919 h 1996911"/>
                <a:gd name="connsiteX613" fmla="*/ 1901883 w 2454352"/>
                <a:gd name="connsiteY613" fmla="*/ 305357 h 1996911"/>
                <a:gd name="connsiteX614" fmla="*/ 1921539 w 2454352"/>
                <a:gd name="connsiteY614" fmla="*/ 329429 h 1996911"/>
                <a:gd name="connsiteX615" fmla="*/ 1918768 w 2454352"/>
                <a:gd name="connsiteY615" fmla="*/ 366577 h 1996911"/>
                <a:gd name="connsiteX616" fmla="*/ 1932449 w 2454352"/>
                <a:gd name="connsiteY616" fmla="*/ 405370 h 1996911"/>
                <a:gd name="connsiteX617" fmla="*/ 1916603 w 2454352"/>
                <a:gd name="connsiteY617" fmla="*/ 414115 h 1996911"/>
                <a:gd name="connsiteX618" fmla="*/ 1896341 w 2454352"/>
                <a:gd name="connsiteY618" fmla="*/ 379133 h 1996911"/>
                <a:gd name="connsiteX619" fmla="*/ 1892531 w 2454352"/>
                <a:gd name="connsiteY619" fmla="*/ 334279 h 1996911"/>
                <a:gd name="connsiteX620" fmla="*/ 1866814 w 2454352"/>
                <a:gd name="connsiteY620" fmla="*/ 294879 h 1996911"/>
                <a:gd name="connsiteX621" fmla="*/ 1846551 w 2454352"/>
                <a:gd name="connsiteY621" fmla="*/ 355060 h 1996911"/>
                <a:gd name="connsiteX622" fmla="*/ 1900671 w 2454352"/>
                <a:gd name="connsiteY622" fmla="*/ 455159 h 1996911"/>
                <a:gd name="connsiteX623" fmla="*/ 1859973 w 2454352"/>
                <a:gd name="connsiteY623" fmla="*/ 483215 h 1996911"/>
                <a:gd name="connsiteX624" fmla="*/ 1843780 w 2454352"/>
                <a:gd name="connsiteY624" fmla="*/ 499494 h 1996911"/>
                <a:gd name="connsiteX625" fmla="*/ 1868805 w 2454352"/>
                <a:gd name="connsiteY625" fmla="*/ 498715 h 1996911"/>
                <a:gd name="connsiteX626" fmla="*/ 1880581 w 2454352"/>
                <a:gd name="connsiteY626" fmla="*/ 492826 h 1996911"/>
                <a:gd name="connsiteX627" fmla="*/ 1933662 w 2454352"/>
                <a:gd name="connsiteY627" fmla="*/ 496377 h 1996911"/>
                <a:gd name="connsiteX628" fmla="*/ 1914612 w 2454352"/>
                <a:gd name="connsiteY628" fmla="*/ 522960 h 1996911"/>
                <a:gd name="connsiteX629" fmla="*/ 1869065 w 2454352"/>
                <a:gd name="connsiteY629" fmla="*/ 583487 h 1996911"/>
                <a:gd name="connsiteX630" fmla="*/ 1877291 w 2454352"/>
                <a:gd name="connsiteY630" fmla="*/ 626956 h 1996911"/>
                <a:gd name="connsiteX631" fmla="*/ 1854171 w 2454352"/>
                <a:gd name="connsiteY631" fmla="*/ 637866 h 1996911"/>
                <a:gd name="connsiteX632" fmla="*/ 1845945 w 2454352"/>
                <a:gd name="connsiteY632" fmla="*/ 589722 h 1996911"/>
                <a:gd name="connsiteX633" fmla="*/ 1825596 w 2454352"/>
                <a:gd name="connsiteY633" fmla="*/ 615266 h 1996911"/>
                <a:gd name="connsiteX634" fmla="*/ 1863956 w 2454352"/>
                <a:gd name="connsiteY634" fmla="*/ 715538 h 1996911"/>
                <a:gd name="connsiteX635" fmla="*/ 1930631 w 2454352"/>
                <a:gd name="connsiteY635" fmla="*/ 723765 h 1996911"/>
                <a:gd name="connsiteX636" fmla="*/ 2010208 w 2454352"/>
                <a:gd name="connsiteY636" fmla="*/ 802043 h 1996911"/>
                <a:gd name="connsiteX637" fmla="*/ 2009775 w 2454352"/>
                <a:gd name="connsiteY637" fmla="*/ 917035 h 1996911"/>
                <a:gd name="connsiteX638" fmla="*/ 1994362 w 2454352"/>
                <a:gd name="connsiteY638" fmla="*/ 956088 h 1996911"/>
                <a:gd name="connsiteX639" fmla="*/ 2023110 w 2454352"/>
                <a:gd name="connsiteY639" fmla="*/ 949420 h 1996911"/>
                <a:gd name="connsiteX640" fmla="*/ 2048914 w 2454352"/>
                <a:gd name="connsiteY640" fmla="*/ 949334 h 1996911"/>
                <a:gd name="connsiteX641" fmla="*/ 2058699 w 2454352"/>
                <a:gd name="connsiteY641" fmla="*/ 1047961 h 1996911"/>
                <a:gd name="connsiteX642" fmla="*/ 2317779 w 2454352"/>
                <a:gd name="connsiteY642" fmla="*/ 1107449 h 1996911"/>
                <a:gd name="connsiteX643" fmla="*/ 2328170 w 2454352"/>
                <a:gd name="connsiteY643" fmla="*/ 1120004 h 1996911"/>
                <a:gd name="connsiteX644" fmla="*/ 2324447 w 2454352"/>
                <a:gd name="connsiteY644" fmla="*/ 1135071 h 1996911"/>
                <a:gd name="connsiteX645" fmla="*/ 2307821 w 2454352"/>
                <a:gd name="connsiteY645" fmla="*/ 1139747 h 1996911"/>
                <a:gd name="connsiteX646" fmla="*/ 2120958 w 2454352"/>
                <a:gd name="connsiteY646" fmla="*/ 1123901 h 1996911"/>
                <a:gd name="connsiteX647" fmla="*/ 2097319 w 2454352"/>
                <a:gd name="connsiteY647" fmla="*/ 1118186 h 1996911"/>
                <a:gd name="connsiteX648" fmla="*/ 2096453 w 2454352"/>
                <a:gd name="connsiteY648" fmla="*/ 1110826 h 1996911"/>
                <a:gd name="connsiteX649" fmla="*/ 2120352 w 2454352"/>
                <a:gd name="connsiteY649" fmla="*/ 1049866 h 1996911"/>
                <a:gd name="connsiteX650" fmla="*/ 2128232 w 2454352"/>
                <a:gd name="connsiteY650" fmla="*/ 1045623 h 1996911"/>
                <a:gd name="connsiteX651" fmla="*/ 2317779 w 2454352"/>
                <a:gd name="connsiteY651" fmla="*/ 1107449 h 199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2454352" h="1996911">
                  <a:moveTo>
                    <a:pt x="2396663" y="788102"/>
                  </a:moveTo>
                  <a:cubicBezTo>
                    <a:pt x="2358650" y="784811"/>
                    <a:pt x="2185555" y="766194"/>
                    <a:pt x="2157153" y="761258"/>
                  </a:cubicBezTo>
                  <a:cubicBezTo>
                    <a:pt x="2148061" y="759700"/>
                    <a:pt x="2138882" y="764722"/>
                    <a:pt x="2139662" y="774074"/>
                  </a:cubicBezTo>
                  <a:cubicBezTo>
                    <a:pt x="2139835" y="824037"/>
                    <a:pt x="2125894" y="898332"/>
                    <a:pt x="2113598" y="951066"/>
                  </a:cubicBezTo>
                  <a:cubicBezTo>
                    <a:pt x="2103553" y="882053"/>
                    <a:pt x="2080607" y="785244"/>
                    <a:pt x="2035233" y="739437"/>
                  </a:cubicBezTo>
                  <a:cubicBezTo>
                    <a:pt x="1977304" y="680902"/>
                    <a:pt x="1980248" y="699606"/>
                    <a:pt x="2003974" y="686271"/>
                  </a:cubicBezTo>
                  <a:cubicBezTo>
                    <a:pt x="2017655" y="678650"/>
                    <a:pt x="2024755" y="666788"/>
                    <a:pt x="2024755" y="652327"/>
                  </a:cubicBezTo>
                  <a:cubicBezTo>
                    <a:pt x="2024755" y="646872"/>
                    <a:pt x="2020599" y="637693"/>
                    <a:pt x="2014018" y="646525"/>
                  </a:cubicBezTo>
                  <a:cubicBezTo>
                    <a:pt x="2007437" y="655357"/>
                    <a:pt x="1993063" y="651028"/>
                    <a:pt x="2008476" y="634403"/>
                  </a:cubicBezTo>
                  <a:cubicBezTo>
                    <a:pt x="2023890" y="617777"/>
                    <a:pt x="2022764" y="602277"/>
                    <a:pt x="2017222" y="604529"/>
                  </a:cubicBezTo>
                  <a:cubicBezTo>
                    <a:pt x="2011680" y="606780"/>
                    <a:pt x="1966480" y="634489"/>
                    <a:pt x="1955309" y="611283"/>
                  </a:cubicBezTo>
                  <a:cubicBezTo>
                    <a:pt x="1944226" y="588076"/>
                    <a:pt x="1973580" y="568593"/>
                    <a:pt x="1986828" y="558636"/>
                  </a:cubicBezTo>
                  <a:cubicBezTo>
                    <a:pt x="2015577" y="536988"/>
                    <a:pt x="2058439" y="474383"/>
                    <a:pt x="2042247" y="395325"/>
                  </a:cubicBezTo>
                  <a:cubicBezTo>
                    <a:pt x="2026574" y="319125"/>
                    <a:pt x="2008390" y="305790"/>
                    <a:pt x="1983278" y="268383"/>
                  </a:cubicBezTo>
                  <a:cubicBezTo>
                    <a:pt x="1972195" y="251844"/>
                    <a:pt x="1967779" y="235305"/>
                    <a:pt x="1967779" y="235305"/>
                  </a:cubicBezTo>
                  <a:cubicBezTo>
                    <a:pt x="1967779" y="235305"/>
                    <a:pt x="1963276" y="218766"/>
                    <a:pt x="1947863" y="230976"/>
                  </a:cubicBezTo>
                  <a:cubicBezTo>
                    <a:pt x="1947863" y="230976"/>
                    <a:pt x="1939030" y="227685"/>
                    <a:pt x="1940069" y="215476"/>
                  </a:cubicBezTo>
                  <a:cubicBezTo>
                    <a:pt x="1941108" y="203266"/>
                    <a:pt x="1901190" y="139536"/>
                    <a:pt x="1865775" y="138496"/>
                  </a:cubicBezTo>
                  <a:cubicBezTo>
                    <a:pt x="1830359" y="137457"/>
                    <a:pt x="1828194" y="138583"/>
                    <a:pt x="1813820" y="128625"/>
                  </a:cubicBezTo>
                  <a:cubicBezTo>
                    <a:pt x="1799446" y="118667"/>
                    <a:pt x="1781695" y="105505"/>
                    <a:pt x="1726450" y="113385"/>
                  </a:cubicBezTo>
                  <a:cubicBezTo>
                    <a:pt x="1671205" y="121265"/>
                    <a:pt x="1661247" y="131223"/>
                    <a:pt x="1647912" y="102561"/>
                  </a:cubicBezTo>
                  <a:cubicBezTo>
                    <a:pt x="1634577" y="73900"/>
                    <a:pt x="1605655" y="13026"/>
                    <a:pt x="1605655" y="13026"/>
                  </a:cubicBezTo>
                  <a:cubicBezTo>
                    <a:pt x="1605655" y="13026"/>
                    <a:pt x="1594572" y="-9054"/>
                    <a:pt x="1570240" y="4280"/>
                  </a:cubicBezTo>
                  <a:cubicBezTo>
                    <a:pt x="1545994" y="17615"/>
                    <a:pt x="1498975" y="67232"/>
                    <a:pt x="1429789" y="88101"/>
                  </a:cubicBezTo>
                  <a:cubicBezTo>
                    <a:pt x="1360603" y="108882"/>
                    <a:pt x="1167938" y="178848"/>
                    <a:pt x="1107844" y="332200"/>
                  </a:cubicBezTo>
                  <a:cubicBezTo>
                    <a:pt x="1090093" y="377574"/>
                    <a:pt x="1090007" y="375929"/>
                    <a:pt x="1070004" y="362680"/>
                  </a:cubicBezTo>
                  <a:cubicBezTo>
                    <a:pt x="1038312" y="341639"/>
                    <a:pt x="892839" y="254615"/>
                    <a:pt x="691602" y="335144"/>
                  </a:cubicBezTo>
                  <a:cubicBezTo>
                    <a:pt x="560330" y="387619"/>
                    <a:pt x="499976" y="410392"/>
                    <a:pt x="486035" y="416886"/>
                  </a:cubicBezTo>
                  <a:cubicBezTo>
                    <a:pt x="466898" y="425805"/>
                    <a:pt x="463954" y="434637"/>
                    <a:pt x="478761" y="461134"/>
                  </a:cubicBezTo>
                  <a:cubicBezTo>
                    <a:pt x="493568" y="487631"/>
                    <a:pt x="503180" y="504603"/>
                    <a:pt x="503180" y="504603"/>
                  </a:cubicBezTo>
                  <a:cubicBezTo>
                    <a:pt x="503180" y="504603"/>
                    <a:pt x="522403" y="531100"/>
                    <a:pt x="490711" y="531879"/>
                  </a:cubicBezTo>
                  <a:cubicBezTo>
                    <a:pt x="447935" y="532918"/>
                    <a:pt x="415550" y="536468"/>
                    <a:pt x="415550" y="536468"/>
                  </a:cubicBezTo>
                  <a:cubicBezTo>
                    <a:pt x="415550" y="536468"/>
                    <a:pt x="374246" y="530667"/>
                    <a:pt x="390612" y="567468"/>
                  </a:cubicBezTo>
                  <a:cubicBezTo>
                    <a:pt x="402561" y="594484"/>
                    <a:pt x="402215" y="593791"/>
                    <a:pt x="412865" y="617517"/>
                  </a:cubicBezTo>
                  <a:cubicBezTo>
                    <a:pt x="412865" y="617517"/>
                    <a:pt x="427673" y="636654"/>
                    <a:pt x="401176" y="651461"/>
                  </a:cubicBezTo>
                  <a:cubicBezTo>
                    <a:pt x="374679" y="666268"/>
                    <a:pt x="301077" y="715019"/>
                    <a:pt x="301077" y="715019"/>
                  </a:cubicBezTo>
                  <a:cubicBezTo>
                    <a:pt x="301077" y="715019"/>
                    <a:pt x="277264" y="724630"/>
                    <a:pt x="290859" y="747490"/>
                  </a:cubicBezTo>
                  <a:cubicBezTo>
                    <a:pt x="294409" y="753465"/>
                    <a:pt x="300297" y="763596"/>
                    <a:pt x="307225" y="775546"/>
                  </a:cubicBezTo>
                  <a:cubicBezTo>
                    <a:pt x="306359" y="775805"/>
                    <a:pt x="305406" y="775805"/>
                    <a:pt x="304367" y="775632"/>
                  </a:cubicBezTo>
                  <a:cubicBezTo>
                    <a:pt x="300124" y="774853"/>
                    <a:pt x="246697" y="765761"/>
                    <a:pt x="238212" y="764289"/>
                  </a:cubicBezTo>
                  <a:cubicBezTo>
                    <a:pt x="230851" y="763077"/>
                    <a:pt x="218815" y="761172"/>
                    <a:pt x="218729" y="746884"/>
                  </a:cubicBezTo>
                  <a:cubicBezTo>
                    <a:pt x="218642" y="730085"/>
                    <a:pt x="221759" y="675620"/>
                    <a:pt x="223405" y="659514"/>
                  </a:cubicBezTo>
                  <a:cubicBezTo>
                    <a:pt x="224617" y="647564"/>
                    <a:pt x="229206" y="648430"/>
                    <a:pt x="237519" y="648171"/>
                  </a:cubicBezTo>
                  <a:cubicBezTo>
                    <a:pt x="249555" y="647911"/>
                    <a:pt x="278650" y="651288"/>
                    <a:pt x="284971" y="652760"/>
                  </a:cubicBezTo>
                  <a:cubicBezTo>
                    <a:pt x="304367" y="657263"/>
                    <a:pt x="322811" y="660726"/>
                    <a:pt x="325235" y="642715"/>
                  </a:cubicBezTo>
                  <a:cubicBezTo>
                    <a:pt x="325842" y="638299"/>
                    <a:pt x="327833" y="621154"/>
                    <a:pt x="329652" y="607213"/>
                  </a:cubicBezTo>
                  <a:cubicBezTo>
                    <a:pt x="332336" y="586085"/>
                    <a:pt x="309649" y="589462"/>
                    <a:pt x="295188" y="588596"/>
                  </a:cubicBezTo>
                  <a:cubicBezTo>
                    <a:pt x="275705" y="587384"/>
                    <a:pt x="247477" y="584959"/>
                    <a:pt x="241156" y="583487"/>
                  </a:cubicBezTo>
                  <a:cubicBezTo>
                    <a:pt x="233449" y="581669"/>
                    <a:pt x="228687" y="579071"/>
                    <a:pt x="229985" y="570672"/>
                  </a:cubicBezTo>
                  <a:cubicBezTo>
                    <a:pt x="232237" y="556211"/>
                    <a:pt x="236047" y="527896"/>
                    <a:pt x="237346" y="517505"/>
                  </a:cubicBezTo>
                  <a:cubicBezTo>
                    <a:pt x="238385" y="509365"/>
                    <a:pt x="236393" y="500187"/>
                    <a:pt x="251893" y="496203"/>
                  </a:cubicBezTo>
                  <a:lnTo>
                    <a:pt x="337878" y="471698"/>
                  </a:lnTo>
                  <a:cubicBezTo>
                    <a:pt x="345324" y="469966"/>
                    <a:pt x="351905" y="468061"/>
                    <a:pt x="355109" y="456718"/>
                  </a:cubicBezTo>
                  <a:cubicBezTo>
                    <a:pt x="355109" y="456718"/>
                    <a:pt x="363162" y="425286"/>
                    <a:pt x="364634" y="418185"/>
                  </a:cubicBezTo>
                  <a:cubicBezTo>
                    <a:pt x="366106" y="410998"/>
                    <a:pt x="363509" y="403984"/>
                    <a:pt x="354936" y="401473"/>
                  </a:cubicBezTo>
                  <a:cubicBezTo>
                    <a:pt x="346364" y="398962"/>
                    <a:pt x="339610" y="395931"/>
                    <a:pt x="331210" y="394026"/>
                  </a:cubicBezTo>
                  <a:cubicBezTo>
                    <a:pt x="319174" y="391169"/>
                    <a:pt x="312247" y="391515"/>
                    <a:pt x="303241" y="395498"/>
                  </a:cubicBezTo>
                  <a:cubicBezTo>
                    <a:pt x="293110" y="400001"/>
                    <a:pt x="235874" y="429095"/>
                    <a:pt x="230072" y="432213"/>
                  </a:cubicBezTo>
                  <a:cubicBezTo>
                    <a:pt x="226955" y="433945"/>
                    <a:pt x="222452" y="434031"/>
                    <a:pt x="220547" y="430914"/>
                  </a:cubicBezTo>
                  <a:cubicBezTo>
                    <a:pt x="203229" y="402772"/>
                    <a:pt x="166688" y="375323"/>
                    <a:pt x="130146" y="372725"/>
                  </a:cubicBezTo>
                  <a:cubicBezTo>
                    <a:pt x="70658" y="368568"/>
                    <a:pt x="35416" y="420350"/>
                    <a:pt x="26324" y="468321"/>
                  </a:cubicBezTo>
                  <a:cubicBezTo>
                    <a:pt x="8226" y="563658"/>
                    <a:pt x="0" y="639078"/>
                    <a:pt x="0" y="751387"/>
                  </a:cubicBezTo>
                  <a:cubicBezTo>
                    <a:pt x="0" y="771043"/>
                    <a:pt x="26497" y="770956"/>
                    <a:pt x="67454" y="781867"/>
                  </a:cubicBezTo>
                  <a:cubicBezTo>
                    <a:pt x="137160" y="800397"/>
                    <a:pt x="264016" y="836246"/>
                    <a:pt x="268345" y="837198"/>
                  </a:cubicBezTo>
                  <a:cubicBezTo>
                    <a:pt x="276831" y="839190"/>
                    <a:pt x="288954" y="841874"/>
                    <a:pt x="303588" y="846723"/>
                  </a:cubicBezTo>
                  <a:cubicBezTo>
                    <a:pt x="323937" y="853478"/>
                    <a:pt x="327314" y="850274"/>
                    <a:pt x="330431" y="837025"/>
                  </a:cubicBezTo>
                  <a:cubicBezTo>
                    <a:pt x="331383" y="833042"/>
                    <a:pt x="332769" y="827587"/>
                    <a:pt x="333895" y="821699"/>
                  </a:cubicBezTo>
                  <a:cubicBezTo>
                    <a:pt x="349308" y="848542"/>
                    <a:pt x="362643" y="871748"/>
                    <a:pt x="362643" y="871748"/>
                  </a:cubicBezTo>
                  <a:cubicBezTo>
                    <a:pt x="362643" y="871748"/>
                    <a:pt x="373726" y="887248"/>
                    <a:pt x="356062" y="900496"/>
                  </a:cubicBezTo>
                  <a:cubicBezTo>
                    <a:pt x="338397" y="913831"/>
                    <a:pt x="335453" y="928552"/>
                    <a:pt x="339956" y="940328"/>
                  </a:cubicBezTo>
                  <a:cubicBezTo>
                    <a:pt x="344372" y="952105"/>
                    <a:pt x="361344" y="960158"/>
                    <a:pt x="377536" y="952797"/>
                  </a:cubicBezTo>
                  <a:cubicBezTo>
                    <a:pt x="393729" y="945437"/>
                    <a:pt x="397366" y="939462"/>
                    <a:pt x="410701" y="958599"/>
                  </a:cubicBezTo>
                  <a:cubicBezTo>
                    <a:pt x="424036" y="977736"/>
                    <a:pt x="563101" y="1212483"/>
                    <a:pt x="563101" y="1212483"/>
                  </a:cubicBezTo>
                  <a:cubicBezTo>
                    <a:pt x="563101" y="1212483"/>
                    <a:pt x="580852" y="1236036"/>
                    <a:pt x="563187" y="1242704"/>
                  </a:cubicBezTo>
                  <a:cubicBezTo>
                    <a:pt x="540414" y="1251276"/>
                    <a:pt x="529330" y="1277427"/>
                    <a:pt x="539721" y="1295091"/>
                  </a:cubicBezTo>
                  <a:cubicBezTo>
                    <a:pt x="550112" y="1312756"/>
                    <a:pt x="575137" y="1320029"/>
                    <a:pt x="588385" y="1303837"/>
                  </a:cubicBezTo>
                  <a:cubicBezTo>
                    <a:pt x="601634" y="1287558"/>
                    <a:pt x="611245" y="1296910"/>
                    <a:pt x="615661" y="1305222"/>
                  </a:cubicBezTo>
                  <a:cubicBezTo>
                    <a:pt x="622329" y="1317778"/>
                    <a:pt x="625273" y="1323666"/>
                    <a:pt x="684501" y="1421514"/>
                  </a:cubicBezTo>
                  <a:cubicBezTo>
                    <a:pt x="684501" y="1421514"/>
                    <a:pt x="694892" y="1450955"/>
                    <a:pt x="730221" y="1440564"/>
                  </a:cubicBezTo>
                  <a:cubicBezTo>
                    <a:pt x="765550" y="1430173"/>
                    <a:pt x="800879" y="1405062"/>
                    <a:pt x="823047" y="1433030"/>
                  </a:cubicBezTo>
                  <a:cubicBezTo>
                    <a:pt x="845214" y="1460999"/>
                    <a:pt x="854133" y="1484552"/>
                    <a:pt x="880716" y="1502130"/>
                  </a:cubicBezTo>
                  <a:cubicBezTo>
                    <a:pt x="907300" y="1519708"/>
                    <a:pt x="910244" y="1506460"/>
                    <a:pt x="920548" y="1528540"/>
                  </a:cubicBezTo>
                  <a:cubicBezTo>
                    <a:pt x="930939" y="1550621"/>
                    <a:pt x="941243" y="1565341"/>
                    <a:pt x="957522" y="1574174"/>
                  </a:cubicBezTo>
                  <a:cubicBezTo>
                    <a:pt x="967827" y="1579715"/>
                    <a:pt x="972935" y="1584911"/>
                    <a:pt x="977265" y="1591838"/>
                  </a:cubicBezTo>
                  <a:cubicBezTo>
                    <a:pt x="981854" y="1600584"/>
                    <a:pt x="977438" y="1601796"/>
                    <a:pt x="973715" y="1600324"/>
                  </a:cubicBezTo>
                  <a:cubicBezTo>
                    <a:pt x="946439" y="1589500"/>
                    <a:pt x="884439" y="1572182"/>
                    <a:pt x="856557" y="1571403"/>
                  </a:cubicBezTo>
                  <a:cubicBezTo>
                    <a:pt x="791441" y="1569671"/>
                    <a:pt x="741911" y="1608291"/>
                    <a:pt x="719051" y="1679295"/>
                  </a:cubicBezTo>
                  <a:cubicBezTo>
                    <a:pt x="689697" y="1770562"/>
                    <a:pt x="723467" y="1848147"/>
                    <a:pt x="806768" y="1877675"/>
                  </a:cubicBezTo>
                  <a:cubicBezTo>
                    <a:pt x="867554" y="1899323"/>
                    <a:pt x="895004" y="1908155"/>
                    <a:pt x="923579" y="1915082"/>
                  </a:cubicBezTo>
                  <a:cubicBezTo>
                    <a:pt x="945833" y="1920451"/>
                    <a:pt x="952847" y="1915255"/>
                    <a:pt x="959081" y="1896465"/>
                  </a:cubicBezTo>
                  <a:cubicBezTo>
                    <a:pt x="961332" y="1889711"/>
                    <a:pt x="963324" y="1877415"/>
                    <a:pt x="969559" y="1857066"/>
                  </a:cubicBezTo>
                  <a:cubicBezTo>
                    <a:pt x="988435" y="1794894"/>
                    <a:pt x="1026016" y="1671675"/>
                    <a:pt x="1033203" y="1647257"/>
                  </a:cubicBezTo>
                  <a:cubicBezTo>
                    <a:pt x="1033722" y="1645438"/>
                    <a:pt x="1035194" y="1643533"/>
                    <a:pt x="1038225" y="1644486"/>
                  </a:cubicBezTo>
                  <a:cubicBezTo>
                    <a:pt x="1051387" y="1648555"/>
                    <a:pt x="1065934" y="1650980"/>
                    <a:pt x="1081521" y="1651759"/>
                  </a:cubicBezTo>
                  <a:cubicBezTo>
                    <a:pt x="1091998" y="1652279"/>
                    <a:pt x="1102216" y="1653058"/>
                    <a:pt x="1112087" y="1653837"/>
                  </a:cubicBezTo>
                  <a:cubicBezTo>
                    <a:pt x="1115551" y="1654097"/>
                    <a:pt x="1115378" y="1655656"/>
                    <a:pt x="1111914" y="1657041"/>
                  </a:cubicBezTo>
                  <a:cubicBezTo>
                    <a:pt x="1086889" y="1666740"/>
                    <a:pt x="1069485" y="1689773"/>
                    <a:pt x="1066280" y="1716010"/>
                  </a:cubicBezTo>
                  <a:cubicBezTo>
                    <a:pt x="1062038" y="1750646"/>
                    <a:pt x="1067406" y="1787620"/>
                    <a:pt x="1091046" y="1840267"/>
                  </a:cubicBezTo>
                  <a:cubicBezTo>
                    <a:pt x="1114425" y="1892309"/>
                    <a:pt x="1177810" y="1975782"/>
                    <a:pt x="1200583" y="1992494"/>
                  </a:cubicBezTo>
                  <a:cubicBezTo>
                    <a:pt x="1208636" y="1998556"/>
                    <a:pt x="1214524" y="1998209"/>
                    <a:pt x="1222231" y="1992494"/>
                  </a:cubicBezTo>
                  <a:cubicBezTo>
                    <a:pt x="1245264" y="1975523"/>
                    <a:pt x="1308389" y="1892655"/>
                    <a:pt x="1331942" y="1840354"/>
                  </a:cubicBezTo>
                  <a:cubicBezTo>
                    <a:pt x="1355581" y="1787793"/>
                    <a:pt x="1361382" y="1754456"/>
                    <a:pt x="1356793" y="1716270"/>
                  </a:cubicBezTo>
                  <a:cubicBezTo>
                    <a:pt x="1352030" y="1676957"/>
                    <a:pt x="1320165" y="1652279"/>
                    <a:pt x="1281546" y="1652279"/>
                  </a:cubicBezTo>
                  <a:cubicBezTo>
                    <a:pt x="1253404" y="1652279"/>
                    <a:pt x="1230630" y="1668471"/>
                    <a:pt x="1218334" y="1690119"/>
                  </a:cubicBezTo>
                  <a:cubicBezTo>
                    <a:pt x="1217641" y="1691418"/>
                    <a:pt x="1215477" y="1694016"/>
                    <a:pt x="1211147" y="1694016"/>
                  </a:cubicBezTo>
                  <a:cubicBezTo>
                    <a:pt x="1206904" y="1694016"/>
                    <a:pt x="1205345" y="1691504"/>
                    <a:pt x="1204653" y="1690292"/>
                  </a:cubicBezTo>
                  <a:cubicBezTo>
                    <a:pt x="1196686" y="1676524"/>
                    <a:pt x="1183265" y="1665008"/>
                    <a:pt x="1167332" y="1658427"/>
                  </a:cubicBezTo>
                  <a:cubicBezTo>
                    <a:pt x="1165600" y="1657734"/>
                    <a:pt x="1165860" y="1656262"/>
                    <a:pt x="1167765" y="1656175"/>
                  </a:cubicBezTo>
                  <a:cubicBezTo>
                    <a:pt x="1191751" y="1654790"/>
                    <a:pt x="1211840" y="1648469"/>
                    <a:pt x="1225781" y="1630111"/>
                  </a:cubicBezTo>
                  <a:cubicBezTo>
                    <a:pt x="1254443" y="1592444"/>
                    <a:pt x="1251066" y="1583612"/>
                    <a:pt x="1288646" y="1573568"/>
                  </a:cubicBezTo>
                  <a:cubicBezTo>
                    <a:pt x="1326227" y="1563523"/>
                    <a:pt x="1359304" y="1549062"/>
                    <a:pt x="1371513" y="1565601"/>
                  </a:cubicBezTo>
                  <a:cubicBezTo>
                    <a:pt x="1380346" y="1577551"/>
                    <a:pt x="1415588" y="1607165"/>
                    <a:pt x="1459057" y="1617729"/>
                  </a:cubicBezTo>
                  <a:cubicBezTo>
                    <a:pt x="1460702" y="1618075"/>
                    <a:pt x="1461568" y="1619461"/>
                    <a:pt x="1460269" y="1621020"/>
                  </a:cubicBezTo>
                  <a:cubicBezTo>
                    <a:pt x="1456373" y="1625609"/>
                    <a:pt x="1453688" y="1629419"/>
                    <a:pt x="1450917" y="1633921"/>
                  </a:cubicBezTo>
                  <a:cubicBezTo>
                    <a:pt x="1450138" y="1635220"/>
                    <a:pt x="1447194" y="1637299"/>
                    <a:pt x="1444077" y="1634701"/>
                  </a:cubicBezTo>
                  <a:cubicBezTo>
                    <a:pt x="1439141" y="1630631"/>
                    <a:pt x="1430568" y="1621279"/>
                    <a:pt x="1424853" y="1617296"/>
                  </a:cubicBezTo>
                  <a:cubicBezTo>
                    <a:pt x="1422948" y="1615997"/>
                    <a:pt x="1418965" y="1615737"/>
                    <a:pt x="1415848" y="1616863"/>
                  </a:cubicBezTo>
                  <a:cubicBezTo>
                    <a:pt x="1401560" y="1622145"/>
                    <a:pt x="1392382" y="1625176"/>
                    <a:pt x="1386407" y="1627254"/>
                  </a:cubicBezTo>
                  <a:cubicBezTo>
                    <a:pt x="1380173" y="1629419"/>
                    <a:pt x="1372639" y="1633748"/>
                    <a:pt x="1376016" y="1643620"/>
                  </a:cubicBezTo>
                  <a:cubicBezTo>
                    <a:pt x="1383290" y="1665008"/>
                    <a:pt x="1406843" y="1746663"/>
                    <a:pt x="1409094" y="1753330"/>
                  </a:cubicBezTo>
                  <a:cubicBezTo>
                    <a:pt x="1416021" y="1773593"/>
                    <a:pt x="1422516" y="1770215"/>
                    <a:pt x="1437149" y="1764500"/>
                  </a:cubicBezTo>
                  <a:cubicBezTo>
                    <a:pt x="1448146" y="1760258"/>
                    <a:pt x="1466850" y="1752464"/>
                    <a:pt x="1472565" y="1749693"/>
                  </a:cubicBezTo>
                  <a:cubicBezTo>
                    <a:pt x="1482177" y="1744931"/>
                    <a:pt x="1485467" y="1740948"/>
                    <a:pt x="1480272" y="1728912"/>
                  </a:cubicBezTo>
                  <a:cubicBezTo>
                    <a:pt x="1473604" y="1713325"/>
                    <a:pt x="1471786" y="1688301"/>
                    <a:pt x="1489450" y="1671675"/>
                  </a:cubicBezTo>
                  <a:cubicBezTo>
                    <a:pt x="1500967" y="1660851"/>
                    <a:pt x="1513696" y="1655309"/>
                    <a:pt x="1527204" y="1652192"/>
                  </a:cubicBezTo>
                  <a:cubicBezTo>
                    <a:pt x="1566083" y="1643447"/>
                    <a:pt x="1618124" y="1660418"/>
                    <a:pt x="1638646" y="1726747"/>
                  </a:cubicBezTo>
                  <a:cubicBezTo>
                    <a:pt x="1657610" y="1788227"/>
                    <a:pt x="1633278" y="1831955"/>
                    <a:pt x="1585999" y="1849706"/>
                  </a:cubicBezTo>
                  <a:cubicBezTo>
                    <a:pt x="1568162" y="1856374"/>
                    <a:pt x="1541925" y="1853429"/>
                    <a:pt x="1524173" y="1843212"/>
                  </a:cubicBezTo>
                  <a:cubicBezTo>
                    <a:pt x="1507375" y="1833513"/>
                    <a:pt x="1500880" y="1814637"/>
                    <a:pt x="1490056" y="1804332"/>
                  </a:cubicBezTo>
                  <a:cubicBezTo>
                    <a:pt x="1485814" y="1800263"/>
                    <a:pt x="1480358" y="1800696"/>
                    <a:pt x="1473691" y="1802254"/>
                  </a:cubicBezTo>
                  <a:cubicBezTo>
                    <a:pt x="1460096" y="1805631"/>
                    <a:pt x="1452736" y="1809441"/>
                    <a:pt x="1444856" y="1814637"/>
                  </a:cubicBezTo>
                  <a:cubicBezTo>
                    <a:pt x="1435764" y="1820611"/>
                    <a:pt x="1431348" y="1825547"/>
                    <a:pt x="1434985" y="1838276"/>
                  </a:cubicBezTo>
                  <a:cubicBezTo>
                    <a:pt x="1448666" y="1886248"/>
                    <a:pt x="1526078" y="1932660"/>
                    <a:pt x="1597169" y="1910666"/>
                  </a:cubicBezTo>
                  <a:cubicBezTo>
                    <a:pt x="1696056" y="1880099"/>
                    <a:pt x="1741430" y="1806497"/>
                    <a:pt x="1710084" y="1704753"/>
                  </a:cubicBezTo>
                  <a:cubicBezTo>
                    <a:pt x="1691294" y="1643966"/>
                    <a:pt x="1643842" y="1607858"/>
                    <a:pt x="1605396" y="1594869"/>
                  </a:cubicBezTo>
                  <a:cubicBezTo>
                    <a:pt x="1601153" y="1593397"/>
                    <a:pt x="1600720" y="1591578"/>
                    <a:pt x="1603231" y="1590453"/>
                  </a:cubicBezTo>
                  <a:cubicBezTo>
                    <a:pt x="1621069" y="1582746"/>
                    <a:pt x="1658822" y="1562744"/>
                    <a:pt x="1660381" y="1561964"/>
                  </a:cubicBezTo>
                  <a:cubicBezTo>
                    <a:pt x="1677266" y="1552699"/>
                    <a:pt x="1686098" y="1561964"/>
                    <a:pt x="1692506" y="1572615"/>
                  </a:cubicBezTo>
                  <a:cubicBezTo>
                    <a:pt x="1695537" y="1577637"/>
                    <a:pt x="1751908" y="1677996"/>
                    <a:pt x="1781089" y="1730037"/>
                  </a:cubicBezTo>
                  <a:cubicBezTo>
                    <a:pt x="1794857" y="1754629"/>
                    <a:pt x="1804901" y="1776537"/>
                    <a:pt x="1806633" y="1779567"/>
                  </a:cubicBezTo>
                  <a:cubicBezTo>
                    <a:pt x="1812608" y="1790391"/>
                    <a:pt x="1823345" y="1801042"/>
                    <a:pt x="1843694" y="1790824"/>
                  </a:cubicBezTo>
                  <a:cubicBezTo>
                    <a:pt x="1855730" y="1784763"/>
                    <a:pt x="1868978" y="1775065"/>
                    <a:pt x="1874953" y="1770908"/>
                  </a:cubicBezTo>
                  <a:cubicBezTo>
                    <a:pt x="1893483" y="1758093"/>
                    <a:pt x="1871403" y="1739129"/>
                    <a:pt x="1861272" y="1723630"/>
                  </a:cubicBezTo>
                  <a:cubicBezTo>
                    <a:pt x="1856769" y="1716702"/>
                    <a:pt x="1786284" y="1608983"/>
                    <a:pt x="1784466" y="1606299"/>
                  </a:cubicBezTo>
                  <a:cubicBezTo>
                    <a:pt x="1778145" y="1596601"/>
                    <a:pt x="1775980" y="1589327"/>
                    <a:pt x="1783426" y="1582919"/>
                  </a:cubicBezTo>
                  <a:cubicBezTo>
                    <a:pt x="1790354" y="1576945"/>
                    <a:pt x="1798233" y="1580755"/>
                    <a:pt x="1803948" y="1583352"/>
                  </a:cubicBezTo>
                  <a:cubicBezTo>
                    <a:pt x="1804814" y="1583785"/>
                    <a:pt x="1944659" y="1649248"/>
                    <a:pt x="1949941" y="1652192"/>
                  </a:cubicBezTo>
                  <a:cubicBezTo>
                    <a:pt x="1957041" y="1656089"/>
                    <a:pt x="1966826" y="1661977"/>
                    <a:pt x="1980334" y="1669424"/>
                  </a:cubicBezTo>
                  <a:cubicBezTo>
                    <a:pt x="2002069" y="1681460"/>
                    <a:pt x="2013412" y="1672714"/>
                    <a:pt x="2017395" y="1669250"/>
                  </a:cubicBezTo>
                  <a:cubicBezTo>
                    <a:pt x="2021378" y="1665787"/>
                    <a:pt x="2092210" y="1599891"/>
                    <a:pt x="2095414" y="1596861"/>
                  </a:cubicBezTo>
                  <a:cubicBezTo>
                    <a:pt x="2111520" y="1581361"/>
                    <a:pt x="2093076" y="1572702"/>
                    <a:pt x="2085283" y="1565515"/>
                  </a:cubicBezTo>
                  <a:cubicBezTo>
                    <a:pt x="2081732" y="1562224"/>
                    <a:pt x="1925349" y="1397269"/>
                    <a:pt x="1911668" y="1382548"/>
                  </a:cubicBezTo>
                  <a:cubicBezTo>
                    <a:pt x="1910196" y="1380903"/>
                    <a:pt x="1910629" y="1379084"/>
                    <a:pt x="1912707" y="1377179"/>
                  </a:cubicBezTo>
                  <a:cubicBezTo>
                    <a:pt x="1921626" y="1369300"/>
                    <a:pt x="1929679" y="1360034"/>
                    <a:pt x="1938944" y="1349817"/>
                  </a:cubicBezTo>
                  <a:cubicBezTo>
                    <a:pt x="1948988" y="1342370"/>
                    <a:pt x="1954877" y="1343063"/>
                    <a:pt x="1965960" y="1352588"/>
                  </a:cubicBezTo>
                  <a:cubicBezTo>
                    <a:pt x="1985010" y="1369040"/>
                    <a:pt x="2107796" y="1478145"/>
                    <a:pt x="2122257" y="1490960"/>
                  </a:cubicBezTo>
                  <a:cubicBezTo>
                    <a:pt x="2145723" y="1511742"/>
                    <a:pt x="2159058" y="1523778"/>
                    <a:pt x="2172913" y="1510789"/>
                  </a:cubicBezTo>
                  <a:cubicBezTo>
                    <a:pt x="2181398" y="1502823"/>
                    <a:pt x="2193088" y="1489921"/>
                    <a:pt x="2200448" y="1477105"/>
                  </a:cubicBezTo>
                  <a:cubicBezTo>
                    <a:pt x="2211619" y="1457709"/>
                    <a:pt x="2201921" y="1455977"/>
                    <a:pt x="2176982" y="1438313"/>
                  </a:cubicBezTo>
                  <a:cubicBezTo>
                    <a:pt x="2152217" y="1420735"/>
                    <a:pt x="2022504" y="1317778"/>
                    <a:pt x="1999904" y="1298035"/>
                  </a:cubicBezTo>
                  <a:cubicBezTo>
                    <a:pt x="1995228" y="1293965"/>
                    <a:pt x="1988647" y="1286692"/>
                    <a:pt x="1998951" y="1273530"/>
                  </a:cubicBezTo>
                  <a:lnTo>
                    <a:pt x="1998605" y="1273790"/>
                  </a:lnTo>
                  <a:cubicBezTo>
                    <a:pt x="2004926" y="1264265"/>
                    <a:pt x="2010987" y="1254826"/>
                    <a:pt x="2016616" y="1245648"/>
                  </a:cubicBezTo>
                  <a:cubicBezTo>
                    <a:pt x="2017309" y="1244955"/>
                    <a:pt x="2018001" y="1244349"/>
                    <a:pt x="2018781" y="1243396"/>
                  </a:cubicBezTo>
                  <a:cubicBezTo>
                    <a:pt x="2026314" y="1235084"/>
                    <a:pt x="2035926" y="1236209"/>
                    <a:pt x="2044671" y="1241665"/>
                  </a:cubicBezTo>
                  <a:cubicBezTo>
                    <a:pt x="2082078" y="1264611"/>
                    <a:pt x="2173952" y="1323666"/>
                    <a:pt x="2212225" y="1349037"/>
                  </a:cubicBezTo>
                  <a:cubicBezTo>
                    <a:pt x="2237856" y="1366009"/>
                    <a:pt x="2260023" y="1386012"/>
                    <a:pt x="2275003" y="1367828"/>
                  </a:cubicBezTo>
                  <a:cubicBezTo>
                    <a:pt x="2279593" y="1362286"/>
                    <a:pt x="2292408" y="1341504"/>
                    <a:pt x="2294226" y="1337521"/>
                  </a:cubicBezTo>
                  <a:cubicBezTo>
                    <a:pt x="2303405" y="1316999"/>
                    <a:pt x="2286173" y="1313708"/>
                    <a:pt x="2245476" y="1290242"/>
                  </a:cubicBezTo>
                  <a:cubicBezTo>
                    <a:pt x="2202527" y="1267555"/>
                    <a:pt x="2120265" y="1216293"/>
                    <a:pt x="2116022" y="1213609"/>
                  </a:cubicBezTo>
                  <a:cubicBezTo>
                    <a:pt x="2111779" y="1210838"/>
                    <a:pt x="2109355" y="1207548"/>
                    <a:pt x="2110134" y="1202959"/>
                  </a:cubicBezTo>
                  <a:cubicBezTo>
                    <a:pt x="2110567" y="1200361"/>
                    <a:pt x="2110567" y="1199408"/>
                    <a:pt x="2112385" y="1194992"/>
                  </a:cubicBezTo>
                  <a:cubicBezTo>
                    <a:pt x="2114637" y="1189537"/>
                    <a:pt x="2120698" y="1187892"/>
                    <a:pt x="2131176" y="1189104"/>
                  </a:cubicBezTo>
                  <a:cubicBezTo>
                    <a:pt x="2135505" y="1189624"/>
                    <a:pt x="2306436" y="1203391"/>
                    <a:pt x="2330854" y="1206162"/>
                  </a:cubicBezTo>
                  <a:cubicBezTo>
                    <a:pt x="2349991" y="1208327"/>
                    <a:pt x="2361334" y="1202699"/>
                    <a:pt x="2366530" y="1190056"/>
                  </a:cubicBezTo>
                  <a:cubicBezTo>
                    <a:pt x="2375275" y="1168582"/>
                    <a:pt x="2397270" y="1108921"/>
                    <a:pt x="2402552" y="1085455"/>
                  </a:cubicBezTo>
                  <a:cubicBezTo>
                    <a:pt x="2408353" y="1059824"/>
                    <a:pt x="2389996" y="1063374"/>
                    <a:pt x="2360295" y="1053762"/>
                  </a:cubicBezTo>
                  <a:cubicBezTo>
                    <a:pt x="2312064" y="1038176"/>
                    <a:pt x="2220364" y="1010120"/>
                    <a:pt x="2173172" y="993408"/>
                  </a:cubicBezTo>
                  <a:cubicBezTo>
                    <a:pt x="2168929" y="991936"/>
                    <a:pt x="2168237" y="988732"/>
                    <a:pt x="2169535" y="982931"/>
                  </a:cubicBezTo>
                  <a:cubicBezTo>
                    <a:pt x="2178021" y="945957"/>
                    <a:pt x="2192655" y="878676"/>
                    <a:pt x="2197158" y="849754"/>
                  </a:cubicBezTo>
                  <a:cubicBezTo>
                    <a:pt x="2199236" y="836246"/>
                    <a:pt x="2205211" y="835207"/>
                    <a:pt x="2219931" y="835813"/>
                  </a:cubicBezTo>
                  <a:cubicBezTo>
                    <a:pt x="2229716" y="836246"/>
                    <a:pt x="2240627" y="837545"/>
                    <a:pt x="2249892" y="839103"/>
                  </a:cubicBezTo>
                  <a:cubicBezTo>
                    <a:pt x="2259157" y="840662"/>
                    <a:pt x="2262967" y="842740"/>
                    <a:pt x="2262101" y="852698"/>
                  </a:cubicBezTo>
                  <a:cubicBezTo>
                    <a:pt x="2260456" y="870623"/>
                    <a:pt x="2256559" y="888460"/>
                    <a:pt x="2253096" y="903700"/>
                  </a:cubicBezTo>
                  <a:cubicBezTo>
                    <a:pt x="2250065" y="917209"/>
                    <a:pt x="2251797" y="919720"/>
                    <a:pt x="2264179" y="922491"/>
                  </a:cubicBezTo>
                  <a:cubicBezTo>
                    <a:pt x="2271626" y="924136"/>
                    <a:pt x="2290590" y="927080"/>
                    <a:pt x="2297863" y="927426"/>
                  </a:cubicBezTo>
                  <a:cubicBezTo>
                    <a:pt x="2306955" y="927859"/>
                    <a:pt x="2309986" y="923876"/>
                    <a:pt x="2312844" y="912100"/>
                  </a:cubicBezTo>
                  <a:cubicBezTo>
                    <a:pt x="2315788" y="899977"/>
                    <a:pt x="2318645" y="882399"/>
                    <a:pt x="2321156" y="861964"/>
                  </a:cubicBezTo>
                  <a:cubicBezTo>
                    <a:pt x="2322282" y="853304"/>
                    <a:pt x="2325139" y="850880"/>
                    <a:pt x="2334924" y="852092"/>
                  </a:cubicBezTo>
                  <a:cubicBezTo>
                    <a:pt x="2340552" y="852785"/>
                    <a:pt x="2355879" y="853911"/>
                    <a:pt x="2365404" y="855989"/>
                  </a:cubicBezTo>
                  <a:cubicBezTo>
                    <a:pt x="2374929" y="857980"/>
                    <a:pt x="2381423" y="859193"/>
                    <a:pt x="2380471" y="872181"/>
                  </a:cubicBezTo>
                  <a:cubicBezTo>
                    <a:pt x="2378566" y="897119"/>
                    <a:pt x="2368608" y="956434"/>
                    <a:pt x="2365664" y="971328"/>
                  </a:cubicBezTo>
                  <a:cubicBezTo>
                    <a:pt x="2362806" y="985875"/>
                    <a:pt x="2356312" y="1001721"/>
                    <a:pt x="2374410" y="1005964"/>
                  </a:cubicBezTo>
                  <a:lnTo>
                    <a:pt x="2408440" y="1012978"/>
                  </a:lnTo>
                  <a:cubicBezTo>
                    <a:pt x="2415280" y="1013844"/>
                    <a:pt x="2422208" y="1011246"/>
                    <a:pt x="2425412" y="998171"/>
                  </a:cubicBezTo>
                  <a:cubicBezTo>
                    <a:pt x="2430867" y="975831"/>
                    <a:pt x="2450523" y="848802"/>
                    <a:pt x="2454160" y="810529"/>
                  </a:cubicBezTo>
                  <a:cubicBezTo>
                    <a:pt x="2456584" y="787149"/>
                    <a:pt x="2436149" y="791565"/>
                    <a:pt x="2396663" y="788102"/>
                  </a:cubicBezTo>
                  <a:close/>
                  <a:moveTo>
                    <a:pt x="152746" y="730519"/>
                  </a:moveTo>
                  <a:cubicBezTo>
                    <a:pt x="151015" y="738571"/>
                    <a:pt x="149369" y="739004"/>
                    <a:pt x="138719" y="737792"/>
                  </a:cubicBezTo>
                  <a:cubicBezTo>
                    <a:pt x="122613" y="735974"/>
                    <a:pt x="95683" y="729479"/>
                    <a:pt x="76546" y="722985"/>
                  </a:cubicBezTo>
                  <a:cubicBezTo>
                    <a:pt x="63817" y="718655"/>
                    <a:pt x="65116" y="708611"/>
                    <a:pt x="65376" y="702723"/>
                  </a:cubicBezTo>
                  <a:cubicBezTo>
                    <a:pt x="65896" y="691293"/>
                    <a:pt x="68320" y="653106"/>
                    <a:pt x="69013" y="649469"/>
                  </a:cubicBezTo>
                  <a:cubicBezTo>
                    <a:pt x="71351" y="637174"/>
                    <a:pt x="73083" y="632065"/>
                    <a:pt x="84339" y="633277"/>
                  </a:cubicBezTo>
                  <a:cubicBezTo>
                    <a:pt x="100359" y="634922"/>
                    <a:pt x="132311" y="638299"/>
                    <a:pt x="150755" y="641243"/>
                  </a:cubicBezTo>
                  <a:cubicBezTo>
                    <a:pt x="157162" y="642282"/>
                    <a:pt x="159241" y="642975"/>
                    <a:pt x="159414" y="647305"/>
                  </a:cubicBezTo>
                  <a:cubicBezTo>
                    <a:pt x="159327" y="647911"/>
                    <a:pt x="153352" y="727574"/>
                    <a:pt x="152746" y="730519"/>
                  </a:cubicBezTo>
                  <a:close/>
                  <a:moveTo>
                    <a:pt x="170584" y="568593"/>
                  </a:moveTo>
                  <a:cubicBezTo>
                    <a:pt x="170151" y="571884"/>
                    <a:pt x="167121" y="573875"/>
                    <a:pt x="163051" y="573702"/>
                  </a:cubicBezTo>
                  <a:cubicBezTo>
                    <a:pt x="146165" y="573096"/>
                    <a:pt x="104342" y="568507"/>
                    <a:pt x="91180" y="566429"/>
                  </a:cubicBezTo>
                  <a:cubicBezTo>
                    <a:pt x="80356" y="564697"/>
                    <a:pt x="78538" y="561753"/>
                    <a:pt x="78798" y="552314"/>
                  </a:cubicBezTo>
                  <a:cubicBezTo>
                    <a:pt x="79057" y="544088"/>
                    <a:pt x="79664" y="530926"/>
                    <a:pt x="82002" y="514214"/>
                  </a:cubicBezTo>
                  <a:cubicBezTo>
                    <a:pt x="86764" y="480444"/>
                    <a:pt x="100532" y="445028"/>
                    <a:pt x="131012" y="447106"/>
                  </a:cubicBezTo>
                  <a:cubicBezTo>
                    <a:pt x="162358" y="449185"/>
                    <a:pt x="178031" y="467975"/>
                    <a:pt x="177771" y="503737"/>
                  </a:cubicBezTo>
                  <a:cubicBezTo>
                    <a:pt x="177511" y="537767"/>
                    <a:pt x="171017" y="565303"/>
                    <a:pt x="170584" y="568593"/>
                  </a:cubicBezTo>
                  <a:close/>
                  <a:moveTo>
                    <a:pt x="957955" y="1668558"/>
                  </a:moveTo>
                  <a:cubicBezTo>
                    <a:pt x="952760" y="1687262"/>
                    <a:pt x="913274" y="1807536"/>
                    <a:pt x="907992" y="1823989"/>
                  </a:cubicBezTo>
                  <a:cubicBezTo>
                    <a:pt x="902710" y="1840441"/>
                    <a:pt x="888423" y="1833687"/>
                    <a:pt x="888423" y="1833687"/>
                  </a:cubicBezTo>
                  <a:lnTo>
                    <a:pt x="864264" y="1826673"/>
                  </a:lnTo>
                  <a:cubicBezTo>
                    <a:pt x="794472" y="1806497"/>
                    <a:pt x="767542" y="1767878"/>
                    <a:pt x="788757" y="1703627"/>
                  </a:cubicBezTo>
                  <a:cubicBezTo>
                    <a:pt x="803997" y="1657474"/>
                    <a:pt x="835343" y="1632190"/>
                    <a:pt x="873789" y="1636173"/>
                  </a:cubicBezTo>
                  <a:cubicBezTo>
                    <a:pt x="898121" y="1638684"/>
                    <a:pt x="923405" y="1646044"/>
                    <a:pt x="955098" y="1661284"/>
                  </a:cubicBezTo>
                  <a:cubicBezTo>
                    <a:pt x="958388" y="1662670"/>
                    <a:pt x="958994" y="1665008"/>
                    <a:pt x="957955" y="1668558"/>
                  </a:cubicBezTo>
                  <a:close/>
                  <a:moveTo>
                    <a:pt x="1287693" y="1841826"/>
                  </a:moveTo>
                  <a:cubicBezTo>
                    <a:pt x="1285182" y="1846589"/>
                    <a:pt x="1282498" y="1851611"/>
                    <a:pt x="1279121" y="1857066"/>
                  </a:cubicBezTo>
                  <a:cubicBezTo>
                    <a:pt x="1274185" y="1865119"/>
                    <a:pt x="1263535" y="1864080"/>
                    <a:pt x="1263535" y="1854382"/>
                  </a:cubicBezTo>
                  <a:cubicBezTo>
                    <a:pt x="1263535" y="1851265"/>
                    <a:pt x="1263708" y="1840267"/>
                    <a:pt x="1263708" y="1840267"/>
                  </a:cubicBezTo>
                  <a:cubicBezTo>
                    <a:pt x="1263708" y="1840267"/>
                    <a:pt x="1261370" y="1830656"/>
                    <a:pt x="1272367" y="1830656"/>
                  </a:cubicBezTo>
                  <a:cubicBezTo>
                    <a:pt x="1275484" y="1830656"/>
                    <a:pt x="1275311" y="1830656"/>
                    <a:pt x="1281719" y="1830656"/>
                  </a:cubicBezTo>
                  <a:cubicBezTo>
                    <a:pt x="1291157" y="1830569"/>
                    <a:pt x="1290205" y="1837064"/>
                    <a:pt x="1287693" y="1841826"/>
                  </a:cubicBezTo>
                  <a:close/>
                  <a:moveTo>
                    <a:pt x="1263881" y="1718521"/>
                  </a:moveTo>
                  <a:cubicBezTo>
                    <a:pt x="1266565" y="1710468"/>
                    <a:pt x="1275484" y="1705619"/>
                    <a:pt x="1284057" y="1705792"/>
                  </a:cubicBezTo>
                  <a:cubicBezTo>
                    <a:pt x="1292629" y="1705532"/>
                    <a:pt x="1301548" y="1710468"/>
                    <a:pt x="1304232" y="1718521"/>
                  </a:cubicBezTo>
                  <a:cubicBezTo>
                    <a:pt x="1305705" y="1723024"/>
                    <a:pt x="1304752" y="1728565"/>
                    <a:pt x="1297565" y="1728565"/>
                  </a:cubicBezTo>
                  <a:lnTo>
                    <a:pt x="1270549" y="1728565"/>
                  </a:lnTo>
                  <a:cubicBezTo>
                    <a:pt x="1263275" y="1728565"/>
                    <a:pt x="1262322" y="1723024"/>
                    <a:pt x="1263881" y="1718521"/>
                  </a:cubicBezTo>
                  <a:close/>
                  <a:moveTo>
                    <a:pt x="1263188" y="1772727"/>
                  </a:moveTo>
                  <a:cubicBezTo>
                    <a:pt x="1263361" y="1768051"/>
                    <a:pt x="1265959" y="1763202"/>
                    <a:pt x="1274012" y="1763202"/>
                  </a:cubicBezTo>
                  <a:cubicBezTo>
                    <a:pt x="1282065" y="1763202"/>
                    <a:pt x="1290984" y="1763115"/>
                    <a:pt x="1297219" y="1763115"/>
                  </a:cubicBezTo>
                  <a:cubicBezTo>
                    <a:pt x="1303453" y="1763115"/>
                    <a:pt x="1307003" y="1766492"/>
                    <a:pt x="1305531" y="1773419"/>
                  </a:cubicBezTo>
                  <a:cubicBezTo>
                    <a:pt x="1304492" y="1778182"/>
                    <a:pt x="1304492" y="1783204"/>
                    <a:pt x="1302674" y="1788573"/>
                  </a:cubicBezTo>
                  <a:cubicBezTo>
                    <a:pt x="1300163" y="1795760"/>
                    <a:pt x="1293928" y="1796020"/>
                    <a:pt x="1289425" y="1796020"/>
                  </a:cubicBezTo>
                  <a:lnTo>
                    <a:pt x="1272540" y="1796020"/>
                  </a:lnTo>
                  <a:cubicBezTo>
                    <a:pt x="1268990" y="1796020"/>
                    <a:pt x="1263015" y="1794201"/>
                    <a:pt x="1263275" y="1787967"/>
                  </a:cubicBezTo>
                  <a:cubicBezTo>
                    <a:pt x="1263361" y="1781819"/>
                    <a:pt x="1262929" y="1777403"/>
                    <a:pt x="1263188" y="1772727"/>
                  </a:cubicBezTo>
                  <a:close/>
                  <a:moveTo>
                    <a:pt x="1226993" y="1919325"/>
                  </a:moveTo>
                  <a:cubicBezTo>
                    <a:pt x="1224396" y="1924174"/>
                    <a:pt x="1217988" y="1930928"/>
                    <a:pt x="1211060" y="1930928"/>
                  </a:cubicBezTo>
                  <a:cubicBezTo>
                    <a:pt x="1204220" y="1930928"/>
                    <a:pt x="1197726" y="1924174"/>
                    <a:pt x="1195128" y="1919325"/>
                  </a:cubicBezTo>
                  <a:cubicBezTo>
                    <a:pt x="1194002" y="1917334"/>
                    <a:pt x="1192963" y="1913264"/>
                    <a:pt x="1192963" y="1904778"/>
                  </a:cubicBezTo>
                  <a:cubicBezTo>
                    <a:pt x="1192963" y="1896292"/>
                    <a:pt x="1201016" y="1895339"/>
                    <a:pt x="1203441" y="1895339"/>
                  </a:cubicBezTo>
                  <a:lnTo>
                    <a:pt x="1218681" y="1895339"/>
                  </a:lnTo>
                  <a:cubicBezTo>
                    <a:pt x="1221105" y="1895339"/>
                    <a:pt x="1229158" y="1896378"/>
                    <a:pt x="1229158" y="1904778"/>
                  </a:cubicBezTo>
                  <a:cubicBezTo>
                    <a:pt x="1229158" y="1913264"/>
                    <a:pt x="1228119" y="1917334"/>
                    <a:pt x="1226993" y="1919325"/>
                  </a:cubicBezTo>
                  <a:close/>
                  <a:moveTo>
                    <a:pt x="1192877" y="1772727"/>
                  </a:moveTo>
                  <a:cubicBezTo>
                    <a:pt x="1192877" y="1765973"/>
                    <a:pt x="1196167" y="1762509"/>
                    <a:pt x="1203787" y="1762509"/>
                  </a:cubicBezTo>
                  <a:lnTo>
                    <a:pt x="1218421" y="1762509"/>
                  </a:lnTo>
                  <a:cubicBezTo>
                    <a:pt x="1225608" y="1762509"/>
                    <a:pt x="1230024" y="1765540"/>
                    <a:pt x="1230024" y="1772727"/>
                  </a:cubicBezTo>
                  <a:cubicBezTo>
                    <a:pt x="1230024" y="1782512"/>
                    <a:pt x="1230024" y="1777576"/>
                    <a:pt x="1230024" y="1787014"/>
                  </a:cubicBezTo>
                  <a:cubicBezTo>
                    <a:pt x="1230024" y="1793682"/>
                    <a:pt x="1225175" y="1796799"/>
                    <a:pt x="1217988" y="1796799"/>
                  </a:cubicBezTo>
                  <a:lnTo>
                    <a:pt x="1204306" y="1796799"/>
                  </a:lnTo>
                  <a:cubicBezTo>
                    <a:pt x="1197119" y="1796799"/>
                    <a:pt x="1192877" y="1793768"/>
                    <a:pt x="1192877" y="1787014"/>
                  </a:cubicBezTo>
                  <a:cubicBezTo>
                    <a:pt x="1192877" y="1777749"/>
                    <a:pt x="1192877" y="1781819"/>
                    <a:pt x="1192877" y="1772727"/>
                  </a:cubicBezTo>
                  <a:close/>
                  <a:moveTo>
                    <a:pt x="1192877" y="1839315"/>
                  </a:moveTo>
                  <a:cubicBezTo>
                    <a:pt x="1192877" y="1832561"/>
                    <a:pt x="1196167" y="1829097"/>
                    <a:pt x="1203787" y="1829097"/>
                  </a:cubicBezTo>
                  <a:lnTo>
                    <a:pt x="1218421" y="1829097"/>
                  </a:lnTo>
                  <a:cubicBezTo>
                    <a:pt x="1225608" y="1829097"/>
                    <a:pt x="1230024" y="1832128"/>
                    <a:pt x="1230024" y="1839315"/>
                  </a:cubicBezTo>
                  <a:cubicBezTo>
                    <a:pt x="1230024" y="1849100"/>
                    <a:pt x="1230024" y="1844164"/>
                    <a:pt x="1230024" y="1853603"/>
                  </a:cubicBezTo>
                  <a:cubicBezTo>
                    <a:pt x="1230024" y="1860270"/>
                    <a:pt x="1225175" y="1863387"/>
                    <a:pt x="1217988" y="1863387"/>
                  </a:cubicBezTo>
                  <a:lnTo>
                    <a:pt x="1204306" y="1863387"/>
                  </a:lnTo>
                  <a:cubicBezTo>
                    <a:pt x="1197119" y="1863387"/>
                    <a:pt x="1192877" y="1860357"/>
                    <a:pt x="1192877" y="1853603"/>
                  </a:cubicBezTo>
                  <a:cubicBezTo>
                    <a:pt x="1192877" y="1844337"/>
                    <a:pt x="1192877" y="1848407"/>
                    <a:pt x="1192877" y="1839315"/>
                  </a:cubicBezTo>
                  <a:close/>
                  <a:moveTo>
                    <a:pt x="1070870" y="394286"/>
                  </a:moveTo>
                  <a:cubicBezTo>
                    <a:pt x="1070870" y="395065"/>
                    <a:pt x="1070350" y="395585"/>
                    <a:pt x="1069658" y="395845"/>
                  </a:cubicBezTo>
                  <a:cubicBezTo>
                    <a:pt x="1070437" y="394546"/>
                    <a:pt x="1070956" y="393247"/>
                    <a:pt x="1070870" y="394286"/>
                  </a:cubicBezTo>
                  <a:close/>
                  <a:moveTo>
                    <a:pt x="516342" y="433252"/>
                  </a:moveTo>
                  <a:cubicBezTo>
                    <a:pt x="534439" y="422948"/>
                    <a:pt x="733945" y="348999"/>
                    <a:pt x="767109" y="340773"/>
                  </a:cubicBezTo>
                  <a:cubicBezTo>
                    <a:pt x="800273" y="332547"/>
                    <a:pt x="876906" y="320597"/>
                    <a:pt x="937347" y="335924"/>
                  </a:cubicBezTo>
                  <a:cubicBezTo>
                    <a:pt x="967220" y="343544"/>
                    <a:pt x="1030519" y="364326"/>
                    <a:pt x="1066194" y="396018"/>
                  </a:cubicBezTo>
                  <a:cubicBezTo>
                    <a:pt x="1060566" y="395412"/>
                    <a:pt x="1051473" y="391688"/>
                    <a:pt x="1048183" y="390563"/>
                  </a:cubicBezTo>
                  <a:cubicBezTo>
                    <a:pt x="1042555" y="388571"/>
                    <a:pt x="1024284" y="384501"/>
                    <a:pt x="1020820" y="394026"/>
                  </a:cubicBezTo>
                  <a:cubicBezTo>
                    <a:pt x="1015885" y="407534"/>
                    <a:pt x="1033982" y="415501"/>
                    <a:pt x="1033982" y="415501"/>
                  </a:cubicBezTo>
                  <a:cubicBezTo>
                    <a:pt x="1033982" y="415501"/>
                    <a:pt x="1075892" y="435590"/>
                    <a:pt x="1083945" y="441391"/>
                  </a:cubicBezTo>
                  <a:cubicBezTo>
                    <a:pt x="1091998" y="447193"/>
                    <a:pt x="1105160" y="455246"/>
                    <a:pt x="1109056" y="465291"/>
                  </a:cubicBezTo>
                  <a:cubicBezTo>
                    <a:pt x="1112347" y="473690"/>
                    <a:pt x="1107758" y="474816"/>
                    <a:pt x="1105593" y="473950"/>
                  </a:cubicBezTo>
                  <a:cubicBezTo>
                    <a:pt x="1100657" y="471958"/>
                    <a:pt x="1097540" y="470226"/>
                    <a:pt x="1094509" y="468667"/>
                  </a:cubicBezTo>
                  <a:cubicBezTo>
                    <a:pt x="1083772" y="463039"/>
                    <a:pt x="1075026" y="463905"/>
                    <a:pt x="1071390" y="469966"/>
                  </a:cubicBezTo>
                  <a:cubicBezTo>
                    <a:pt x="1066280" y="478366"/>
                    <a:pt x="1073814" y="485986"/>
                    <a:pt x="1080308" y="490662"/>
                  </a:cubicBezTo>
                  <a:cubicBezTo>
                    <a:pt x="1085677" y="494472"/>
                    <a:pt x="1091738" y="497589"/>
                    <a:pt x="1110875" y="509798"/>
                  </a:cubicBezTo>
                  <a:cubicBezTo>
                    <a:pt x="1119967" y="515600"/>
                    <a:pt x="1132436" y="521834"/>
                    <a:pt x="1142134" y="545733"/>
                  </a:cubicBezTo>
                  <a:cubicBezTo>
                    <a:pt x="1148282" y="561060"/>
                    <a:pt x="1128453" y="550150"/>
                    <a:pt x="1128453" y="550150"/>
                  </a:cubicBezTo>
                  <a:cubicBezTo>
                    <a:pt x="1128453" y="550150"/>
                    <a:pt x="1112520" y="542443"/>
                    <a:pt x="1107671" y="549803"/>
                  </a:cubicBezTo>
                  <a:cubicBezTo>
                    <a:pt x="1100051" y="561407"/>
                    <a:pt x="1118235" y="571278"/>
                    <a:pt x="1118235" y="571278"/>
                  </a:cubicBezTo>
                  <a:cubicBezTo>
                    <a:pt x="1118235" y="571278"/>
                    <a:pt x="1133215" y="580370"/>
                    <a:pt x="1149235" y="592752"/>
                  </a:cubicBezTo>
                  <a:cubicBezTo>
                    <a:pt x="1167245" y="606693"/>
                    <a:pt x="1170190" y="613448"/>
                    <a:pt x="1174606" y="625484"/>
                  </a:cubicBezTo>
                  <a:cubicBezTo>
                    <a:pt x="1179108" y="637866"/>
                    <a:pt x="1164128" y="633796"/>
                    <a:pt x="1160145" y="632324"/>
                  </a:cubicBezTo>
                  <a:cubicBezTo>
                    <a:pt x="1155989" y="630852"/>
                    <a:pt x="1142134" y="624964"/>
                    <a:pt x="1137718" y="633710"/>
                  </a:cubicBezTo>
                  <a:cubicBezTo>
                    <a:pt x="1132349" y="644534"/>
                    <a:pt x="1147243" y="651201"/>
                    <a:pt x="1147243" y="651201"/>
                  </a:cubicBezTo>
                  <a:cubicBezTo>
                    <a:pt x="1147243" y="651201"/>
                    <a:pt x="1170882" y="663324"/>
                    <a:pt x="1182486" y="670598"/>
                  </a:cubicBezTo>
                  <a:cubicBezTo>
                    <a:pt x="1194175" y="677871"/>
                    <a:pt x="1197726" y="683933"/>
                    <a:pt x="1201362" y="692245"/>
                  </a:cubicBezTo>
                  <a:cubicBezTo>
                    <a:pt x="1204999" y="700645"/>
                    <a:pt x="1202315" y="704368"/>
                    <a:pt x="1192617" y="702290"/>
                  </a:cubicBezTo>
                  <a:cubicBezTo>
                    <a:pt x="1185862" y="700818"/>
                    <a:pt x="1174000" y="697354"/>
                    <a:pt x="1170709" y="705061"/>
                  </a:cubicBezTo>
                  <a:cubicBezTo>
                    <a:pt x="1166986" y="713720"/>
                    <a:pt x="1173134" y="719002"/>
                    <a:pt x="1189586" y="726102"/>
                  </a:cubicBezTo>
                  <a:cubicBezTo>
                    <a:pt x="1192011" y="727141"/>
                    <a:pt x="1215910" y="735627"/>
                    <a:pt x="1221711" y="745152"/>
                  </a:cubicBezTo>
                  <a:cubicBezTo>
                    <a:pt x="1227513" y="754591"/>
                    <a:pt x="1220153" y="757188"/>
                    <a:pt x="1216862" y="757535"/>
                  </a:cubicBezTo>
                  <a:cubicBezTo>
                    <a:pt x="1213572" y="757881"/>
                    <a:pt x="1199890" y="755457"/>
                    <a:pt x="1196167" y="760479"/>
                  </a:cubicBezTo>
                  <a:cubicBezTo>
                    <a:pt x="1188114" y="771216"/>
                    <a:pt x="1205086" y="776931"/>
                    <a:pt x="1209675" y="778663"/>
                  </a:cubicBezTo>
                  <a:cubicBezTo>
                    <a:pt x="1216256" y="781261"/>
                    <a:pt x="1228812" y="784984"/>
                    <a:pt x="1234094" y="787842"/>
                  </a:cubicBezTo>
                  <a:cubicBezTo>
                    <a:pt x="1238597" y="790266"/>
                    <a:pt x="1241281" y="793903"/>
                    <a:pt x="1242666" y="796414"/>
                  </a:cubicBezTo>
                  <a:cubicBezTo>
                    <a:pt x="1244918" y="802043"/>
                    <a:pt x="1246130" y="805160"/>
                    <a:pt x="1246130" y="805160"/>
                  </a:cubicBezTo>
                  <a:cubicBezTo>
                    <a:pt x="1246130" y="805160"/>
                    <a:pt x="1252105" y="815464"/>
                    <a:pt x="1261630" y="816157"/>
                  </a:cubicBezTo>
                  <a:cubicBezTo>
                    <a:pt x="1271241" y="816850"/>
                    <a:pt x="1281546" y="813905"/>
                    <a:pt x="1274099" y="796241"/>
                  </a:cubicBezTo>
                  <a:cubicBezTo>
                    <a:pt x="1266652" y="778576"/>
                    <a:pt x="1125076" y="425892"/>
                    <a:pt x="1125076" y="425892"/>
                  </a:cubicBezTo>
                  <a:cubicBezTo>
                    <a:pt x="1125076" y="425892"/>
                    <a:pt x="1107325" y="396451"/>
                    <a:pt x="1135207" y="339647"/>
                  </a:cubicBezTo>
                  <a:cubicBezTo>
                    <a:pt x="1163089" y="282843"/>
                    <a:pt x="1214265" y="233140"/>
                    <a:pt x="1300336" y="179107"/>
                  </a:cubicBezTo>
                  <a:cubicBezTo>
                    <a:pt x="1386494" y="125075"/>
                    <a:pt x="1485900" y="101262"/>
                    <a:pt x="1519757" y="80567"/>
                  </a:cubicBezTo>
                  <a:cubicBezTo>
                    <a:pt x="1553614" y="59872"/>
                    <a:pt x="1567815" y="46623"/>
                    <a:pt x="1567815" y="46623"/>
                  </a:cubicBezTo>
                  <a:cubicBezTo>
                    <a:pt x="1567815" y="46623"/>
                    <a:pt x="1579591" y="35540"/>
                    <a:pt x="1586259" y="48788"/>
                  </a:cubicBezTo>
                  <a:cubicBezTo>
                    <a:pt x="1592926" y="62037"/>
                    <a:pt x="1623320" y="117108"/>
                    <a:pt x="1623320" y="117108"/>
                  </a:cubicBezTo>
                  <a:cubicBezTo>
                    <a:pt x="1623320" y="117108"/>
                    <a:pt x="1632931" y="131829"/>
                    <a:pt x="1612323" y="140748"/>
                  </a:cubicBezTo>
                  <a:cubicBezTo>
                    <a:pt x="1591714" y="149667"/>
                    <a:pt x="1564438" y="167418"/>
                    <a:pt x="1549025" y="193222"/>
                  </a:cubicBezTo>
                  <a:cubicBezTo>
                    <a:pt x="1533612" y="219026"/>
                    <a:pt x="1486506" y="234179"/>
                    <a:pt x="1468755" y="222490"/>
                  </a:cubicBezTo>
                  <a:cubicBezTo>
                    <a:pt x="1451004" y="210713"/>
                    <a:pt x="1458364" y="180493"/>
                    <a:pt x="1463473" y="177549"/>
                  </a:cubicBezTo>
                  <a:cubicBezTo>
                    <a:pt x="1468582" y="174605"/>
                    <a:pt x="1475249" y="164214"/>
                    <a:pt x="1464858" y="159884"/>
                  </a:cubicBezTo>
                  <a:cubicBezTo>
                    <a:pt x="1454554" y="155468"/>
                    <a:pt x="1414809" y="179194"/>
                    <a:pt x="1409700" y="207163"/>
                  </a:cubicBezTo>
                  <a:cubicBezTo>
                    <a:pt x="1404591" y="235218"/>
                    <a:pt x="1409787" y="248467"/>
                    <a:pt x="1422343" y="260936"/>
                  </a:cubicBezTo>
                  <a:cubicBezTo>
                    <a:pt x="1434898" y="273405"/>
                    <a:pt x="1437842" y="290377"/>
                    <a:pt x="1409873" y="290464"/>
                  </a:cubicBezTo>
                  <a:cubicBezTo>
                    <a:pt x="1381904" y="290550"/>
                    <a:pt x="1356880" y="242752"/>
                    <a:pt x="1375064" y="213138"/>
                  </a:cubicBezTo>
                  <a:cubicBezTo>
                    <a:pt x="1384589" y="197638"/>
                    <a:pt x="1387533" y="192443"/>
                    <a:pt x="1377228" y="191057"/>
                  </a:cubicBezTo>
                  <a:cubicBezTo>
                    <a:pt x="1366924" y="189585"/>
                    <a:pt x="1343371" y="209588"/>
                    <a:pt x="1336011" y="220585"/>
                  </a:cubicBezTo>
                  <a:cubicBezTo>
                    <a:pt x="1328651" y="231668"/>
                    <a:pt x="1307263" y="310293"/>
                    <a:pt x="1369608" y="343111"/>
                  </a:cubicBezTo>
                  <a:cubicBezTo>
                    <a:pt x="1390477" y="354108"/>
                    <a:pt x="1423208" y="354281"/>
                    <a:pt x="1418792" y="363892"/>
                  </a:cubicBezTo>
                  <a:cubicBezTo>
                    <a:pt x="1414376" y="373504"/>
                    <a:pt x="1403552" y="377401"/>
                    <a:pt x="1394720" y="371512"/>
                  </a:cubicBezTo>
                  <a:cubicBezTo>
                    <a:pt x="1385888" y="365624"/>
                    <a:pt x="1381385" y="360516"/>
                    <a:pt x="1375583" y="373764"/>
                  </a:cubicBezTo>
                  <a:cubicBezTo>
                    <a:pt x="1369695" y="387012"/>
                    <a:pt x="1377662" y="417232"/>
                    <a:pt x="1407882" y="409786"/>
                  </a:cubicBezTo>
                  <a:cubicBezTo>
                    <a:pt x="1438102" y="402339"/>
                    <a:pt x="1431608" y="417925"/>
                    <a:pt x="1430828" y="433339"/>
                  </a:cubicBezTo>
                  <a:cubicBezTo>
                    <a:pt x="1430222" y="447193"/>
                    <a:pt x="1426672" y="475162"/>
                    <a:pt x="1443904" y="512050"/>
                  </a:cubicBezTo>
                  <a:cubicBezTo>
                    <a:pt x="1445982" y="516379"/>
                    <a:pt x="1436370" y="526077"/>
                    <a:pt x="1438968" y="530667"/>
                  </a:cubicBezTo>
                  <a:cubicBezTo>
                    <a:pt x="1441046" y="534217"/>
                    <a:pt x="1454814" y="536988"/>
                    <a:pt x="1456459" y="539932"/>
                  </a:cubicBezTo>
                  <a:cubicBezTo>
                    <a:pt x="1474643" y="573356"/>
                    <a:pt x="1463906" y="573356"/>
                    <a:pt x="1459230" y="581495"/>
                  </a:cubicBezTo>
                  <a:cubicBezTo>
                    <a:pt x="1454121" y="590328"/>
                    <a:pt x="1423555" y="630766"/>
                    <a:pt x="1443557" y="675620"/>
                  </a:cubicBezTo>
                  <a:cubicBezTo>
                    <a:pt x="1463560" y="720560"/>
                    <a:pt x="1492395" y="732510"/>
                    <a:pt x="1507894" y="742728"/>
                  </a:cubicBezTo>
                  <a:cubicBezTo>
                    <a:pt x="1523394" y="753032"/>
                    <a:pt x="1523481" y="759007"/>
                    <a:pt x="1513869" y="765674"/>
                  </a:cubicBezTo>
                  <a:cubicBezTo>
                    <a:pt x="1504344" y="772342"/>
                    <a:pt x="1472132" y="792864"/>
                    <a:pt x="1458970" y="836333"/>
                  </a:cubicBezTo>
                  <a:cubicBezTo>
                    <a:pt x="1445809" y="879801"/>
                    <a:pt x="1420091" y="915304"/>
                    <a:pt x="1406756" y="896860"/>
                  </a:cubicBezTo>
                  <a:cubicBezTo>
                    <a:pt x="1393421" y="878502"/>
                    <a:pt x="1344670" y="823344"/>
                    <a:pt x="1267345" y="827933"/>
                  </a:cubicBezTo>
                  <a:cubicBezTo>
                    <a:pt x="1189932" y="832523"/>
                    <a:pt x="1147330" y="851746"/>
                    <a:pt x="1106978" y="941021"/>
                  </a:cubicBezTo>
                  <a:cubicBezTo>
                    <a:pt x="1092517" y="972973"/>
                    <a:pt x="1088794" y="989598"/>
                    <a:pt x="1078317" y="999124"/>
                  </a:cubicBezTo>
                  <a:cubicBezTo>
                    <a:pt x="1059440" y="1016182"/>
                    <a:pt x="1038138" y="1007263"/>
                    <a:pt x="1031990" y="1000163"/>
                  </a:cubicBezTo>
                  <a:cubicBezTo>
                    <a:pt x="1022379" y="989166"/>
                    <a:pt x="969299" y="964920"/>
                    <a:pt x="930246" y="972367"/>
                  </a:cubicBezTo>
                  <a:cubicBezTo>
                    <a:pt x="891194" y="979814"/>
                    <a:pt x="885392" y="997565"/>
                    <a:pt x="900112" y="1012285"/>
                  </a:cubicBezTo>
                  <a:cubicBezTo>
                    <a:pt x="914920" y="1027006"/>
                    <a:pt x="941676" y="1045017"/>
                    <a:pt x="927562" y="1053070"/>
                  </a:cubicBezTo>
                  <a:cubicBezTo>
                    <a:pt x="912062" y="1061989"/>
                    <a:pt x="898900" y="1095153"/>
                    <a:pt x="867121" y="1112558"/>
                  </a:cubicBezTo>
                  <a:cubicBezTo>
                    <a:pt x="851275" y="1121303"/>
                    <a:pt x="839932" y="1122169"/>
                    <a:pt x="830234" y="1104505"/>
                  </a:cubicBezTo>
                  <a:cubicBezTo>
                    <a:pt x="820622" y="1086840"/>
                    <a:pt x="509587" y="456718"/>
                    <a:pt x="509587" y="456718"/>
                  </a:cubicBezTo>
                  <a:cubicBezTo>
                    <a:pt x="509587" y="456718"/>
                    <a:pt x="499370" y="442864"/>
                    <a:pt x="516342" y="433252"/>
                  </a:cubicBezTo>
                  <a:close/>
                  <a:moveTo>
                    <a:pt x="1563572" y="625570"/>
                  </a:moveTo>
                  <a:cubicBezTo>
                    <a:pt x="1565823" y="641070"/>
                    <a:pt x="1563572" y="656397"/>
                    <a:pt x="1576821" y="654145"/>
                  </a:cubicBezTo>
                  <a:cubicBezTo>
                    <a:pt x="1590069" y="651894"/>
                    <a:pt x="1653887" y="641330"/>
                    <a:pt x="1662632" y="649210"/>
                  </a:cubicBezTo>
                  <a:cubicBezTo>
                    <a:pt x="1668087" y="654145"/>
                    <a:pt x="1666962" y="662371"/>
                    <a:pt x="1657177" y="662371"/>
                  </a:cubicBezTo>
                  <a:cubicBezTo>
                    <a:pt x="1643322" y="662371"/>
                    <a:pt x="1644361" y="697787"/>
                    <a:pt x="1662113" y="712161"/>
                  </a:cubicBezTo>
                  <a:cubicBezTo>
                    <a:pt x="1679777" y="726449"/>
                    <a:pt x="1712422" y="711988"/>
                    <a:pt x="1709132" y="726362"/>
                  </a:cubicBezTo>
                  <a:cubicBezTo>
                    <a:pt x="1705841" y="740736"/>
                    <a:pt x="1682461" y="739697"/>
                    <a:pt x="1659255" y="734242"/>
                  </a:cubicBezTo>
                  <a:cubicBezTo>
                    <a:pt x="1636049" y="728787"/>
                    <a:pt x="1623407" y="724977"/>
                    <a:pt x="1602538" y="731038"/>
                  </a:cubicBezTo>
                  <a:cubicBezTo>
                    <a:pt x="1577167" y="738485"/>
                    <a:pt x="1545388" y="717184"/>
                    <a:pt x="1545388" y="717184"/>
                  </a:cubicBezTo>
                  <a:cubicBezTo>
                    <a:pt x="1545388" y="717184"/>
                    <a:pt x="1499149" y="689215"/>
                    <a:pt x="1489883" y="662718"/>
                  </a:cubicBezTo>
                  <a:cubicBezTo>
                    <a:pt x="1483562" y="644620"/>
                    <a:pt x="1483129" y="619249"/>
                    <a:pt x="1497070" y="598554"/>
                  </a:cubicBezTo>
                  <a:cubicBezTo>
                    <a:pt x="1511012" y="577859"/>
                    <a:pt x="1517679" y="577859"/>
                    <a:pt x="1529455" y="584526"/>
                  </a:cubicBezTo>
                  <a:cubicBezTo>
                    <a:pt x="1541232" y="591107"/>
                    <a:pt x="1579505" y="598034"/>
                    <a:pt x="1588337" y="586951"/>
                  </a:cubicBezTo>
                  <a:cubicBezTo>
                    <a:pt x="1597169" y="575867"/>
                    <a:pt x="1605742" y="552401"/>
                    <a:pt x="1614574" y="561233"/>
                  </a:cubicBezTo>
                  <a:cubicBezTo>
                    <a:pt x="1623407" y="570066"/>
                    <a:pt x="1630594" y="594657"/>
                    <a:pt x="1616652" y="603490"/>
                  </a:cubicBezTo>
                  <a:cubicBezTo>
                    <a:pt x="1610678" y="607300"/>
                    <a:pt x="1611111" y="607473"/>
                    <a:pt x="1606262" y="606953"/>
                  </a:cubicBezTo>
                  <a:cubicBezTo>
                    <a:pt x="1599767" y="606347"/>
                    <a:pt x="1602971" y="599853"/>
                    <a:pt x="1580544" y="605827"/>
                  </a:cubicBezTo>
                  <a:cubicBezTo>
                    <a:pt x="1568162" y="609205"/>
                    <a:pt x="1561321" y="610071"/>
                    <a:pt x="1563572" y="625570"/>
                  </a:cubicBezTo>
                  <a:close/>
                  <a:moveTo>
                    <a:pt x="1563659" y="536382"/>
                  </a:moveTo>
                  <a:cubicBezTo>
                    <a:pt x="1561408" y="542097"/>
                    <a:pt x="1554480" y="553613"/>
                    <a:pt x="1529802" y="532399"/>
                  </a:cubicBezTo>
                  <a:cubicBezTo>
                    <a:pt x="1525039" y="528329"/>
                    <a:pt x="1525299" y="520189"/>
                    <a:pt x="1515688" y="519843"/>
                  </a:cubicBezTo>
                  <a:cubicBezTo>
                    <a:pt x="1486160" y="518631"/>
                    <a:pt x="1473518" y="500273"/>
                    <a:pt x="1474730" y="463559"/>
                  </a:cubicBezTo>
                  <a:cubicBezTo>
                    <a:pt x="1475336" y="445634"/>
                    <a:pt x="1487719" y="441391"/>
                    <a:pt x="1490836" y="453774"/>
                  </a:cubicBezTo>
                  <a:cubicBezTo>
                    <a:pt x="1493953" y="466157"/>
                    <a:pt x="1512483" y="490489"/>
                    <a:pt x="1531014" y="495078"/>
                  </a:cubicBezTo>
                  <a:cubicBezTo>
                    <a:pt x="1549631" y="499667"/>
                    <a:pt x="1566949" y="504083"/>
                    <a:pt x="1565477" y="518024"/>
                  </a:cubicBezTo>
                  <a:cubicBezTo>
                    <a:pt x="1563832" y="531879"/>
                    <a:pt x="1565910" y="530580"/>
                    <a:pt x="1563659" y="536382"/>
                  </a:cubicBezTo>
                  <a:close/>
                  <a:moveTo>
                    <a:pt x="1369435" y="952538"/>
                  </a:moveTo>
                  <a:cubicBezTo>
                    <a:pt x="1361382" y="965093"/>
                    <a:pt x="1347874" y="974272"/>
                    <a:pt x="1328218" y="971501"/>
                  </a:cubicBezTo>
                  <a:cubicBezTo>
                    <a:pt x="1286914" y="965699"/>
                    <a:pt x="1258945" y="971674"/>
                    <a:pt x="1229504" y="981286"/>
                  </a:cubicBezTo>
                  <a:cubicBezTo>
                    <a:pt x="1212186" y="987001"/>
                    <a:pt x="1174866" y="990291"/>
                    <a:pt x="1166120" y="987607"/>
                  </a:cubicBezTo>
                  <a:cubicBezTo>
                    <a:pt x="1157115" y="984836"/>
                    <a:pt x="1148196" y="977995"/>
                    <a:pt x="1151313" y="960158"/>
                  </a:cubicBezTo>
                  <a:cubicBezTo>
                    <a:pt x="1154950" y="939549"/>
                    <a:pt x="1168111" y="887162"/>
                    <a:pt x="1225521" y="873740"/>
                  </a:cubicBezTo>
                  <a:cubicBezTo>
                    <a:pt x="1282931" y="860318"/>
                    <a:pt x="1323542" y="873480"/>
                    <a:pt x="1347181" y="894782"/>
                  </a:cubicBezTo>
                  <a:cubicBezTo>
                    <a:pt x="1370821" y="916083"/>
                    <a:pt x="1380519" y="935306"/>
                    <a:pt x="1369435" y="952538"/>
                  </a:cubicBezTo>
                  <a:close/>
                  <a:moveTo>
                    <a:pt x="435552" y="563918"/>
                  </a:moveTo>
                  <a:cubicBezTo>
                    <a:pt x="470189" y="563831"/>
                    <a:pt x="517294" y="562272"/>
                    <a:pt x="517294" y="562272"/>
                  </a:cubicBezTo>
                  <a:cubicBezTo>
                    <a:pt x="517294" y="562272"/>
                    <a:pt x="530542" y="560800"/>
                    <a:pt x="537989" y="576214"/>
                  </a:cubicBezTo>
                  <a:cubicBezTo>
                    <a:pt x="545436" y="591713"/>
                    <a:pt x="816379" y="1136370"/>
                    <a:pt x="816379" y="1136370"/>
                  </a:cubicBezTo>
                  <a:cubicBezTo>
                    <a:pt x="824519" y="1154727"/>
                    <a:pt x="834130" y="1151004"/>
                    <a:pt x="845907" y="1146588"/>
                  </a:cubicBezTo>
                  <a:cubicBezTo>
                    <a:pt x="857683" y="1142172"/>
                    <a:pt x="868767" y="1149532"/>
                    <a:pt x="868767" y="1149532"/>
                  </a:cubicBezTo>
                  <a:cubicBezTo>
                    <a:pt x="868767" y="1149532"/>
                    <a:pt x="879071" y="1156113"/>
                    <a:pt x="895350" y="1168582"/>
                  </a:cubicBezTo>
                  <a:cubicBezTo>
                    <a:pt x="912755" y="1181917"/>
                    <a:pt x="888076" y="1193693"/>
                    <a:pt x="888076" y="1193693"/>
                  </a:cubicBezTo>
                  <a:lnTo>
                    <a:pt x="779838" y="1227810"/>
                  </a:lnTo>
                  <a:cubicBezTo>
                    <a:pt x="779838" y="1227810"/>
                    <a:pt x="764425" y="1233698"/>
                    <a:pt x="755506" y="1215341"/>
                  </a:cubicBezTo>
                  <a:cubicBezTo>
                    <a:pt x="746673" y="1196984"/>
                    <a:pt x="429751" y="581582"/>
                    <a:pt x="429751" y="581582"/>
                  </a:cubicBezTo>
                  <a:cubicBezTo>
                    <a:pt x="429751" y="581582"/>
                    <a:pt x="418407" y="563918"/>
                    <a:pt x="435552" y="563918"/>
                  </a:cubicBezTo>
                  <a:close/>
                  <a:moveTo>
                    <a:pt x="802178" y="1358216"/>
                  </a:moveTo>
                  <a:cubicBezTo>
                    <a:pt x="802178" y="1358216"/>
                    <a:pt x="788150" y="1357523"/>
                    <a:pt x="788930" y="1366356"/>
                  </a:cubicBezTo>
                  <a:cubicBezTo>
                    <a:pt x="789709" y="1375188"/>
                    <a:pt x="791960" y="1383327"/>
                    <a:pt x="791960" y="1383327"/>
                  </a:cubicBezTo>
                  <a:cubicBezTo>
                    <a:pt x="791960" y="1383327"/>
                    <a:pt x="785293" y="1392160"/>
                    <a:pt x="778712" y="1381163"/>
                  </a:cubicBezTo>
                  <a:cubicBezTo>
                    <a:pt x="772045" y="1370166"/>
                    <a:pt x="739486" y="1300979"/>
                    <a:pt x="739486" y="1300979"/>
                  </a:cubicBezTo>
                  <a:cubicBezTo>
                    <a:pt x="739486" y="1300979"/>
                    <a:pt x="733598" y="1289203"/>
                    <a:pt x="721822" y="1294399"/>
                  </a:cubicBezTo>
                  <a:cubicBezTo>
                    <a:pt x="710046" y="1299594"/>
                    <a:pt x="704157" y="1302538"/>
                    <a:pt x="710046" y="1315094"/>
                  </a:cubicBezTo>
                  <a:cubicBezTo>
                    <a:pt x="715934" y="1327563"/>
                    <a:pt x="743383" y="1379171"/>
                    <a:pt x="743383" y="1379171"/>
                  </a:cubicBezTo>
                  <a:cubicBezTo>
                    <a:pt x="743383" y="1379171"/>
                    <a:pt x="753774" y="1394498"/>
                    <a:pt x="740525" y="1401252"/>
                  </a:cubicBezTo>
                  <a:cubicBezTo>
                    <a:pt x="712990" y="1415279"/>
                    <a:pt x="704504" y="1388003"/>
                    <a:pt x="694113" y="1373369"/>
                  </a:cubicBezTo>
                  <a:cubicBezTo>
                    <a:pt x="683808" y="1358649"/>
                    <a:pt x="333029" y="762557"/>
                    <a:pt x="333029" y="762557"/>
                  </a:cubicBezTo>
                  <a:cubicBezTo>
                    <a:pt x="333029" y="762557"/>
                    <a:pt x="315710" y="742641"/>
                    <a:pt x="335886" y="731558"/>
                  </a:cubicBezTo>
                  <a:cubicBezTo>
                    <a:pt x="356235" y="720474"/>
                    <a:pt x="421611" y="678997"/>
                    <a:pt x="421611" y="678997"/>
                  </a:cubicBezTo>
                  <a:cubicBezTo>
                    <a:pt x="421611" y="678997"/>
                    <a:pt x="437804" y="665662"/>
                    <a:pt x="452611" y="693631"/>
                  </a:cubicBezTo>
                  <a:cubicBezTo>
                    <a:pt x="467418" y="721600"/>
                    <a:pt x="742344" y="1254480"/>
                    <a:pt x="742344" y="1254480"/>
                  </a:cubicBezTo>
                  <a:cubicBezTo>
                    <a:pt x="742344" y="1254480"/>
                    <a:pt x="746067" y="1270673"/>
                    <a:pt x="769620" y="1263226"/>
                  </a:cubicBezTo>
                  <a:cubicBezTo>
                    <a:pt x="793173" y="1255779"/>
                    <a:pt x="930852" y="1210492"/>
                    <a:pt x="930852" y="1210492"/>
                  </a:cubicBezTo>
                  <a:cubicBezTo>
                    <a:pt x="930852" y="1210492"/>
                    <a:pt x="947045" y="1214129"/>
                    <a:pt x="957349" y="1212657"/>
                  </a:cubicBezTo>
                  <a:cubicBezTo>
                    <a:pt x="957349" y="1212657"/>
                    <a:pt x="962631" y="1249458"/>
                    <a:pt x="976572" y="1251623"/>
                  </a:cubicBezTo>
                  <a:cubicBezTo>
                    <a:pt x="990600" y="1253787"/>
                    <a:pt x="1027401" y="1241232"/>
                    <a:pt x="1029653" y="1249285"/>
                  </a:cubicBezTo>
                  <a:cubicBezTo>
                    <a:pt x="1031904" y="1257424"/>
                    <a:pt x="1031990" y="1298641"/>
                    <a:pt x="1031990" y="1298641"/>
                  </a:cubicBezTo>
                  <a:cubicBezTo>
                    <a:pt x="1031990" y="1298641"/>
                    <a:pt x="1032770" y="1315613"/>
                    <a:pt x="1017270" y="1319337"/>
                  </a:cubicBezTo>
                  <a:cubicBezTo>
                    <a:pt x="1001770" y="1323060"/>
                    <a:pt x="968693" y="1340119"/>
                    <a:pt x="957609" y="1348258"/>
                  </a:cubicBezTo>
                  <a:cubicBezTo>
                    <a:pt x="946612" y="1356398"/>
                    <a:pt x="925917" y="1359428"/>
                    <a:pt x="917864" y="1354233"/>
                  </a:cubicBezTo>
                  <a:cubicBezTo>
                    <a:pt x="909724" y="1349037"/>
                    <a:pt x="896476" y="1352761"/>
                    <a:pt x="894224" y="1335875"/>
                  </a:cubicBezTo>
                  <a:cubicBezTo>
                    <a:pt x="891973" y="1318904"/>
                    <a:pt x="877859" y="1291714"/>
                    <a:pt x="852834" y="1298382"/>
                  </a:cubicBezTo>
                  <a:cubicBezTo>
                    <a:pt x="827809" y="1305049"/>
                    <a:pt x="818977" y="1307301"/>
                    <a:pt x="818977" y="1307301"/>
                  </a:cubicBezTo>
                  <a:cubicBezTo>
                    <a:pt x="818977" y="1307301"/>
                    <a:pt x="809365" y="1311024"/>
                    <a:pt x="804170" y="1300720"/>
                  </a:cubicBezTo>
                  <a:cubicBezTo>
                    <a:pt x="798974" y="1290415"/>
                    <a:pt x="815167" y="1283748"/>
                    <a:pt x="828415" y="1281496"/>
                  </a:cubicBezTo>
                  <a:cubicBezTo>
                    <a:pt x="841664" y="1279245"/>
                    <a:pt x="854912" y="1277773"/>
                    <a:pt x="852747" y="1265217"/>
                  </a:cubicBezTo>
                  <a:cubicBezTo>
                    <a:pt x="850496" y="1252662"/>
                    <a:pt x="845301" y="1249804"/>
                    <a:pt x="837248" y="1251276"/>
                  </a:cubicBezTo>
                  <a:cubicBezTo>
                    <a:pt x="837248" y="1251276"/>
                    <a:pt x="810751" y="1257251"/>
                    <a:pt x="796030" y="1264698"/>
                  </a:cubicBezTo>
                  <a:cubicBezTo>
                    <a:pt x="781310" y="1272058"/>
                    <a:pt x="760701" y="1287645"/>
                    <a:pt x="769620" y="1316306"/>
                  </a:cubicBezTo>
                  <a:cubicBezTo>
                    <a:pt x="778539" y="1345054"/>
                    <a:pt x="805036" y="1339080"/>
                    <a:pt x="813868" y="1336135"/>
                  </a:cubicBezTo>
                  <a:cubicBezTo>
                    <a:pt x="822700" y="1333191"/>
                    <a:pt x="846253" y="1327216"/>
                    <a:pt x="852921" y="1333105"/>
                  </a:cubicBezTo>
                  <a:cubicBezTo>
                    <a:pt x="859588" y="1338993"/>
                    <a:pt x="857423" y="1349297"/>
                    <a:pt x="844175" y="1353021"/>
                  </a:cubicBezTo>
                  <a:cubicBezTo>
                    <a:pt x="830926" y="1356657"/>
                    <a:pt x="802178" y="1358216"/>
                    <a:pt x="802178" y="1358216"/>
                  </a:cubicBezTo>
                  <a:close/>
                  <a:moveTo>
                    <a:pt x="931459" y="1468446"/>
                  </a:moveTo>
                  <a:cubicBezTo>
                    <a:pt x="927042" y="1476586"/>
                    <a:pt x="923146" y="1487496"/>
                    <a:pt x="913101" y="1482474"/>
                  </a:cubicBezTo>
                  <a:cubicBezTo>
                    <a:pt x="902797" y="1477365"/>
                    <a:pt x="918903" y="1465502"/>
                    <a:pt x="918903" y="1465502"/>
                  </a:cubicBezTo>
                  <a:cubicBezTo>
                    <a:pt x="918903" y="1465502"/>
                    <a:pt x="917431" y="1456670"/>
                    <a:pt x="912235" y="1458921"/>
                  </a:cubicBezTo>
                  <a:cubicBezTo>
                    <a:pt x="907040" y="1461173"/>
                    <a:pt x="904875" y="1474421"/>
                    <a:pt x="891627" y="1464117"/>
                  </a:cubicBezTo>
                  <a:cubicBezTo>
                    <a:pt x="886085" y="1459874"/>
                    <a:pt x="893099" y="1456757"/>
                    <a:pt x="901152" y="1447838"/>
                  </a:cubicBezTo>
                  <a:cubicBezTo>
                    <a:pt x="909291" y="1439005"/>
                    <a:pt x="898814" y="1431818"/>
                    <a:pt x="893791" y="1436061"/>
                  </a:cubicBezTo>
                  <a:cubicBezTo>
                    <a:pt x="879764" y="1447924"/>
                    <a:pt x="864783" y="1435022"/>
                    <a:pt x="878292" y="1426536"/>
                  </a:cubicBezTo>
                  <a:cubicBezTo>
                    <a:pt x="890068" y="1419176"/>
                    <a:pt x="900199" y="1409218"/>
                    <a:pt x="879677" y="1410344"/>
                  </a:cubicBezTo>
                  <a:cubicBezTo>
                    <a:pt x="865649" y="1411123"/>
                    <a:pt x="858376" y="1414847"/>
                    <a:pt x="851622" y="1396403"/>
                  </a:cubicBezTo>
                  <a:cubicBezTo>
                    <a:pt x="844954" y="1377959"/>
                    <a:pt x="884007" y="1383760"/>
                    <a:pt x="898034" y="1380816"/>
                  </a:cubicBezTo>
                  <a:cubicBezTo>
                    <a:pt x="912062" y="1377786"/>
                    <a:pt x="925310" y="1380730"/>
                    <a:pt x="924618" y="1390341"/>
                  </a:cubicBezTo>
                  <a:cubicBezTo>
                    <a:pt x="923925" y="1399953"/>
                    <a:pt x="907732" y="1416145"/>
                    <a:pt x="932065" y="1410950"/>
                  </a:cubicBezTo>
                  <a:cubicBezTo>
                    <a:pt x="956397" y="1405754"/>
                    <a:pt x="1007052" y="1367654"/>
                    <a:pt x="1032943" y="1370166"/>
                  </a:cubicBezTo>
                  <a:cubicBezTo>
                    <a:pt x="1032943" y="1370166"/>
                    <a:pt x="1048443" y="1370858"/>
                    <a:pt x="1049222" y="1377526"/>
                  </a:cubicBezTo>
                  <a:cubicBezTo>
                    <a:pt x="1050002" y="1384193"/>
                    <a:pt x="1050002" y="1401858"/>
                    <a:pt x="1066973" y="1396662"/>
                  </a:cubicBezTo>
                  <a:cubicBezTo>
                    <a:pt x="1083945" y="1391467"/>
                    <a:pt x="1094249" y="1387744"/>
                    <a:pt x="1091912" y="1366356"/>
                  </a:cubicBezTo>
                  <a:cubicBezTo>
                    <a:pt x="1089660" y="1344968"/>
                    <a:pt x="1084378" y="1281583"/>
                    <a:pt x="1087928" y="1242530"/>
                  </a:cubicBezTo>
                  <a:cubicBezTo>
                    <a:pt x="1087928" y="1242530"/>
                    <a:pt x="1086456" y="1227031"/>
                    <a:pt x="1097453" y="1220363"/>
                  </a:cubicBezTo>
                  <a:cubicBezTo>
                    <a:pt x="1108450" y="1213696"/>
                    <a:pt x="1126201" y="1212224"/>
                    <a:pt x="1126201" y="1212224"/>
                  </a:cubicBezTo>
                  <a:cubicBezTo>
                    <a:pt x="1126201" y="1212224"/>
                    <a:pt x="1141615" y="1204084"/>
                    <a:pt x="1143173" y="1224693"/>
                  </a:cubicBezTo>
                  <a:cubicBezTo>
                    <a:pt x="1144732" y="1245301"/>
                    <a:pt x="1165514" y="1316046"/>
                    <a:pt x="1178069" y="1335096"/>
                  </a:cubicBezTo>
                  <a:cubicBezTo>
                    <a:pt x="1190625" y="1354233"/>
                    <a:pt x="1181793" y="1355012"/>
                    <a:pt x="1174433" y="1360208"/>
                  </a:cubicBezTo>
                  <a:cubicBezTo>
                    <a:pt x="1167072" y="1365403"/>
                    <a:pt x="1073554" y="1409045"/>
                    <a:pt x="1059613" y="1426796"/>
                  </a:cubicBezTo>
                  <a:cubicBezTo>
                    <a:pt x="1045672" y="1444461"/>
                    <a:pt x="987569" y="1495463"/>
                    <a:pt x="960986" y="1477885"/>
                  </a:cubicBezTo>
                  <a:cubicBezTo>
                    <a:pt x="945919" y="1468013"/>
                    <a:pt x="935875" y="1460307"/>
                    <a:pt x="931459" y="1468446"/>
                  </a:cubicBezTo>
                  <a:close/>
                  <a:moveTo>
                    <a:pt x="1159452" y="1854642"/>
                  </a:moveTo>
                  <a:cubicBezTo>
                    <a:pt x="1159452" y="1864860"/>
                    <a:pt x="1148196" y="1865985"/>
                    <a:pt x="1143087" y="1857499"/>
                  </a:cubicBezTo>
                  <a:cubicBezTo>
                    <a:pt x="1139623" y="1851784"/>
                    <a:pt x="1136679" y="1846502"/>
                    <a:pt x="1134081" y="1841480"/>
                  </a:cubicBezTo>
                  <a:cubicBezTo>
                    <a:pt x="1131483" y="1836544"/>
                    <a:pt x="1130531" y="1829703"/>
                    <a:pt x="1140402" y="1829703"/>
                  </a:cubicBezTo>
                  <a:cubicBezTo>
                    <a:pt x="1147157" y="1829703"/>
                    <a:pt x="1146897" y="1829703"/>
                    <a:pt x="1150187" y="1829703"/>
                  </a:cubicBezTo>
                  <a:cubicBezTo>
                    <a:pt x="1161790" y="1829703"/>
                    <a:pt x="1159279" y="1839748"/>
                    <a:pt x="1159279" y="1839748"/>
                  </a:cubicBezTo>
                  <a:cubicBezTo>
                    <a:pt x="1159279" y="1839748"/>
                    <a:pt x="1159452" y="1851438"/>
                    <a:pt x="1159452" y="1854642"/>
                  </a:cubicBezTo>
                  <a:close/>
                  <a:moveTo>
                    <a:pt x="1160145" y="1788486"/>
                  </a:moveTo>
                  <a:cubicBezTo>
                    <a:pt x="1160318" y="1794981"/>
                    <a:pt x="1154084" y="1796886"/>
                    <a:pt x="1150360" y="1796886"/>
                  </a:cubicBezTo>
                  <a:lnTo>
                    <a:pt x="1132609" y="1796886"/>
                  </a:lnTo>
                  <a:cubicBezTo>
                    <a:pt x="1127847" y="1796886"/>
                    <a:pt x="1121352" y="1796539"/>
                    <a:pt x="1118668" y="1789092"/>
                  </a:cubicBezTo>
                  <a:cubicBezTo>
                    <a:pt x="1116676" y="1783464"/>
                    <a:pt x="1116676" y="1778269"/>
                    <a:pt x="1115637" y="1773246"/>
                  </a:cubicBezTo>
                  <a:cubicBezTo>
                    <a:pt x="1114079" y="1765973"/>
                    <a:pt x="1117802" y="1762422"/>
                    <a:pt x="1124296" y="1762422"/>
                  </a:cubicBezTo>
                  <a:cubicBezTo>
                    <a:pt x="1130791" y="1762422"/>
                    <a:pt x="1140229" y="1762509"/>
                    <a:pt x="1148715" y="1762509"/>
                  </a:cubicBezTo>
                  <a:cubicBezTo>
                    <a:pt x="1157201" y="1762509"/>
                    <a:pt x="1159885" y="1767618"/>
                    <a:pt x="1160145" y="1772554"/>
                  </a:cubicBezTo>
                  <a:cubicBezTo>
                    <a:pt x="1160405" y="1777316"/>
                    <a:pt x="1159972" y="1781905"/>
                    <a:pt x="1160145" y="1788486"/>
                  </a:cubicBezTo>
                  <a:close/>
                  <a:moveTo>
                    <a:pt x="1117110" y="1718607"/>
                  </a:moveTo>
                  <a:cubicBezTo>
                    <a:pt x="1119880" y="1710208"/>
                    <a:pt x="1129319" y="1705013"/>
                    <a:pt x="1138324" y="1705272"/>
                  </a:cubicBezTo>
                  <a:cubicBezTo>
                    <a:pt x="1147330" y="1705013"/>
                    <a:pt x="1156768" y="1710208"/>
                    <a:pt x="1159539" y="1718607"/>
                  </a:cubicBezTo>
                  <a:cubicBezTo>
                    <a:pt x="1161098" y="1723370"/>
                    <a:pt x="1160059" y="1729171"/>
                    <a:pt x="1152525" y="1729171"/>
                  </a:cubicBezTo>
                  <a:lnTo>
                    <a:pt x="1124210" y="1729171"/>
                  </a:lnTo>
                  <a:cubicBezTo>
                    <a:pt x="1116503" y="1729085"/>
                    <a:pt x="1115464" y="1723370"/>
                    <a:pt x="1117110" y="1718607"/>
                  </a:cubicBezTo>
                  <a:close/>
                  <a:moveTo>
                    <a:pt x="1266912" y="1525163"/>
                  </a:moveTo>
                  <a:cubicBezTo>
                    <a:pt x="1252191" y="1536247"/>
                    <a:pt x="1217555" y="1540750"/>
                    <a:pt x="1212446" y="1559193"/>
                  </a:cubicBezTo>
                  <a:cubicBezTo>
                    <a:pt x="1207337" y="1577637"/>
                    <a:pt x="1199977" y="1599025"/>
                    <a:pt x="1187421" y="1595388"/>
                  </a:cubicBezTo>
                  <a:cubicBezTo>
                    <a:pt x="1174866" y="1591752"/>
                    <a:pt x="1185949" y="1579889"/>
                    <a:pt x="1181533" y="1578417"/>
                  </a:cubicBezTo>
                  <a:cubicBezTo>
                    <a:pt x="1177117" y="1576945"/>
                    <a:pt x="1169757" y="1576252"/>
                    <a:pt x="1163869" y="1587336"/>
                  </a:cubicBezTo>
                  <a:cubicBezTo>
                    <a:pt x="1157980" y="1598419"/>
                    <a:pt x="1142740" y="1600930"/>
                    <a:pt x="1138844" y="1595475"/>
                  </a:cubicBezTo>
                  <a:cubicBezTo>
                    <a:pt x="1135640" y="1591059"/>
                    <a:pt x="1141788" y="1577724"/>
                    <a:pt x="1135813" y="1577031"/>
                  </a:cubicBezTo>
                  <a:cubicBezTo>
                    <a:pt x="1129925" y="1576339"/>
                    <a:pt x="1124729" y="1577810"/>
                    <a:pt x="1118928" y="1586643"/>
                  </a:cubicBezTo>
                  <a:cubicBezTo>
                    <a:pt x="1113040" y="1595475"/>
                    <a:pt x="1098319" y="1599978"/>
                    <a:pt x="1096068" y="1588894"/>
                  </a:cubicBezTo>
                  <a:cubicBezTo>
                    <a:pt x="1093817" y="1577810"/>
                    <a:pt x="1106372" y="1568978"/>
                    <a:pt x="1095288" y="1567506"/>
                  </a:cubicBezTo>
                  <a:cubicBezTo>
                    <a:pt x="1084205" y="1566034"/>
                    <a:pt x="1075199" y="1574693"/>
                    <a:pt x="1066540" y="1583785"/>
                  </a:cubicBezTo>
                  <a:cubicBezTo>
                    <a:pt x="1051820" y="1599285"/>
                    <a:pt x="1023072" y="1592704"/>
                    <a:pt x="1033376" y="1576512"/>
                  </a:cubicBezTo>
                  <a:cubicBezTo>
                    <a:pt x="1043680" y="1560233"/>
                    <a:pt x="1064289" y="1553565"/>
                    <a:pt x="1060566" y="1545512"/>
                  </a:cubicBezTo>
                  <a:cubicBezTo>
                    <a:pt x="1056842" y="1537373"/>
                    <a:pt x="1038485" y="1542568"/>
                    <a:pt x="1017097" y="1550794"/>
                  </a:cubicBezTo>
                  <a:cubicBezTo>
                    <a:pt x="995796" y="1558934"/>
                    <a:pt x="983933" y="1556769"/>
                    <a:pt x="975100" y="1550881"/>
                  </a:cubicBezTo>
                  <a:cubicBezTo>
                    <a:pt x="966268" y="1545079"/>
                    <a:pt x="961073" y="1533216"/>
                    <a:pt x="975793" y="1526549"/>
                  </a:cubicBezTo>
                  <a:cubicBezTo>
                    <a:pt x="990513" y="1519881"/>
                    <a:pt x="1051647" y="1499879"/>
                    <a:pt x="1081780" y="1472516"/>
                  </a:cubicBezTo>
                  <a:cubicBezTo>
                    <a:pt x="1111914" y="1445153"/>
                    <a:pt x="1172354" y="1420735"/>
                    <a:pt x="1181187" y="1415539"/>
                  </a:cubicBezTo>
                  <a:cubicBezTo>
                    <a:pt x="1190019" y="1410344"/>
                    <a:pt x="1214351" y="1394065"/>
                    <a:pt x="1217295" y="1408785"/>
                  </a:cubicBezTo>
                  <a:cubicBezTo>
                    <a:pt x="1220239" y="1423506"/>
                    <a:pt x="1222577" y="1461865"/>
                    <a:pt x="1235133" y="1478058"/>
                  </a:cubicBezTo>
                  <a:cubicBezTo>
                    <a:pt x="1247689" y="1494250"/>
                    <a:pt x="1265440" y="1506719"/>
                    <a:pt x="1265440" y="1506719"/>
                  </a:cubicBezTo>
                  <a:cubicBezTo>
                    <a:pt x="1265440" y="1506719"/>
                    <a:pt x="1281632" y="1514080"/>
                    <a:pt x="1266912" y="1525163"/>
                  </a:cubicBezTo>
                  <a:close/>
                  <a:moveTo>
                    <a:pt x="2003974" y="1578936"/>
                  </a:moveTo>
                  <a:cubicBezTo>
                    <a:pt x="2006225" y="1581447"/>
                    <a:pt x="2007351" y="1584651"/>
                    <a:pt x="2006311" y="1587682"/>
                  </a:cubicBezTo>
                  <a:cubicBezTo>
                    <a:pt x="2005532" y="1590106"/>
                    <a:pt x="2001462" y="1596687"/>
                    <a:pt x="1999384" y="1598679"/>
                  </a:cubicBezTo>
                  <a:cubicBezTo>
                    <a:pt x="1996007" y="1601883"/>
                    <a:pt x="1990812" y="1603528"/>
                    <a:pt x="1984837" y="1600498"/>
                  </a:cubicBezTo>
                  <a:cubicBezTo>
                    <a:pt x="1974273" y="1595042"/>
                    <a:pt x="1807152" y="1510356"/>
                    <a:pt x="1807152" y="1510356"/>
                  </a:cubicBezTo>
                  <a:cubicBezTo>
                    <a:pt x="1786024" y="1501178"/>
                    <a:pt x="1796588" y="1493038"/>
                    <a:pt x="1803862" y="1487063"/>
                  </a:cubicBezTo>
                  <a:lnTo>
                    <a:pt x="1803775" y="1487063"/>
                  </a:lnTo>
                  <a:cubicBezTo>
                    <a:pt x="1820228" y="1473901"/>
                    <a:pt x="1847850" y="1450695"/>
                    <a:pt x="1860579" y="1439179"/>
                  </a:cubicBezTo>
                  <a:cubicBezTo>
                    <a:pt x="1865948" y="1434330"/>
                    <a:pt x="1872269" y="1436840"/>
                    <a:pt x="1876598" y="1441170"/>
                  </a:cubicBezTo>
                  <a:cubicBezTo>
                    <a:pt x="1881794" y="1446452"/>
                    <a:pt x="1997046" y="1571143"/>
                    <a:pt x="2003974" y="1578936"/>
                  </a:cubicBezTo>
                  <a:close/>
                  <a:moveTo>
                    <a:pt x="2058699" y="1047961"/>
                  </a:moveTo>
                  <a:cubicBezTo>
                    <a:pt x="2044152" y="1101041"/>
                    <a:pt x="2018694" y="1119658"/>
                    <a:pt x="2003627" y="1146068"/>
                  </a:cubicBezTo>
                  <a:cubicBezTo>
                    <a:pt x="1991938" y="1166763"/>
                    <a:pt x="1983971" y="1224260"/>
                    <a:pt x="1914785" y="1292926"/>
                  </a:cubicBezTo>
                  <a:cubicBezTo>
                    <a:pt x="1865601" y="1341850"/>
                    <a:pt x="1779530" y="1373283"/>
                    <a:pt x="1760999" y="1382461"/>
                  </a:cubicBezTo>
                  <a:cubicBezTo>
                    <a:pt x="1736754" y="1394411"/>
                    <a:pt x="1729134" y="1411037"/>
                    <a:pt x="1723506" y="1422380"/>
                  </a:cubicBezTo>
                  <a:cubicBezTo>
                    <a:pt x="1710257" y="1448963"/>
                    <a:pt x="1663931" y="1485938"/>
                    <a:pt x="1614661" y="1511828"/>
                  </a:cubicBezTo>
                  <a:cubicBezTo>
                    <a:pt x="1565304" y="1537719"/>
                    <a:pt x="1513783" y="1546724"/>
                    <a:pt x="1504171" y="1529753"/>
                  </a:cubicBezTo>
                  <a:cubicBezTo>
                    <a:pt x="1494559" y="1512781"/>
                    <a:pt x="1518112" y="1495809"/>
                    <a:pt x="1518112" y="1495809"/>
                  </a:cubicBezTo>
                  <a:cubicBezTo>
                    <a:pt x="1518112" y="1495809"/>
                    <a:pt x="1526252" y="1489141"/>
                    <a:pt x="1522528" y="1484033"/>
                  </a:cubicBezTo>
                  <a:cubicBezTo>
                    <a:pt x="1518805" y="1478837"/>
                    <a:pt x="1476115" y="1491479"/>
                    <a:pt x="1462867" y="1493731"/>
                  </a:cubicBezTo>
                  <a:cubicBezTo>
                    <a:pt x="1449619" y="1495982"/>
                    <a:pt x="1315489" y="1509577"/>
                    <a:pt x="1292543" y="1446972"/>
                  </a:cubicBezTo>
                  <a:cubicBezTo>
                    <a:pt x="1269596" y="1384366"/>
                    <a:pt x="1290897" y="1393891"/>
                    <a:pt x="1263621" y="1369646"/>
                  </a:cubicBezTo>
                  <a:cubicBezTo>
                    <a:pt x="1236258" y="1345401"/>
                    <a:pt x="1213312" y="1287904"/>
                    <a:pt x="1206558" y="1240106"/>
                  </a:cubicBezTo>
                  <a:cubicBezTo>
                    <a:pt x="1199804" y="1192221"/>
                    <a:pt x="1218940" y="1201746"/>
                    <a:pt x="1228552" y="1204690"/>
                  </a:cubicBezTo>
                  <a:cubicBezTo>
                    <a:pt x="1238163" y="1207634"/>
                    <a:pt x="1333240" y="1223567"/>
                    <a:pt x="1379653" y="1204344"/>
                  </a:cubicBezTo>
                  <a:cubicBezTo>
                    <a:pt x="1418013" y="1188411"/>
                    <a:pt x="1417320" y="1197157"/>
                    <a:pt x="1417407" y="1218632"/>
                  </a:cubicBezTo>
                  <a:cubicBezTo>
                    <a:pt x="1417407" y="1235603"/>
                    <a:pt x="1413770" y="1251796"/>
                    <a:pt x="1424853" y="1267296"/>
                  </a:cubicBezTo>
                  <a:cubicBezTo>
                    <a:pt x="1435937" y="1282795"/>
                    <a:pt x="1455766" y="1264265"/>
                    <a:pt x="1462347" y="1239933"/>
                  </a:cubicBezTo>
                  <a:cubicBezTo>
                    <a:pt x="1468928" y="1215601"/>
                    <a:pt x="1498889" y="1180185"/>
                    <a:pt x="1509107" y="1178627"/>
                  </a:cubicBezTo>
                  <a:cubicBezTo>
                    <a:pt x="1519151" y="1177068"/>
                    <a:pt x="1526338" y="1180098"/>
                    <a:pt x="1530754" y="1183735"/>
                  </a:cubicBezTo>
                  <a:cubicBezTo>
                    <a:pt x="1535170" y="1187372"/>
                    <a:pt x="1544003" y="1191095"/>
                    <a:pt x="1555000" y="1171873"/>
                  </a:cubicBezTo>
                  <a:cubicBezTo>
                    <a:pt x="1565997" y="1152736"/>
                    <a:pt x="1565304" y="1149012"/>
                    <a:pt x="1558637" y="1136457"/>
                  </a:cubicBezTo>
                  <a:cubicBezTo>
                    <a:pt x="1551969" y="1123901"/>
                    <a:pt x="1560801" y="1119485"/>
                    <a:pt x="1573357" y="1113597"/>
                  </a:cubicBezTo>
                  <a:cubicBezTo>
                    <a:pt x="1585913" y="1107709"/>
                    <a:pt x="1588770" y="1101734"/>
                    <a:pt x="1592494" y="1091429"/>
                  </a:cubicBezTo>
                  <a:cubicBezTo>
                    <a:pt x="1596130" y="1081125"/>
                    <a:pt x="1606435" y="1075930"/>
                    <a:pt x="1619770" y="1081818"/>
                  </a:cubicBezTo>
                  <a:cubicBezTo>
                    <a:pt x="1633018" y="1087706"/>
                    <a:pt x="1646266" y="1096452"/>
                    <a:pt x="1654406" y="1082424"/>
                  </a:cubicBezTo>
                  <a:cubicBezTo>
                    <a:pt x="1662459" y="1068396"/>
                    <a:pt x="1657263" y="1058871"/>
                    <a:pt x="1641071" y="1040427"/>
                  </a:cubicBezTo>
                  <a:cubicBezTo>
                    <a:pt x="1624792" y="1022070"/>
                    <a:pt x="1622800" y="1010986"/>
                    <a:pt x="1622021" y="1004405"/>
                  </a:cubicBezTo>
                  <a:cubicBezTo>
                    <a:pt x="1621328" y="998171"/>
                    <a:pt x="1615700" y="994621"/>
                    <a:pt x="1603924" y="990032"/>
                  </a:cubicBezTo>
                  <a:cubicBezTo>
                    <a:pt x="1590415" y="984749"/>
                    <a:pt x="1574483" y="991590"/>
                    <a:pt x="1565650" y="1000422"/>
                  </a:cubicBezTo>
                  <a:cubicBezTo>
                    <a:pt x="1556818" y="1009254"/>
                    <a:pt x="1559069" y="1025534"/>
                    <a:pt x="1556905" y="1037310"/>
                  </a:cubicBezTo>
                  <a:cubicBezTo>
                    <a:pt x="1554740" y="1049086"/>
                    <a:pt x="1514908" y="1100781"/>
                    <a:pt x="1463473" y="1113424"/>
                  </a:cubicBezTo>
                  <a:cubicBezTo>
                    <a:pt x="1433253" y="1120870"/>
                    <a:pt x="1436976" y="1126758"/>
                    <a:pt x="1428144" y="1133426"/>
                  </a:cubicBezTo>
                  <a:cubicBezTo>
                    <a:pt x="1419312" y="1140094"/>
                    <a:pt x="1416368" y="1142345"/>
                    <a:pt x="1410479" y="1128317"/>
                  </a:cubicBezTo>
                  <a:cubicBezTo>
                    <a:pt x="1404505" y="1114289"/>
                    <a:pt x="1375150" y="1134292"/>
                    <a:pt x="1369955" y="1141652"/>
                  </a:cubicBezTo>
                  <a:cubicBezTo>
                    <a:pt x="1364759" y="1149012"/>
                    <a:pt x="1364846" y="1157931"/>
                    <a:pt x="1340514" y="1163127"/>
                  </a:cubicBezTo>
                  <a:cubicBezTo>
                    <a:pt x="1316269" y="1168322"/>
                    <a:pt x="1213052" y="1157498"/>
                    <a:pt x="1177550" y="1131088"/>
                  </a:cubicBezTo>
                  <a:cubicBezTo>
                    <a:pt x="1158413" y="1116801"/>
                    <a:pt x="1152958" y="1104245"/>
                    <a:pt x="1138498" y="1110566"/>
                  </a:cubicBezTo>
                  <a:cubicBezTo>
                    <a:pt x="1126721" y="1115762"/>
                    <a:pt x="1122305" y="1131954"/>
                    <a:pt x="1127500" y="1143038"/>
                  </a:cubicBezTo>
                  <a:cubicBezTo>
                    <a:pt x="1132696" y="1154035"/>
                    <a:pt x="1130531" y="1160702"/>
                    <a:pt x="1110615" y="1161481"/>
                  </a:cubicBezTo>
                  <a:cubicBezTo>
                    <a:pt x="1090699" y="1162261"/>
                    <a:pt x="1065588" y="1146068"/>
                    <a:pt x="1043507" y="1161655"/>
                  </a:cubicBezTo>
                  <a:cubicBezTo>
                    <a:pt x="1021426" y="1177154"/>
                    <a:pt x="1017010" y="1186766"/>
                    <a:pt x="1016318" y="1194126"/>
                  </a:cubicBezTo>
                  <a:cubicBezTo>
                    <a:pt x="1015625" y="1201486"/>
                    <a:pt x="1010429" y="1212570"/>
                    <a:pt x="1000818" y="1204517"/>
                  </a:cubicBezTo>
                  <a:cubicBezTo>
                    <a:pt x="991206" y="1196464"/>
                    <a:pt x="994583" y="1178020"/>
                    <a:pt x="1000472" y="1168409"/>
                  </a:cubicBezTo>
                  <a:cubicBezTo>
                    <a:pt x="1006360" y="1158797"/>
                    <a:pt x="1003589" y="1147021"/>
                    <a:pt x="994757" y="1149272"/>
                  </a:cubicBezTo>
                  <a:cubicBezTo>
                    <a:pt x="985924" y="1151524"/>
                    <a:pt x="980815" y="1165551"/>
                    <a:pt x="969039" y="1170660"/>
                  </a:cubicBezTo>
                  <a:cubicBezTo>
                    <a:pt x="957262" y="1175856"/>
                    <a:pt x="941763" y="1174383"/>
                    <a:pt x="949123" y="1161914"/>
                  </a:cubicBezTo>
                  <a:cubicBezTo>
                    <a:pt x="956483" y="1149359"/>
                    <a:pt x="960553" y="1130136"/>
                    <a:pt x="978477" y="1120611"/>
                  </a:cubicBezTo>
                  <a:cubicBezTo>
                    <a:pt x="990340" y="1114289"/>
                    <a:pt x="1006966" y="1116801"/>
                    <a:pt x="1004714" y="1106496"/>
                  </a:cubicBezTo>
                  <a:cubicBezTo>
                    <a:pt x="1002463" y="1096192"/>
                    <a:pt x="968866" y="1094114"/>
                    <a:pt x="960813" y="1103639"/>
                  </a:cubicBezTo>
                  <a:cubicBezTo>
                    <a:pt x="952673" y="1113250"/>
                    <a:pt x="932844" y="1138362"/>
                    <a:pt x="911456" y="1130309"/>
                  </a:cubicBezTo>
                  <a:cubicBezTo>
                    <a:pt x="890068" y="1122256"/>
                    <a:pt x="912149" y="1116281"/>
                    <a:pt x="927562" y="1101474"/>
                  </a:cubicBezTo>
                  <a:cubicBezTo>
                    <a:pt x="942975" y="1086753"/>
                    <a:pt x="945919" y="1065366"/>
                    <a:pt x="967220" y="1065972"/>
                  </a:cubicBezTo>
                  <a:cubicBezTo>
                    <a:pt x="988608" y="1066664"/>
                    <a:pt x="1003329" y="1057832"/>
                    <a:pt x="983326" y="1039388"/>
                  </a:cubicBezTo>
                  <a:cubicBezTo>
                    <a:pt x="963411" y="1021031"/>
                    <a:pt x="927215" y="1009341"/>
                    <a:pt x="935355" y="999730"/>
                  </a:cubicBezTo>
                  <a:cubicBezTo>
                    <a:pt x="943408" y="990118"/>
                    <a:pt x="987569" y="1002587"/>
                    <a:pt x="1004455" y="1020944"/>
                  </a:cubicBezTo>
                  <a:cubicBezTo>
                    <a:pt x="1020734" y="1038609"/>
                    <a:pt x="1041689" y="1064413"/>
                    <a:pt x="1060825" y="1053243"/>
                  </a:cubicBezTo>
                  <a:cubicBezTo>
                    <a:pt x="1079962" y="1042159"/>
                    <a:pt x="1091046" y="1037743"/>
                    <a:pt x="1117542" y="1035405"/>
                  </a:cubicBezTo>
                  <a:cubicBezTo>
                    <a:pt x="1144039" y="1033154"/>
                    <a:pt x="1233921" y="1023888"/>
                    <a:pt x="1259032" y="1016701"/>
                  </a:cubicBezTo>
                  <a:cubicBezTo>
                    <a:pt x="1287520" y="1008475"/>
                    <a:pt x="1319472" y="1010640"/>
                    <a:pt x="1343025" y="1015749"/>
                  </a:cubicBezTo>
                  <a:cubicBezTo>
                    <a:pt x="1366578" y="1020858"/>
                    <a:pt x="1396798" y="1008302"/>
                    <a:pt x="1410046" y="984663"/>
                  </a:cubicBezTo>
                  <a:cubicBezTo>
                    <a:pt x="1423295" y="961024"/>
                    <a:pt x="1448233" y="940328"/>
                    <a:pt x="1465205" y="930024"/>
                  </a:cubicBezTo>
                  <a:cubicBezTo>
                    <a:pt x="1482177" y="919633"/>
                    <a:pt x="1496031" y="883525"/>
                    <a:pt x="1498975" y="873220"/>
                  </a:cubicBezTo>
                  <a:cubicBezTo>
                    <a:pt x="1501919" y="862916"/>
                    <a:pt x="1545735" y="765674"/>
                    <a:pt x="1650596" y="782993"/>
                  </a:cubicBezTo>
                  <a:cubicBezTo>
                    <a:pt x="1694844" y="790266"/>
                    <a:pt x="1722726" y="745932"/>
                    <a:pt x="1731559" y="730519"/>
                  </a:cubicBezTo>
                  <a:cubicBezTo>
                    <a:pt x="1740391" y="715019"/>
                    <a:pt x="1753639" y="715711"/>
                    <a:pt x="1765416" y="711988"/>
                  </a:cubicBezTo>
                  <a:cubicBezTo>
                    <a:pt x="1777192" y="708265"/>
                    <a:pt x="1816071" y="691812"/>
                    <a:pt x="1807152" y="626956"/>
                  </a:cubicBezTo>
                  <a:cubicBezTo>
                    <a:pt x="1798147" y="562099"/>
                    <a:pt x="1762904" y="558376"/>
                    <a:pt x="1758488" y="563485"/>
                  </a:cubicBezTo>
                  <a:cubicBezTo>
                    <a:pt x="1754072" y="568680"/>
                    <a:pt x="1766888" y="594917"/>
                    <a:pt x="1765589" y="606693"/>
                  </a:cubicBezTo>
                  <a:cubicBezTo>
                    <a:pt x="1764463" y="616565"/>
                    <a:pt x="1762385" y="648603"/>
                    <a:pt x="1733637" y="648603"/>
                  </a:cubicBezTo>
                  <a:cubicBezTo>
                    <a:pt x="1717704" y="648603"/>
                    <a:pt x="1738226" y="626956"/>
                    <a:pt x="1741517" y="620288"/>
                  </a:cubicBezTo>
                  <a:cubicBezTo>
                    <a:pt x="1749137" y="604962"/>
                    <a:pt x="1746799" y="586691"/>
                    <a:pt x="1739352" y="585305"/>
                  </a:cubicBezTo>
                  <a:cubicBezTo>
                    <a:pt x="1731385" y="583834"/>
                    <a:pt x="1725670" y="615353"/>
                    <a:pt x="1719089" y="616998"/>
                  </a:cubicBezTo>
                  <a:cubicBezTo>
                    <a:pt x="1704456" y="620635"/>
                    <a:pt x="1744807" y="579244"/>
                    <a:pt x="1722900" y="558462"/>
                  </a:cubicBezTo>
                  <a:cubicBezTo>
                    <a:pt x="1714067" y="550063"/>
                    <a:pt x="1699953" y="612062"/>
                    <a:pt x="1681856" y="597082"/>
                  </a:cubicBezTo>
                  <a:cubicBezTo>
                    <a:pt x="1668347" y="585912"/>
                    <a:pt x="1688263" y="583227"/>
                    <a:pt x="1703676" y="565476"/>
                  </a:cubicBezTo>
                  <a:cubicBezTo>
                    <a:pt x="1719089" y="547725"/>
                    <a:pt x="1725497" y="507980"/>
                    <a:pt x="1708439" y="477067"/>
                  </a:cubicBezTo>
                  <a:cubicBezTo>
                    <a:pt x="1687830" y="439573"/>
                    <a:pt x="1649817" y="428922"/>
                    <a:pt x="1627650" y="426065"/>
                  </a:cubicBezTo>
                  <a:cubicBezTo>
                    <a:pt x="1605569" y="423207"/>
                    <a:pt x="1604789" y="432732"/>
                    <a:pt x="1612929" y="437149"/>
                  </a:cubicBezTo>
                  <a:cubicBezTo>
                    <a:pt x="1620982" y="441565"/>
                    <a:pt x="1663671" y="459835"/>
                    <a:pt x="1670512" y="493952"/>
                  </a:cubicBezTo>
                  <a:cubicBezTo>
                    <a:pt x="1679691" y="539932"/>
                    <a:pt x="1669213" y="560281"/>
                    <a:pt x="1653713" y="544088"/>
                  </a:cubicBezTo>
                  <a:cubicBezTo>
                    <a:pt x="1638214" y="527896"/>
                    <a:pt x="1650683" y="511703"/>
                    <a:pt x="1629295" y="502871"/>
                  </a:cubicBezTo>
                  <a:cubicBezTo>
                    <a:pt x="1607907" y="494125"/>
                    <a:pt x="1621848" y="471179"/>
                    <a:pt x="1608599" y="465377"/>
                  </a:cubicBezTo>
                  <a:cubicBezTo>
                    <a:pt x="1595351" y="459489"/>
                    <a:pt x="1595351" y="455852"/>
                    <a:pt x="1583488" y="438188"/>
                  </a:cubicBezTo>
                  <a:cubicBezTo>
                    <a:pt x="1571625" y="420523"/>
                    <a:pt x="1532573" y="425026"/>
                    <a:pt x="1517852" y="406668"/>
                  </a:cubicBezTo>
                  <a:cubicBezTo>
                    <a:pt x="1503132" y="388311"/>
                    <a:pt x="1505210" y="356532"/>
                    <a:pt x="1519151" y="332200"/>
                  </a:cubicBezTo>
                  <a:cubicBezTo>
                    <a:pt x="1533092" y="307868"/>
                    <a:pt x="1541925" y="289424"/>
                    <a:pt x="1525732" y="293840"/>
                  </a:cubicBezTo>
                  <a:cubicBezTo>
                    <a:pt x="1509539" y="298257"/>
                    <a:pt x="1476462" y="348479"/>
                    <a:pt x="1459577" y="357398"/>
                  </a:cubicBezTo>
                  <a:cubicBezTo>
                    <a:pt x="1459577" y="357398"/>
                    <a:pt x="1443384" y="366317"/>
                    <a:pt x="1448493" y="350817"/>
                  </a:cubicBezTo>
                  <a:cubicBezTo>
                    <a:pt x="1453602" y="335318"/>
                    <a:pt x="1484428" y="282930"/>
                    <a:pt x="1552142" y="232621"/>
                  </a:cubicBezTo>
                  <a:cubicBezTo>
                    <a:pt x="1619856" y="182398"/>
                    <a:pt x="1722900" y="140834"/>
                    <a:pt x="1786284" y="162049"/>
                  </a:cubicBezTo>
                  <a:cubicBezTo>
                    <a:pt x="1849755" y="183264"/>
                    <a:pt x="1840057" y="213224"/>
                    <a:pt x="1846032" y="233140"/>
                  </a:cubicBezTo>
                  <a:cubicBezTo>
                    <a:pt x="1851920" y="253056"/>
                    <a:pt x="1861272" y="253662"/>
                    <a:pt x="1870104" y="246302"/>
                  </a:cubicBezTo>
                  <a:cubicBezTo>
                    <a:pt x="1878936" y="238942"/>
                    <a:pt x="1880581" y="215995"/>
                    <a:pt x="1878330" y="206384"/>
                  </a:cubicBezTo>
                  <a:cubicBezTo>
                    <a:pt x="1876079" y="196859"/>
                    <a:pt x="1886383" y="194607"/>
                    <a:pt x="1893137" y="206384"/>
                  </a:cubicBezTo>
                  <a:cubicBezTo>
                    <a:pt x="1899805" y="218160"/>
                    <a:pt x="1898419" y="250112"/>
                    <a:pt x="1894783" y="264919"/>
                  </a:cubicBezTo>
                  <a:cubicBezTo>
                    <a:pt x="1891146" y="279640"/>
                    <a:pt x="1891578" y="297997"/>
                    <a:pt x="1901883" y="305357"/>
                  </a:cubicBezTo>
                  <a:cubicBezTo>
                    <a:pt x="1912187" y="312717"/>
                    <a:pt x="1923790" y="316181"/>
                    <a:pt x="1921539" y="329429"/>
                  </a:cubicBezTo>
                  <a:cubicBezTo>
                    <a:pt x="1919374" y="342678"/>
                    <a:pt x="1909936" y="352636"/>
                    <a:pt x="1918768" y="366577"/>
                  </a:cubicBezTo>
                  <a:cubicBezTo>
                    <a:pt x="1927600" y="380518"/>
                    <a:pt x="1935307" y="386926"/>
                    <a:pt x="1932449" y="405370"/>
                  </a:cubicBezTo>
                  <a:cubicBezTo>
                    <a:pt x="1929505" y="423813"/>
                    <a:pt x="1918076" y="425199"/>
                    <a:pt x="1916603" y="414115"/>
                  </a:cubicBezTo>
                  <a:cubicBezTo>
                    <a:pt x="1915131" y="403032"/>
                    <a:pt x="1908897" y="394546"/>
                    <a:pt x="1896341" y="379133"/>
                  </a:cubicBezTo>
                  <a:cubicBezTo>
                    <a:pt x="1883785" y="363719"/>
                    <a:pt x="1887422" y="350558"/>
                    <a:pt x="1892531" y="334279"/>
                  </a:cubicBezTo>
                  <a:cubicBezTo>
                    <a:pt x="1897640" y="318086"/>
                    <a:pt x="1880062" y="291156"/>
                    <a:pt x="1866814" y="294879"/>
                  </a:cubicBezTo>
                  <a:cubicBezTo>
                    <a:pt x="1853565" y="298603"/>
                    <a:pt x="1831051" y="321203"/>
                    <a:pt x="1846551" y="355060"/>
                  </a:cubicBezTo>
                  <a:cubicBezTo>
                    <a:pt x="1862138" y="388917"/>
                    <a:pt x="1907252" y="435936"/>
                    <a:pt x="1900671" y="455159"/>
                  </a:cubicBezTo>
                  <a:cubicBezTo>
                    <a:pt x="1894090" y="474296"/>
                    <a:pt x="1859973" y="483215"/>
                    <a:pt x="1859973" y="483215"/>
                  </a:cubicBezTo>
                  <a:cubicBezTo>
                    <a:pt x="1859973" y="483215"/>
                    <a:pt x="1841529" y="492134"/>
                    <a:pt x="1843780" y="499494"/>
                  </a:cubicBezTo>
                  <a:cubicBezTo>
                    <a:pt x="1846032" y="506854"/>
                    <a:pt x="1857115" y="504603"/>
                    <a:pt x="1868805" y="498715"/>
                  </a:cubicBezTo>
                  <a:cubicBezTo>
                    <a:pt x="1880581" y="492826"/>
                    <a:pt x="1880581" y="492826"/>
                    <a:pt x="1880581" y="492826"/>
                  </a:cubicBezTo>
                  <a:cubicBezTo>
                    <a:pt x="1880581" y="492826"/>
                    <a:pt x="1928466" y="483128"/>
                    <a:pt x="1933662" y="496377"/>
                  </a:cubicBezTo>
                  <a:cubicBezTo>
                    <a:pt x="1938857" y="509625"/>
                    <a:pt x="1932969" y="511877"/>
                    <a:pt x="1914612" y="522960"/>
                  </a:cubicBezTo>
                  <a:cubicBezTo>
                    <a:pt x="1896168" y="534044"/>
                    <a:pt x="1870537" y="567295"/>
                    <a:pt x="1869065" y="583487"/>
                  </a:cubicBezTo>
                  <a:cubicBezTo>
                    <a:pt x="1867680" y="599680"/>
                    <a:pt x="1869151" y="611456"/>
                    <a:pt x="1877291" y="626956"/>
                  </a:cubicBezTo>
                  <a:cubicBezTo>
                    <a:pt x="1885431" y="642369"/>
                    <a:pt x="1858674" y="653366"/>
                    <a:pt x="1854171" y="637866"/>
                  </a:cubicBezTo>
                  <a:cubicBezTo>
                    <a:pt x="1849668" y="622366"/>
                    <a:pt x="1857462" y="596303"/>
                    <a:pt x="1845945" y="589722"/>
                  </a:cubicBezTo>
                  <a:cubicBezTo>
                    <a:pt x="1840057" y="586345"/>
                    <a:pt x="1831485" y="584266"/>
                    <a:pt x="1825596" y="615266"/>
                  </a:cubicBezTo>
                  <a:cubicBezTo>
                    <a:pt x="1819795" y="646266"/>
                    <a:pt x="1815811" y="708957"/>
                    <a:pt x="1863956" y="715538"/>
                  </a:cubicBezTo>
                  <a:cubicBezTo>
                    <a:pt x="1893224" y="719521"/>
                    <a:pt x="1915131" y="711209"/>
                    <a:pt x="1930631" y="723765"/>
                  </a:cubicBezTo>
                  <a:cubicBezTo>
                    <a:pt x="1946131" y="736233"/>
                    <a:pt x="1991678" y="749049"/>
                    <a:pt x="2010208" y="802043"/>
                  </a:cubicBezTo>
                  <a:cubicBezTo>
                    <a:pt x="2028739" y="855036"/>
                    <a:pt x="2019300" y="894868"/>
                    <a:pt x="2009775" y="917035"/>
                  </a:cubicBezTo>
                  <a:cubicBezTo>
                    <a:pt x="2000250" y="939202"/>
                    <a:pt x="1987694" y="949507"/>
                    <a:pt x="1994362" y="956088"/>
                  </a:cubicBezTo>
                  <a:cubicBezTo>
                    <a:pt x="2001029" y="962669"/>
                    <a:pt x="2015750" y="956780"/>
                    <a:pt x="2023110" y="949420"/>
                  </a:cubicBezTo>
                  <a:cubicBezTo>
                    <a:pt x="2030470" y="942060"/>
                    <a:pt x="2045191" y="936085"/>
                    <a:pt x="2048914" y="949334"/>
                  </a:cubicBezTo>
                  <a:cubicBezTo>
                    <a:pt x="2052638" y="962495"/>
                    <a:pt x="2072121" y="999297"/>
                    <a:pt x="2058699" y="1047961"/>
                  </a:cubicBezTo>
                  <a:close/>
                  <a:moveTo>
                    <a:pt x="2317779" y="1107449"/>
                  </a:moveTo>
                  <a:cubicBezTo>
                    <a:pt x="2323494" y="1109267"/>
                    <a:pt x="2329296" y="1113424"/>
                    <a:pt x="2328170" y="1120004"/>
                  </a:cubicBezTo>
                  <a:cubicBezTo>
                    <a:pt x="2327131" y="1126152"/>
                    <a:pt x="2325832" y="1131261"/>
                    <a:pt x="2324447" y="1135071"/>
                  </a:cubicBezTo>
                  <a:cubicBezTo>
                    <a:pt x="2322455" y="1140613"/>
                    <a:pt x="2312064" y="1140007"/>
                    <a:pt x="2307821" y="1139747"/>
                  </a:cubicBezTo>
                  <a:cubicBezTo>
                    <a:pt x="2268769" y="1136890"/>
                    <a:pt x="2137324" y="1125460"/>
                    <a:pt x="2120958" y="1123901"/>
                  </a:cubicBezTo>
                  <a:cubicBezTo>
                    <a:pt x="2108835" y="1122689"/>
                    <a:pt x="2101735" y="1122342"/>
                    <a:pt x="2097319" y="1118186"/>
                  </a:cubicBezTo>
                  <a:cubicBezTo>
                    <a:pt x="2095414" y="1116454"/>
                    <a:pt x="2094894" y="1113770"/>
                    <a:pt x="2096453" y="1110826"/>
                  </a:cubicBezTo>
                  <a:cubicBezTo>
                    <a:pt x="2111606" y="1082511"/>
                    <a:pt x="2117494" y="1064067"/>
                    <a:pt x="2120352" y="1049866"/>
                  </a:cubicBezTo>
                  <a:cubicBezTo>
                    <a:pt x="2121044" y="1046229"/>
                    <a:pt x="2124162" y="1044324"/>
                    <a:pt x="2128232" y="1045623"/>
                  </a:cubicBezTo>
                  <a:cubicBezTo>
                    <a:pt x="2166245" y="1058005"/>
                    <a:pt x="2305483" y="1103465"/>
                    <a:pt x="2317779" y="110744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58" name="Lige forbindelse 57">
            <a:extLst>
              <a:ext uri="{FF2B5EF4-FFF2-40B4-BE49-F238E27FC236}">
                <a16:creationId xmlns:a16="http://schemas.microsoft.com/office/drawing/2014/main" id="{CEEB4FB2-3246-4D00-A2E1-E716DFD56AF7}"/>
              </a:ext>
            </a:extLst>
          </p:cNvPr>
          <p:cNvCxnSpPr/>
          <p:nvPr/>
        </p:nvCxnSpPr>
        <p:spPr>
          <a:xfrm>
            <a:off x="5016000" y="536400"/>
            <a:ext cx="216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uppe 58">
            <a:extLst>
              <a:ext uri="{FF2B5EF4-FFF2-40B4-BE49-F238E27FC236}">
                <a16:creationId xmlns:a16="http://schemas.microsoft.com/office/drawing/2014/main" id="{E74EA037-B2AF-4301-8376-6682A8B687B7}"/>
              </a:ext>
            </a:extLst>
          </p:cNvPr>
          <p:cNvGrpSpPr>
            <a:grpSpLocks noChangeAspect="1"/>
          </p:cNvGrpSpPr>
          <p:nvPr/>
        </p:nvGrpSpPr>
        <p:grpSpPr>
          <a:xfrm>
            <a:off x="5556000" y="5040000"/>
            <a:ext cx="1080000" cy="1101523"/>
            <a:chOff x="4796356" y="1948982"/>
            <a:chExt cx="2454352" cy="2503263"/>
          </a:xfrm>
        </p:grpSpPr>
        <p:sp>
          <p:nvSpPr>
            <p:cNvPr id="60" name="Kombinationstegning: figur 59">
              <a:extLst>
                <a:ext uri="{FF2B5EF4-FFF2-40B4-BE49-F238E27FC236}">
                  <a16:creationId xmlns:a16="http://schemas.microsoft.com/office/drawing/2014/main" id="{4E070CEE-E859-4740-A30E-78CE8EABEA65}"/>
                </a:ext>
              </a:extLst>
            </p:cNvPr>
            <p:cNvSpPr/>
            <p:nvPr/>
          </p:nvSpPr>
          <p:spPr>
            <a:xfrm>
              <a:off x="5266683" y="2112655"/>
              <a:ext cx="392172" cy="341655"/>
            </a:xfrm>
            <a:custGeom>
              <a:avLst/>
              <a:gdLst>
                <a:gd name="connsiteX0" fmla="*/ 391340 w 392172"/>
                <a:gd name="connsiteY0" fmla="*/ 212656 h 341655"/>
                <a:gd name="connsiteX1" fmla="*/ 385365 w 392172"/>
                <a:gd name="connsiteY1" fmla="*/ 226424 h 341655"/>
                <a:gd name="connsiteX2" fmla="*/ 196250 w 392172"/>
                <a:gd name="connsiteY2" fmla="*/ 340724 h 341655"/>
                <a:gd name="connsiteX3" fmla="*/ 187418 w 392172"/>
                <a:gd name="connsiteY3" fmla="*/ 339339 h 341655"/>
                <a:gd name="connsiteX4" fmla="*/ 35191 w 392172"/>
                <a:gd name="connsiteY4" fmla="*/ 103552 h 341655"/>
                <a:gd name="connsiteX5" fmla="*/ 6443 w 392172"/>
                <a:gd name="connsiteY5" fmla="*/ 44237 h 341655"/>
                <a:gd name="connsiteX6" fmla="*/ 45929 w 392172"/>
                <a:gd name="connsiteY6" fmla="*/ 9428 h 341655"/>
                <a:gd name="connsiteX7" fmla="*/ 97710 w 392172"/>
                <a:gd name="connsiteY7" fmla="*/ 27785 h 341655"/>
                <a:gd name="connsiteX8" fmla="*/ 135637 w 392172"/>
                <a:gd name="connsiteY8" fmla="*/ 112557 h 341655"/>
                <a:gd name="connsiteX9" fmla="*/ 216340 w 392172"/>
                <a:gd name="connsiteY9" fmla="*/ 248245 h 341655"/>
                <a:gd name="connsiteX10" fmla="*/ 229242 w 392172"/>
                <a:gd name="connsiteY10" fmla="*/ 250410 h 341655"/>
                <a:gd name="connsiteX11" fmla="*/ 349343 w 392172"/>
                <a:gd name="connsiteY11" fmla="*/ 165724 h 341655"/>
                <a:gd name="connsiteX12" fmla="*/ 370645 w 392172"/>
                <a:gd name="connsiteY12" fmla="*/ 171612 h 341655"/>
                <a:gd name="connsiteX13" fmla="*/ 391340 w 392172"/>
                <a:gd name="connsiteY13" fmla="*/ 212656 h 34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172" h="341655">
                  <a:moveTo>
                    <a:pt x="391340" y="212656"/>
                  </a:moveTo>
                  <a:cubicBezTo>
                    <a:pt x="393505" y="218804"/>
                    <a:pt x="391426" y="223394"/>
                    <a:pt x="385365" y="226424"/>
                  </a:cubicBezTo>
                  <a:cubicBezTo>
                    <a:pt x="304835" y="267468"/>
                    <a:pt x="267948" y="289289"/>
                    <a:pt x="196250" y="340724"/>
                  </a:cubicBezTo>
                  <a:cubicBezTo>
                    <a:pt x="192960" y="342803"/>
                    <a:pt x="188717" y="340984"/>
                    <a:pt x="187418" y="339339"/>
                  </a:cubicBezTo>
                  <a:cubicBezTo>
                    <a:pt x="103512" y="198715"/>
                    <a:pt x="84288" y="171612"/>
                    <a:pt x="35191" y="103552"/>
                  </a:cubicBezTo>
                  <a:cubicBezTo>
                    <a:pt x="16661" y="77921"/>
                    <a:pt x="-13213" y="70994"/>
                    <a:pt x="6443" y="44237"/>
                  </a:cubicBezTo>
                  <a:cubicBezTo>
                    <a:pt x="19085" y="27092"/>
                    <a:pt x="31122" y="18693"/>
                    <a:pt x="45929" y="9428"/>
                  </a:cubicBezTo>
                  <a:cubicBezTo>
                    <a:pt x="76322" y="-9623"/>
                    <a:pt x="87492" y="2067"/>
                    <a:pt x="97710" y="27785"/>
                  </a:cubicBezTo>
                  <a:cubicBezTo>
                    <a:pt x="114076" y="68829"/>
                    <a:pt x="123947" y="90736"/>
                    <a:pt x="135637" y="112557"/>
                  </a:cubicBezTo>
                  <a:cubicBezTo>
                    <a:pt x="147500" y="134638"/>
                    <a:pt x="204823" y="233611"/>
                    <a:pt x="216340" y="248245"/>
                  </a:cubicBezTo>
                  <a:cubicBezTo>
                    <a:pt x="219370" y="252142"/>
                    <a:pt x="224219" y="252748"/>
                    <a:pt x="229242" y="250410"/>
                  </a:cubicBezTo>
                  <a:cubicBezTo>
                    <a:pt x="276607" y="228243"/>
                    <a:pt x="311070" y="198542"/>
                    <a:pt x="349343" y="165724"/>
                  </a:cubicBezTo>
                  <a:cubicBezTo>
                    <a:pt x="356444" y="159663"/>
                    <a:pt x="364410" y="161914"/>
                    <a:pt x="370645" y="171612"/>
                  </a:cubicBezTo>
                  <a:cubicBezTo>
                    <a:pt x="380429" y="186939"/>
                    <a:pt x="386404" y="198715"/>
                    <a:pt x="391340" y="21265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1" name="Kombinationstegning: figur 60">
              <a:extLst>
                <a:ext uri="{FF2B5EF4-FFF2-40B4-BE49-F238E27FC236}">
                  <a16:creationId xmlns:a16="http://schemas.microsoft.com/office/drawing/2014/main" id="{1C911FB8-66BC-4CCE-B029-F730960DF9F1}"/>
                </a:ext>
              </a:extLst>
            </p:cNvPr>
            <p:cNvSpPr/>
            <p:nvPr/>
          </p:nvSpPr>
          <p:spPr>
            <a:xfrm>
              <a:off x="6469880" y="2635200"/>
              <a:ext cx="147697" cy="106964"/>
            </a:xfrm>
            <a:custGeom>
              <a:avLst/>
              <a:gdLst>
                <a:gd name="connsiteX0" fmla="*/ 3483 w 147697"/>
                <a:gd name="connsiteY0" fmla="*/ 104883 h 106964"/>
                <a:gd name="connsiteX1" fmla="*/ 12575 w 147697"/>
                <a:gd name="connsiteY1" fmla="*/ 51196 h 106964"/>
                <a:gd name="connsiteX2" fmla="*/ 81761 w 147697"/>
                <a:gd name="connsiteY2" fmla="*/ 194 h 106964"/>
                <a:gd name="connsiteX3" fmla="*/ 145232 w 147697"/>
                <a:gd name="connsiteY3" fmla="*/ 39073 h 106964"/>
                <a:gd name="connsiteX4" fmla="*/ 117177 w 147697"/>
                <a:gd name="connsiteY4" fmla="*/ 49378 h 106964"/>
                <a:gd name="connsiteX5" fmla="*/ 25650 w 147697"/>
                <a:gd name="connsiteY5" fmla="*/ 80464 h 106964"/>
                <a:gd name="connsiteX6" fmla="*/ 3483 w 147697"/>
                <a:gd name="connsiteY6" fmla="*/ 104883 h 10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97" h="106964">
                  <a:moveTo>
                    <a:pt x="3483" y="104883"/>
                  </a:moveTo>
                  <a:cubicBezTo>
                    <a:pt x="3483" y="104883"/>
                    <a:pt x="-8726" y="89556"/>
                    <a:pt x="12575" y="51196"/>
                  </a:cubicBezTo>
                  <a:cubicBezTo>
                    <a:pt x="33876" y="12836"/>
                    <a:pt x="63317" y="1666"/>
                    <a:pt x="81761" y="194"/>
                  </a:cubicBezTo>
                  <a:cubicBezTo>
                    <a:pt x="100205" y="-1364"/>
                    <a:pt x="134062" y="5996"/>
                    <a:pt x="145232" y="39073"/>
                  </a:cubicBezTo>
                  <a:cubicBezTo>
                    <a:pt x="156402" y="72238"/>
                    <a:pt x="126529" y="52495"/>
                    <a:pt x="117177" y="49378"/>
                  </a:cubicBezTo>
                  <a:cubicBezTo>
                    <a:pt x="90680" y="40632"/>
                    <a:pt x="49549" y="42018"/>
                    <a:pt x="25650" y="80464"/>
                  </a:cubicBezTo>
                  <a:cubicBezTo>
                    <a:pt x="18290" y="92327"/>
                    <a:pt x="13094" y="113715"/>
                    <a:pt x="3483" y="1048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2" name="Kombinationstegning: figur 61">
              <a:extLst>
                <a:ext uri="{FF2B5EF4-FFF2-40B4-BE49-F238E27FC236}">
                  <a16:creationId xmlns:a16="http://schemas.microsoft.com/office/drawing/2014/main" id="{94654C33-73EB-4217-8D0F-2A66FF0C5896}"/>
                </a:ext>
              </a:extLst>
            </p:cNvPr>
            <p:cNvSpPr/>
            <p:nvPr/>
          </p:nvSpPr>
          <p:spPr>
            <a:xfrm>
              <a:off x="6520430" y="2689522"/>
              <a:ext cx="156452" cy="212598"/>
            </a:xfrm>
            <a:custGeom>
              <a:avLst/>
              <a:gdLst>
                <a:gd name="connsiteX0" fmla="*/ 13893 w 156452"/>
                <a:gd name="connsiteY0" fmla="*/ 106325 h 212598"/>
                <a:gd name="connsiteX1" fmla="*/ 7139 w 156452"/>
                <a:gd name="connsiteY1" fmla="*/ 39996 h 212598"/>
                <a:gd name="connsiteX2" fmla="*/ 69658 w 156452"/>
                <a:gd name="connsiteY2" fmla="*/ 771 h 212598"/>
                <a:gd name="connsiteX3" fmla="*/ 93297 w 156452"/>
                <a:gd name="connsiteY3" fmla="*/ 26488 h 212598"/>
                <a:gd name="connsiteX4" fmla="*/ 71996 w 156452"/>
                <a:gd name="connsiteY4" fmla="*/ 54543 h 212598"/>
                <a:gd name="connsiteX5" fmla="*/ 76498 w 156452"/>
                <a:gd name="connsiteY5" fmla="*/ 86929 h 212598"/>
                <a:gd name="connsiteX6" fmla="*/ 81867 w 156452"/>
                <a:gd name="connsiteY6" fmla="*/ 164341 h 212598"/>
                <a:gd name="connsiteX7" fmla="*/ 155642 w 156452"/>
                <a:gd name="connsiteY7" fmla="*/ 209108 h 212598"/>
                <a:gd name="connsiteX8" fmla="*/ 57622 w 156452"/>
                <a:gd name="connsiteY8" fmla="*/ 187980 h 212598"/>
                <a:gd name="connsiteX9" fmla="*/ 33203 w 156452"/>
                <a:gd name="connsiteY9" fmla="*/ 141654 h 212598"/>
                <a:gd name="connsiteX10" fmla="*/ 13893 w 156452"/>
                <a:gd name="connsiteY10" fmla="*/ 106325 h 21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452" h="212598">
                  <a:moveTo>
                    <a:pt x="13893" y="106325"/>
                  </a:moveTo>
                  <a:cubicBezTo>
                    <a:pt x="-2559" y="80088"/>
                    <a:pt x="-3858" y="69524"/>
                    <a:pt x="7139" y="39996"/>
                  </a:cubicBezTo>
                  <a:cubicBezTo>
                    <a:pt x="18050" y="10469"/>
                    <a:pt x="50521" y="-3559"/>
                    <a:pt x="69658" y="771"/>
                  </a:cubicBezTo>
                  <a:cubicBezTo>
                    <a:pt x="88794" y="5187"/>
                    <a:pt x="99878" y="14712"/>
                    <a:pt x="93297" y="26488"/>
                  </a:cubicBezTo>
                  <a:cubicBezTo>
                    <a:pt x="86629" y="38264"/>
                    <a:pt x="59440" y="45018"/>
                    <a:pt x="71996" y="54543"/>
                  </a:cubicBezTo>
                  <a:cubicBezTo>
                    <a:pt x="84551" y="64069"/>
                    <a:pt x="87495" y="64069"/>
                    <a:pt x="76498" y="86929"/>
                  </a:cubicBezTo>
                  <a:cubicBezTo>
                    <a:pt x="65501" y="109789"/>
                    <a:pt x="44893" y="126068"/>
                    <a:pt x="81867" y="164341"/>
                  </a:cubicBezTo>
                  <a:cubicBezTo>
                    <a:pt x="118755" y="202614"/>
                    <a:pt x="163003" y="198025"/>
                    <a:pt x="155642" y="209108"/>
                  </a:cubicBezTo>
                  <a:cubicBezTo>
                    <a:pt x="148282" y="220192"/>
                    <a:pt x="81001" y="202614"/>
                    <a:pt x="57622" y="187980"/>
                  </a:cubicBezTo>
                  <a:cubicBezTo>
                    <a:pt x="31817" y="171874"/>
                    <a:pt x="32510" y="161483"/>
                    <a:pt x="33203" y="141654"/>
                  </a:cubicBezTo>
                  <a:cubicBezTo>
                    <a:pt x="33809" y="121738"/>
                    <a:pt x="21253" y="118101"/>
                    <a:pt x="13893" y="1063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3" name="Kombinationstegning: figur 62">
              <a:extLst>
                <a:ext uri="{FF2B5EF4-FFF2-40B4-BE49-F238E27FC236}">
                  <a16:creationId xmlns:a16="http://schemas.microsoft.com/office/drawing/2014/main" id="{F8842B19-AF6A-4083-9DB5-AE6DCAFD5BEA}"/>
                </a:ext>
              </a:extLst>
            </p:cNvPr>
            <p:cNvSpPr/>
            <p:nvPr/>
          </p:nvSpPr>
          <p:spPr>
            <a:xfrm>
              <a:off x="6349435" y="3773012"/>
              <a:ext cx="70760" cy="87874"/>
            </a:xfrm>
            <a:custGeom>
              <a:avLst/>
              <a:gdLst>
                <a:gd name="connsiteX0" fmla="*/ 9714 w 70760"/>
                <a:gd name="connsiteY0" fmla="*/ 74135 h 87874"/>
                <a:gd name="connsiteX1" fmla="*/ 5211 w 70760"/>
                <a:gd name="connsiteY1" fmla="*/ 44694 h 87874"/>
                <a:gd name="connsiteX2" fmla="*/ 53009 w 70760"/>
                <a:gd name="connsiteY2" fmla="*/ 4775 h 87874"/>
                <a:gd name="connsiteX3" fmla="*/ 70761 w 70760"/>
                <a:gd name="connsiteY3" fmla="*/ 12049 h 87874"/>
                <a:gd name="connsiteX4" fmla="*/ 53962 w 70760"/>
                <a:gd name="connsiteY4" fmla="*/ 65908 h 87874"/>
                <a:gd name="connsiteX5" fmla="*/ 27465 w 70760"/>
                <a:gd name="connsiteY5" fmla="*/ 85911 h 87874"/>
                <a:gd name="connsiteX6" fmla="*/ 9714 w 70760"/>
                <a:gd name="connsiteY6" fmla="*/ 74135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0" h="87874">
                  <a:moveTo>
                    <a:pt x="9714" y="74135"/>
                  </a:moveTo>
                  <a:cubicBezTo>
                    <a:pt x="9714" y="74135"/>
                    <a:pt x="-8730" y="64610"/>
                    <a:pt x="5211" y="44694"/>
                  </a:cubicBezTo>
                  <a:cubicBezTo>
                    <a:pt x="19152" y="24778"/>
                    <a:pt x="45649" y="12915"/>
                    <a:pt x="53009" y="4775"/>
                  </a:cubicBezTo>
                  <a:cubicBezTo>
                    <a:pt x="60369" y="-3364"/>
                    <a:pt x="70674" y="-1200"/>
                    <a:pt x="70761" y="12049"/>
                  </a:cubicBezTo>
                  <a:cubicBezTo>
                    <a:pt x="70761" y="25297"/>
                    <a:pt x="61235" y="53353"/>
                    <a:pt x="53962" y="65908"/>
                  </a:cubicBezTo>
                  <a:cubicBezTo>
                    <a:pt x="46602" y="78464"/>
                    <a:pt x="39328" y="93271"/>
                    <a:pt x="27465" y="85911"/>
                  </a:cubicBezTo>
                  <a:cubicBezTo>
                    <a:pt x="15689" y="78464"/>
                    <a:pt x="9714" y="74135"/>
                    <a:pt x="9714" y="74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4" name="Kombinationstegning: figur 63">
              <a:extLst>
                <a:ext uri="{FF2B5EF4-FFF2-40B4-BE49-F238E27FC236}">
                  <a16:creationId xmlns:a16="http://schemas.microsoft.com/office/drawing/2014/main" id="{450AEA77-971A-4C5D-8D1C-ADDEB6061DEE}"/>
                </a:ext>
              </a:extLst>
            </p:cNvPr>
            <p:cNvSpPr/>
            <p:nvPr/>
          </p:nvSpPr>
          <p:spPr>
            <a:xfrm>
              <a:off x="6508397" y="3208131"/>
              <a:ext cx="259472" cy="513649"/>
            </a:xfrm>
            <a:custGeom>
              <a:avLst/>
              <a:gdLst>
                <a:gd name="connsiteX0" fmla="*/ 20297 w 259472"/>
                <a:gd name="connsiteY0" fmla="*/ 337160 h 513649"/>
                <a:gd name="connsiteX1" fmla="*/ 110698 w 259472"/>
                <a:gd name="connsiteY1" fmla="*/ 232991 h 513649"/>
                <a:gd name="connsiteX2" fmla="*/ 113296 w 259472"/>
                <a:gd name="connsiteY2" fmla="*/ 65697 h 513649"/>
                <a:gd name="connsiteX3" fmla="*/ 108793 w 259472"/>
                <a:gd name="connsiteY3" fmla="*/ 36257 h 513649"/>
                <a:gd name="connsiteX4" fmla="*/ 130181 w 259472"/>
                <a:gd name="connsiteY4" fmla="*/ 35477 h 513649"/>
                <a:gd name="connsiteX5" fmla="*/ 147846 w 259472"/>
                <a:gd name="connsiteY5" fmla="*/ 44309 h 513649"/>
                <a:gd name="connsiteX6" fmla="*/ 161094 w 259472"/>
                <a:gd name="connsiteY6" fmla="*/ 28031 h 513649"/>
                <a:gd name="connsiteX7" fmla="*/ 169061 w 259472"/>
                <a:gd name="connsiteY7" fmla="*/ 754 h 513649"/>
                <a:gd name="connsiteX8" fmla="*/ 191921 w 259472"/>
                <a:gd name="connsiteY8" fmla="*/ 14695 h 513649"/>
                <a:gd name="connsiteX9" fmla="*/ 247512 w 259472"/>
                <a:gd name="connsiteY9" fmla="*/ 153068 h 513649"/>
                <a:gd name="connsiteX10" fmla="*/ 247858 w 259472"/>
                <a:gd name="connsiteY10" fmla="*/ 295337 h 513649"/>
                <a:gd name="connsiteX11" fmla="*/ 131827 w 259472"/>
                <a:gd name="connsiteY11" fmla="*/ 480554 h 513649"/>
                <a:gd name="connsiteX12" fmla="*/ 83942 w 259472"/>
                <a:gd name="connsiteY12" fmla="*/ 499085 h 513649"/>
                <a:gd name="connsiteX13" fmla="*/ 158150 w 259472"/>
                <a:gd name="connsiteY13" fmla="*/ 398640 h 513649"/>
                <a:gd name="connsiteX14" fmla="*/ 188111 w 259472"/>
                <a:gd name="connsiteY14" fmla="*/ 293172 h 513649"/>
                <a:gd name="connsiteX15" fmla="*/ 202658 w 259472"/>
                <a:gd name="connsiteY15" fmla="*/ 210651 h 513649"/>
                <a:gd name="connsiteX16" fmla="*/ 192267 w 259472"/>
                <a:gd name="connsiteY16" fmla="*/ 176794 h 513649"/>
                <a:gd name="connsiteX17" fmla="*/ 183435 w 259472"/>
                <a:gd name="connsiteY17" fmla="*/ 196017 h 513649"/>
                <a:gd name="connsiteX18" fmla="*/ 160835 w 259472"/>
                <a:gd name="connsiteY18" fmla="*/ 287457 h 513649"/>
                <a:gd name="connsiteX19" fmla="*/ 77014 w 259472"/>
                <a:gd name="connsiteY19" fmla="*/ 347378 h 513649"/>
                <a:gd name="connsiteX20" fmla="*/ 23242 w 259472"/>
                <a:gd name="connsiteY20" fmla="*/ 362271 h 513649"/>
                <a:gd name="connsiteX21" fmla="*/ 382 w 259472"/>
                <a:gd name="connsiteY21" fmla="*/ 358635 h 513649"/>
                <a:gd name="connsiteX22" fmla="*/ 20297 w 259472"/>
                <a:gd name="connsiteY22" fmla="*/ 337160 h 5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472" h="513649">
                  <a:moveTo>
                    <a:pt x="20297" y="337160"/>
                  </a:moveTo>
                  <a:cubicBezTo>
                    <a:pt x="20297" y="337160"/>
                    <a:pt x="96151" y="300099"/>
                    <a:pt x="110698" y="232991"/>
                  </a:cubicBezTo>
                  <a:cubicBezTo>
                    <a:pt x="125246" y="165883"/>
                    <a:pt x="133732" y="97649"/>
                    <a:pt x="113296" y="65697"/>
                  </a:cubicBezTo>
                  <a:cubicBezTo>
                    <a:pt x="102905" y="49505"/>
                    <a:pt x="103685" y="41452"/>
                    <a:pt x="108793" y="36257"/>
                  </a:cubicBezTo>
                  <a:cubicBezTo>
                    <a:pt x="113902" y="31061"/>
                    <a:pt x="120570" y="30282"/>
                    <a:pt x="130181" y="35477"/>
                  </a:cubicBezTo>
                  <a:cubicBezTo>
                    <a:pt x="139793" y="40586"/>
                    <a:pt x="147846" y="44309"/>
                    <a:pt x="147846" y="44309"/>
                  </a:cubicBezTo>
                  <a:cubicBezTo>
                    <a:pt x="147846" y="44309"/>
                    <a:pt x="169234" y="51583"/>
                    <a:pt x="161094" y="28031"/>
                  </a:cubicBezTo>
                  <a:cubicBezTo>
                    <a:pt x="152955" y="4478"/>
                    <a:pt x="162480" y="3699"/>
                    <a:pt x="169061" y="754"/>
                  </a:cubicBezTo>
                  <a:cubicBezTo>
                    <a:pt x="175728" y="-2190"/>
                    <a:pt x="183781" y="3699"/>
                    <a:pt x="191921" y="14695"/>
                  </a:cubicBezTo>
                  <a:cubicBezTo>
                    <a:pt x="200060" y="25692"/>
                    <a:pt x="225951" y="60329"/>
                    <a:pt x="247512" y="153068"/>
                  </a:cubicBezTo>
                  <a:cubicBezTo>
                    <a:pt x="269073" y="245893"/>
                    <a:pt x="256604" y="255505"/>
                    <a:pt x="247858" y="295337"/>
                  </a:cubicBezTo>
                  <a:cubicBezTo>
                    <a:pt x="239113" y="335169"/>
                    <a:pt x="187764" y="420720"/>
                    <a:pt x="131827" y="480554"/>
                  </a:cubicBezTo>
                  <a:cubicBezTo>
                    <a:pt x="75975" y="540389"/>
                    <a:pt x="81777" y="501250"/>
                    <a:pt x="83942" y="499085"/>
                  </a:cubicBezTo>
                  <a:cubicBezTo>
                    <a:pt x="86107" y="496834"/>
                    <a:pt x="137628" y="440030"/>
                    <a:pt x="158150" y="398640"/>
                  </a:cubicBezTo>
                  <a:cubicBezTo>
                    <a:pt x="178672" y="357336"/>
                    <a:pt x="189669" y="313781"/>
                    <a:pt x="188111" y="293172"/>
                  </a:cubicBezTo>
                  <a:cubicBezTo>
                    <a:pt x="186552" y="272563"/>
                    <a:pt x="201965" y="224592"/>
                    <a:pt x="202658" y="210651"/>
                  </a:cubicBezTo>
                  <a:cubicBezTo>
                    <a:pt x="203351" y="196623"/>
                    <a:pt x="199627" y="176794"/>
                    <a:pt x="192267" y="176794"/>
                  </a:cubicBezTo>
                  <a:cubicBezTo>
                    <a:pt x="184907" y="176794"/>
                    <a:pt x="182655" y="182682"/>
                    <a:pt x="183435" y="196017"/>
                  </a:cubicBezTo>
                  <a:cubicBezTo>
                    <a:pt x="184214" y="209265"/>
                    <a:pt x="182136" y="255678"/>
                    <a:pt x="160835" y="287457"/>
                  </a:cubicBezTo>
                  <a:cubicBezTo>
                    <a:pt x="147066" y="308066"/>
                    <a:pt x="104204" y="342875"/>
                    <a:pt x="77014" y="347378"/>
                  </a:cubicBezTo>
                  <a:cubicBezTo>
                    <a:pt x="49738" y="351794"/>
                    <a:pt x="35797" y="354825"/>
                    <a:pt x="23242" y="362271"/>
                  </a:cubicBezTo>
                  <a:cubicBezTo>
                    <a:pt x="10772" y="369632"/>
                    <a:pt x="2460" y="365129"/>
                    <a:pt x="382" y="358635"/>
                  </a:cubicBezTo>
                  <a:cubicBezTo>
                    <a:pt x="-3255" y="346772"/>
                    <a:pt x="20297" y="337160"/>
                    <a:pt x="20297" y="3371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5" name="Kombinationstegning: figur 64">
              <a:extLst>
                <a:ext uri="{FF2B5EF4-FFF2-40B4-BE49-F238E27FC236}">
                  <a16:creationId xmlns:a16="http://schemas.microsoft.com/office/drawing/2014/main" id="{81BC22C7-D3F4-4D7C-B84B-B7F1EBC32DC1}"/>
                </a:ext>
              </a:extLst>
            </p:cNvPr>
            <p:cNvSpPr/>
            <p:nvPr/>
          </p:nvSpPr>
          <p:spPr>
            <a:xfrm>
              <a:off x="5489797" y="2869455"/>
              <a:ext cx="82169" cy="94523"/>
            </a:xfrm>
            <a:custGeom>
              <a:avLst/>
              <a:gdLst>
                <a:gd name="connsiteX0" fmla="*/ 3184 w 82169"/>
                <a:gd name="connsiteY0" fmla="*/ 33851 h 94523"/>
                <a:gd name="connsiteX1" fmla="*/ 53407 w 82169"/>
                <a:gd name="connsiteY1" fmla="*/ 85286 h 94523"/>
                <a:gd name="connsiteX2" fmla="*/ 69599 w 82169"/>
                <a:gd name="connsiteY2" fmla="*/ 94118 h 94523"/>
                <a:gd name="connsiteX3" fmla="*/ 76613 w 82169"/>
                <a:gd name="connsiteY3" fmla="*/ 91867 h 94523"/>
                <a:gd name="connsiteX4" fmla="*/ 82155 w 82169"/>
                <a:gd name="connsiteY4" fmla="*/ 80783 h 94523"/>
                <a:gd name="connsiteX5" fmla="*/ 80509 w 82169"/>
                <a:gd name="connsiteY5" fmla="*/ 10731 h 94523"/>
                <a:gd name="connsiteX6" fmla="*/ 70898 w 82169"/>
                <a:gd name="connsiteY6" fmla="*/ 427 h 94523"/>
                <a:gd name="connsiteX7" fmla="*/ 59901 w 82169"/>
                <a:gd name="connsiteY7" fmla="*/ 15234 h 94523"/>
                <a:gd name="connsiteX8" fmla="*/ 62931 w 82169"/>
                <a:gd name="connsiteY8" fmla="*/ 52815 h 94523"/>
                <a:gd name="connsiteX9" fmla="*/ 51155 w 82169"/>
                <a:gd name="connsiteY9" fmla="*/ 55066 h 94523"/>
                <a:gd name="connsiteX10" fmla="*/ 24572 w 82169"/>
                <a:gd name="connsiteY10" fmla="*/ 24932 h 94523"/>
                <a:gd name="connsiteX11" fmla="*/ 12016 w 82169"/>
                <a:gd name="connsiteY11" fmla="*/ 18005 h 94523"/>
                <a:gd name="connsiteX12" fmla="*/ 3530 w 82169"/>
                <a:gd name="connsiteY12" fmla="*/ 20949 h 94523"/>
                <a:gd name="connsiteX13" fmla="*/ 3184 w 82169"/>
                <a:gd name="connsiteY13" fmla="*/ 33851 h 9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69" h="94523">
                  <a:moveTo>
                    <a:pt x="3184" y="33851"/>
                  </a:moveTo>
                  <a:lnTo>
                    <a:pt x="53407" y="85286"/>
                  </a:lnTo>
                  <a:cubicBezTo>
                    <a:pt x="53407" y="85286"/>
                    <a:pt x="61546" y="96803"/>
                    <a:pt x="69599" y="94118"/>
                  </a:cubicBezTo>
                  <a:cubicBezTo>
                    <a:pt x="70725" y="93685"/>
                    <a:pt x="76613" y="91867"/>
                    <a:pt x="76613" y="91867"/>
                  </a:cubicBezTo>
                  <a:cubicBezTo>
                    <a:pt x="76613" y="91867"/>
                    <a:pt x="82501" y="89616"/>
                    <a:pt x="82155" y="80783"/>
                  </a:cubicBezTo>
                  <a:cubicBezTo>
                    <a:pt x="81462" y="64937"/>
                    <a:pt x="80163" y="13675"/>
                    <a:pt x="80509" y="10731"/>
                  </a:cubicBezTo>
                  <a:cubicBezTo>
                    <a:pt x="80509" y="10731"/>
                    <a:pt x="82674" y="-2517"/>
                    <a:pt x="70898" y="427"/>
                  </a:cubicBezTo>
                  <a:cubicBezTo>
                    <a:pt x="57736" y="3717"/>
                    <a:pt x="59901" y="8566"/>
                    <a:pt x="59901" y="15234"/>
                  </a:cubicBezTo>
                  <a:cubicBezTo>
                    <a:pt x="59901" y="21902"/>
                    <a:pt x="62931" y="52815"/>
                    <a:pt x="62931" y="52815"/>
                  </a:cubicBezTo>
                  <a:cubicBezTo>
                    <a:pt x="62931" y="52815"/>
                    <a:pt x="61459" y="63898"/>
                    <a:pt x="51155" y="55066"/>
                  </a:cubicBezTo>
                  <a:cubicBezTo>
                    <a:pt x="40851" y="46234"/>
                    <a:pt x="24572" y="24932"/>
                    <a:pt x="24572" y="24932"/>
                  </a:cubicBezTo>
                  <a:cubicBezTo>
                    <a:pt x="24572" y="24932"/>
                    <a:pt x="19376" y="14974"/>
                    <a:pt x="12016" y="18005"/>
                  </a:cubicBezTo>
                  <a:cubicBezTo>
                    <a:pt x="4656" y="20949"/>
                    <a:pt x="3530" y="20949"/>
                    <a:pt x="3530" y="20949"/>
                  </a:cubicBezTo>
                  <a:cubicBezTo>
                    <a:pt x="3530" y="20949"/>
                    <a:pt x="-4176" y="25019"/>
                    <a:pt x="3184" y="3385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6" name="Kombinationstegning: figur 65">
              <a:extLst>
                <a:ext uri="{FF2B5EF4-FFF2-40B4-BE49-F238E27FC236}">
                  <a16:creationId xmlns:a16="http://schemas.microsoft.com/office/drawing/2014/main" id="{4530D313-B414-4F60-AD46-37C7ABBD036B}"/>
                </a:ext>
              </a:extLst>
            </p:cNvPr>
            <p:cNvSpPr/>
            <p:nvPr/>
          </p:nvSpPr>
          <p:spPr>
            <a:xfrm>
              <a:off x="5581595" y="2861543"/>
              <a:ext cx="55791" cy="84280"/>
            </a:xfrm>
            <a:custGeom>
              <a:avLst/>
              <a:gdLst>
                <a:gd name="connsiteX0" fmla="*/ 29408 w 55791"/>
                <a:gd name="connsiteY0" fmla="*/ 75793 h 84280"/>
                <a:gd name="connsiteX1" fmla="*/ 1959 w 55791"/>
                <a:gd name="connsiteY1" fmla="*/ 14660 h 84280"/>
                <a:gd name="connsiteX2" fmla="*/ 4903 w 55791"/>
                <a:gd name="connsiteY2" fmla="*/ 2883 h 84280"/>
                <a:gd name="connsiteX3" fmla="*/ 14428 w 55791"/>
                <a:gd name="connsiteY3" fmla="*/ 286 h 84280"/>
                <a:gd name="connsiteX4" fmla="*/ 26984 w 55791"/>
                <a:gd name="connsiteY4" fmla="*/ 6174 h 84280"/>
                <a:gd name="connsiteX5" fmla="*/ 52961 w 55791"/>
                <a:gd name="connsiteY5" fmla="*/ 66181 h 84280"/>
                <a:gd name="connsiteX6" fmla="*/ 51922 w 55791"/>
                <a:gd name="connsiteY6" fmla="*/ 80555 h 84280"/>
                <a:gd name="connsiteX7" fmla="*/ 38674 w 55791"/>
                <a:gd name="connsiteY7" fmla="*/ 84279 h 84280"/>
                <a:gd name="connsiteX8" fmla="*/ 29408 w 55791"/>
                <a:gd name="connsiteY8" fmla="*/ 75793 h 8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91" h="84280">
                  <a:moveTo>
                    <a:pt x="29408" y="75793"/>
                  </a:moveTo>
                  <a:lnTo>
                    <a:pt x="1959" y="14660"/>
                  </a:lnTo>
                  <a:cubicBezTo>
                    <a:pt x="1959" y="14660"/>
                    <a:pt x="-4016" y="6433"/>
                    <a:pt x="4903" y="2883"/>
                  </a:cubicBezTo>
                  <a:cubicBezTo>
                    <a:pt x="8540" y="1411"/>
                    <a:pt x="14428" y="286"/>
                    <a:pt x="14428" y="286"/>
                  </a:cubicBezTo>
                  <a:cubicBezTo>
                    <a:pt x="14428" y="286"/>
                    <a:pt x="22914" y="-1966"/>
                    <a:pt x="26984" y="6174"/>
                  </a:cubicBezTo>
                  <a:cubicBezTo>
                    <a:pt x="31053" y="14313"/>
                    <a:pt x="52961" y="66181"/>
                    <a:pt x="52961" y="66181"/>
                  </a:cubicBezTo>
                  <a:cubicBezTo>
                    <a:pt x="52961" y="66181"/>
                    <a:pt x="59975" y="76486"/>
                    <a:pt x="51922" y="80555"/>
                  </a:cubicBezTo>
                  <a:cubicBezTo>
                    <a:pt x="44995" y="84019"/>
                    <a:pt x="38674" y="84279"/>
                    <a:pt x="38674" y="84279"/>
                  </a:cubicBezTo>
                  <a:cubicBezTo>
                    <a:pt x="38674" y="84279"/>
                    <a:pt x="33045" y="84625"/>
                    <a:pt x="29408" y="7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7" name="Kombinationstegning: figur 66">
              <a:extLst>
                <a:ext uri="{FF2B5EF4-FFF2-40B4-BE49-F238E27FC236}">
                  <a16:creationId xmlns:a16="http://schemas.microsoft.com/office/drawing/2014/main" id="{D91F3C1E-CA6E-4702-B5D1-BBD46812C9B3}"/>
                </a:ext>
              </a:extLst>
            </p:cNvPr>
            <p:cNvSpPr/>
            <p:nvPr/>
          </p:nvSpPr>
          <p:spPr>
            <a:xfrm>
              <a:off x="5564291" y="2823184"/>
              <a:ext cx="32542" cy="30972"/>
            </a:xfrm>
            <a:custGeom>
              <a:avLst/>
              <a:gdLst>
                <a:gd name="connsiteX0" fmla="*/ 5929 w 32542"/>
                <a:gd name="connsiteY0" fmla="*/ 25397 h 30972"/>
                <a:gd name="connsiteX1" fmla="*/ 1859 w 32542"/>
                <a:gd name="connsiteY1" fmla="*/ 15785 h 30972"/>
                <a:gd name="connsiteX2" fmla="*/ 4370 w 32542"/>
                <a:gd name="connsiteY2" fmla="*/ 3230 h 30972"/>
                <a:gd name="connsiteX3" fmla="*/ 16493 w 32542"/>
                <a:gd name="connsiteY3" fmla="*/ 286 h 30972"/>
                <a:gd name="connsiteX4" fmla="*/ 27230 w 32542"/>
                <a:gd name="connsiteY4" fmla="*/ 6174 h 30972"/>
                <a:gd name="connsiteX5" fmla="*/ 31300 w 32542"/>
                <a:gd name="connsiteY5" fmla="*/ 14660 h 30972"/>
                <a:gd name="connsiteX6" fmla="*/ 27663 w 32542"/>
                <a:gd name="connsiteY6" fmla="*/ 26090 h 30972"/>
                <a:gd name="connsiteX7" fmla="*/ 16233 w 32542"/>
                <a:gd name="connsiteY7" fmla="*/ 30159 h 30972"/>
                <a:gd name="connsiteX8" fmla="*/ 5929 w 32542"/>
                <a:gd name="connsiteY8" fmla="*/ 25397 h 3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2" h="30972">
                  <a:moveTo>
                    <a:pt x="5929" y="25397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803" y="22713"/>
                    <a:pt x="27663" y="26090"/>
                  </a:cubicBezTo>
                  <a:cubicBezTo>
                    <a:pt x="19524" y="29467"/>
                    <a:pt x="16233" y="30159"/>
                    <a:pt x="16233" y="30159"/>
                  </a:cubicBezTo>
                  <a:cubicBezTo>
                    <a:pt x="16233" y="30159"/>
                    <a:pt x="10345" y="33883"/>
                    <a:pt x="5929" y="2539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8" name="Kombinationstegning: figur 67">
              <a:extLst>
                <a:ext uri="{FF2B5EF4-FFF2-40B4-BE49-F238E27FC236}">
                  <a16:creationId xmlns:a16="http://schemas.microsoft.com/office/drawing/2014/main" id="{55AC7D43-FA2A-4511-A364-0F58AEFA4EAC}"/>
                </a:ext>
              </a:extLst>
            </p:cNvPr>
            <p:cNvSpPr/>
            <p:nvPr/>
          </p:nvSpPr>
          <p:spPr>
            <a:xfrm>
              <a:off x="6003301" y="2829108"/>
              <a:ext cx="58255" cy="81590"/>
            </a:xfrm>
            <a:custGeom>
              <a:avLst/>
              <a:gdLst>
                <a:gd name="connsiteX0" fmla="*/ 32951 w 58255"/>
                <a:gd name="connsiteY0" fmla="*/ 74025 h 81590"/>
                <a:gd name="connsiteX1" fmla="*/ 2470 w 58255"/>
                <a:gd name="connsiteY1" fmla="*/ 18520 h 81590"/>
                <a:gd name="connsiteX2" fmla="*/ 4375 w 58255"/>
                <a:gd name="connsiteY2" fmla="*/ 6484 h 81590"/>
                <a:gd name="connsiteX3" fmla="*/ 13468 w 58255"/>
                <a:gd name="connsiteY3" fmla="*/ 1029 h 81590"/>
                <a:gd name="connsiteX4" fmla="*/ 24465 w 58255"/>
                <a:gd name="connsiteY4" fmla="*/ 4752 h 81590"/>
                <a:gd name="connsiteX5" fmla="*/ 55637 w 58255"/>
                <a:gd name="connsiteY5" fmla="*/ 62249 h 81590"/>
                <a:gd name="connsiteX6" fmla="*/ 54512 w 58255"/>
                <a:gd name="connsiteY6" fmla="*/ 76103 h 81590"/>
                <a:gd name="connsiteX7" fmla="*/ 42908 w 58255"/>
                <a:gd name="connsiteY7" fmla="*/ 81559 h 81590"/>
                <a:gd name="connsiteX8" fmla="*/ 32951 w 58255"/>
                <a:gd name="connsiteY8" fmla="*/ 74025 h 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255" h="81590">
                  <a:moveTo>
                    <a:pt x="32951" y="74025"/>
                  </a:moveTo>
                  <a:lnTo>
                    <a:pt x="2470" y="18520"/>
                  </a:lnTo>
                  <a:cubicBezTo>
                    <a:pt x="2470" y="18520"/>
                    <a:pt x="-4197" y="10901"/>
                    <a:pt x="4375" y="6484"/>
                  </a:cubicBezTo>
                  <a:cubicBezTo>
                    <a:pt x="7926" y="4666"/>
                    <a:pt x="13468" y="1029"/>
                    <a:pt x="13468" y="1029"/>
                  </a:cubicBezTo>
                  <a:cubicBezTo>
                    <a:pt x="13468" y="1029"/>
                    <a:pt x="19702" y="-2954"/>
                    <a:pt x="24465" y="4752"/>
                  </a:cubicBezTo>
                  <a:cubicBezTo>
                    <a:pt x="29227" y="12459"/>
                    <a:pt x="55637" y="62249"/>
                    <a:pt x="55637" y="62249"/>
                  </a:cubicBezTo>
                  <a:cubicBezTo>
                    <a:pt x="55637" y="62249"/>
                    <a:pt x="62218" y="71341"/>
                    <a:pt x="54512" y="76103"/>
                  </a:cubicBezTo>
                  <a:cubicBezTo>
                    <a:pt x="47931" y="80173"/>
                    <a:pt x="42908" y="81559"/>
                    <a:pt x="42908" y="81559"/>
                  </a:cubicBezTo>
                  <a:cubicBezTo>
                    <a:pt x="42908" y="81559"/>
                    <a:pt x="37453" y="82511"/>
                    <a:pt x="32951" y="740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69" name="Kombinationstegning: figur 68">
              <a:extLst>
                <a:ext uri="{FF2B5EF4-FFF2-40B4-BE49-F238E27FC236}">
                  <a16:creationId xmlns:a16="http://schemas.microsoft.com/office/drawing/2014/main" id="{43A85F19-0D96-47A6-B2D4-CA8D82D60E18}"/>
                </a:ext>
              </a:extLst>
            </p:cNvPr>
            <p:cNvSpPr/>
            <p:nvPr/>
          </p:nvSpPr>
          <p:spPr>
            <a:xfrm>
              <a:off x="5983753" y="2795165"/>
              <a:ext cx="30433" cy="30679"/>
            </a:xfrm>
            <a:custGeom>
              <a:avLst/>
              <a:gdLst>
                <a:gd name="connsiteX0" fmla="*/ 5913 w 30433"/>
                <a:gd name="connsiteY0" fmla="*/ 25793 h 30679"/>
                <a:gd name="connsiteX1" fmla="*/ 2710 w 30433"/>
                <a:gd name="connsiteY1" fmla="*/ 19645 h 30679"/>
                <a:gd name="connsiteX2" fmla="*/ 3056 w 30433"/>
                <a:gd name="connsiteY2" fmla="*/ 7869 h 30679"/>
                <a:gd name="connsiteX3" fmla="*/ 13014 w 30433"/>
                <a:gd name="connsiteY3" fmla="*/ 942 h 30679"/>
                <a:gd name="connsiteX4" fmla="*/ 24011 w 30433"/>
                <a:gd name="connsiteY4" fmla="*/ 4838 h 30679"/>
                <a:gd name="connsiteX5" fmla="*/ 28773 w 30433"/>
                <a:gd name="connsiteY5" fmla="*/ 12891 h 30679"/>
                <a:gd name="connsiteX6" fmla="*/ 26176 w 30433"/>
                <a:gd name="connsiteY6" fmla="*/ 24581 h 30679"/>
                <a:gd name="connsiteX7" fmla="*/ 16564 w 30433"/>
                <a:gd name="connsiteY7" fmla="*/ 29517 h 30679"/>
                <a:gd name="connsiteX8" fmla="*/ 5913 w 30433"/>
                <a:gd name="connsiteY8" fmla="*/ 25793 h 3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33" h="30679">
                  <a:moveTo>
                    <a:pt x="5913" y="25793"/>
                  </a:moveTo>
                  <a:lnTo>
                    <a:pt x="2710" y="19645"/>
                  </a:lnTo>
                  <a:cubicBezTo>
                    <a:pt x="2710" y="19645"/>
                    <a:pt x="-3612" y="11939"/>
                    <a:pt x="3056" y="7869"/>
                  </a:cubicBezTo>
                  <a:cubicBezTo>
                    <a:pt x="7732" y="5012"/>
                    <a:pt x="9637" y="3453"/>
                    <a:pt x="13014" y="942"/>
                  </a:cubicBezTo>
                  <a:cubicBezTo>
                    <a:pt x="13014" y="942"/>
                    <a:pt x="19595" y="-2868"/>
                    <a:pt x="24011" y="4838"/>
                  </a:cubicBezTo>
                  <a:cubicBezTo>
                    <a:pt x="26608" y="9428"/>
                    <a:pt x="28773" y="12891"/>
                    <a:pt x="28773" y="12891"/>
                  </a:cubicBezTo>
                  <a:cubicBezTo>
                    <a:pt x="28773" y="12891"/>
                    <a:pt x="33882" y="20598"/>
                    <a:pt x="26176" y="24581"/>
                  </a:cubicBezTo>
                  <a:cubicBezTo>
                    <a:pt x="18382" y="28651"/>
                    <a:pt x="16564" y="29517"/>
                    <a:pt x="16564" y="29517"/>
                  </a:cubicBezTo>
                  <a:cubicBezTo>
                    <a:pt x="16564" y="29517"/>
                    <a:pt x="11022" y="33846"/>
                    <a:pt x="5913" y="2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0" name="Kombinationstegning: figur 69">
              <a:extLst>
                <a:ext uri="{FF2B5EF4-FFF2-40B4-BE49-F238E27FC236}">
                  <a16:creationId xmlns:a16="http://schemas.microsoft.com/office/drawing/2014/main" id="{9B6D2657-3E3F-43DE-9FA3-7DA485BBD505}"/>
                </a:ext>
              </a:extLst>
            </p:cNvPr>
            <p:cNvSpPr/>
            <p:nvPr/>
          </p:nvSpPr>
          <p:spPr>
            <a:xfrm>
              <a:off x="5638745" y="3320188"/>
              <a:ext cx="55099" cy="83963"/>
            </a:xfrm>
            <a:custGeom>
              <a:avLst/>
              <a:gdLst>
                <a:gd name="connsiteX0" fmla="*/ 28629 w 55099"/>
                <a:gd name="connsiteY0" fmla="*/ 75560 h 83963"/>
                <a:gd name="connsiteX1" fmla="*/ 1959 w 55099"/>
                <a:gd name="connsiteY1" fmla="*/ 16678 h 83963"/>
                <a:gd name="connsiteX2" fmla="*/ 4903 w 55099"/>
                <a:gd name="connsiteY2" fmla="*/ 4816 h 83963"/>
                <a:gd name="connsiteX3" fmla="*/ 15987 w 55099"/>
                <a:gd name="connsiteY3" fmla="*/ 400 h 83963"/>
                <a:gd name="connsiteX4" fmla="*/ 26291 w 55099"/>
                <a:gd name="connsiteY4" fmla="*/ 5855 h 83963"/>
                <a:gd name="connsiteX5" fmla="*/ 52268 w 55099"/>
                <a:gd name="connsiteY5" fmla="*/ 65862 h 83963"/>
                <a:gd name="connsiteX6" fmla="*/ 51229 w 55099"/>
                <a:gd name="connsiteY6" fmla="*/ 80236 h 83963"/>
                <a:gd name="connsiteX7" fmla="*/ 37981 w 55099"/>
                <a:gd name="connsiteY7" fmla="*/ 83960 h 83963"/>
                <a:gd name="connsiteX8" fmla="*/ 28629 w 55099"/>
                <a:gd name="connsiteY8" fmla="*/ 75560 h 8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99" h="83963">
                  <a:moveTo>
                    <a:pt x="28629" y="75560"/>
                  </a:moveTo>
                  <a:lnTo>
                    <a:pt x="1959" y="16678"/>
                  </a:lnTo>
                  <a:cubicBezTo>
                    <a:pt x="1959" y="16678"/>
                    <a:pt x="-4016" y="8452"/>
                    <a:pt x="4903" y="4816"/>
                  </a:cubicBezTo>
                  <a:cubicBezTo>
                    <a:pt x="8627" y="3344"/>
                    <a:pt x="15987" y="400"/>
                    <a:pt x="15987" y="400"/>
                  </a:cubicBezTo>
                  <a:cubicBezTo>
                    <a:pt x="15987" y="400"/>
                    <a:pt x="22221" y="-2198"/>
                    <a:pt x="26291" y="5855"/>
                  </a:cubicBezTo>
                  <a:cubicBezTo>
                    <a:pt x="30361" y="13994"/>
                    <a:pt x="52268" y="65862"/>
                    <a:pt x="52268" y="65862"/>
                  </a:cubicBezTo>
                  <a:cubicBezTo>
                    <a:pt x="52268" y="65862"/>
                    <a:pt x="59282" y="76167"/>
                    <a:pt x="51229" y="80236"/>
                  </a:cubicBezTo>
                  <a:cubicBezTo>
                    <a:pt x="44302" y="83700"/>
                    <a:pt x="37981" y="83960"/>
                    <a:pt x="37981" y="83960"/>
                  </a:cubicBezTo>
                  <a:cubicBezTo>
                    <a:pt x="37981" y="83960"/>
                    <a:pt x="32352" y="84393"/>
                    <a:pt x="28629" y="755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1" name="Kombinationstegning: figur 70">
              <a:extLst>
                <a:ext uri="{FF2B5EF4-FFF2-40B4-BE49-F238E27FC236}">
                  <a16:creationId xmlns:a16="http://schemas.microsoft.com/office/drawing/2014/main" id="{3EC2A063-F6D7-4859-BC0B-568F0C1EE650}"/>
                </a:ext>
              </a:extLst>
            </p:cNvPr>
            <p:cNvSpPr/>
            <p:nvPr/>
          </p:nvSpPr>
          <p:spPr>
            <a:xfrm>
              <a:off x="5620661" y="3281769"/>
              <a:ext cx="32508" cy="30904"/>
            </a:xfrm>
            <a:custGeom>
              <a:avLst/>
              <a:gdLst>
                <a:gd name="connsiteX0" fmla="*/ 5929 w 32508"/>
                <a:gd name="connsiteY0" fmla="*/ 25311 h 30904"/>
                <a:gd name="connsiteX1" fmla="*/ 1859 w 32508"/>
                <a:gd name="connsiteY1" fmla="*/ 15785 h 30904"/>
                <a:gd name="connsiteX2" fmla="*/ 4370 w 32508"/>
                <a:gd name="connsiteY2" fmla="*/ 3230 h 30904"/>
                <a:gd name="connsiteX3" fmla="*/ 16493 w 32508"/>
                <a:gd name="connsiteY3" fmla="*/ 286 h 30904"/>
                <a:gd name="connsiteX4" fmla="*/ 27230 w 32508"/>
                <a:gd name="connsiteY4" fmla="*/ 6174 h 30904"/>
                <a:gd name="connsiteX5" fmla="*/ 31300 w 32508"/>
                <a:gd name="connsiteY5" fmla="*/ 14660 h 30904"/>
                <a:gd name="connsiteX6" fmla="*/ 27663 w 32508"/>
                <a:gd name="connsiteY6" fmla="*/ 26090 h 30904"/>
                <a:gd name="connsiteX7" fmla="*/ 16233 w 32508"/>
                <a:gd name="connsiteY7" fmla="*/ 30160 h 30904"/>
                <a:gd name="connsiteX8" fmla="*/ 5929 w 32508"/>
                <a:gd name="connsiteY8" fmla="*/ 25311 h 3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08" h="30904">
                  <a:moveTo>
                    <a:pt x="5929" y="25311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716" y="22713"/>
                    <a:pt x="27663" y="26090"/>
                  </a:cubicBezTo>
                  <a:cubicBezTo>
                    <a:pt x="19524" y="29467"/>
                    <a:pt x="16233" y="30160"/>
                    <a:pt x="16233" y="30160"/>
                  </a:cubicBezTo>
                  <a:cubicBezTo>
                    <a:pt x="16233" y="30160"/>
                    <a:pt x="10345" y="33710"/>
                    <a:pt x="5929" y="253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2" name="Kombinationstegning: figur 71">
              <a:extLst>
                <a:ext uri="{FF2B5EF4-FFF2-40B4-BE49-F238E27FC236}">
                  <a16:creationId xmlns:a16="http://schemas.microsoft.com/office/drawing/2014/main" id="{EF51E2EF-77CF-43D9-8F6C-2478802A1DBD}"/>
                </a:ext>
              </a:extLst>
            </p:cNvPr>
            <p:cNvSpPr/>
            <p:nvPr/>
          </p:nvSpPr>
          <p:spPr>
            <a:xfrm>
              <a:off x="5407600" y="3036671"/>
              <a:ext cx="112241" cy="130938"/>
            </a:xfrm>
            <a:custGeom>
              <a:avLst/>
              <a:gdLst>
                <a:gd name="connsiteX0" fmla="*/ 12731 w 112241"/>
                <a:gd name="connsiteY0" fmla="*/ 29253 h 130938"/>
                <a:gd name="connsiteX1" fmla="*/ 20438 w 112241"/>
                <a:gd name="connsiteY1" fmla="*/ 25875 h 130938"/>
                <a:gd name="connsiteX2" fmla="*/ 30049 w 112241"/>
                <a:gd name="connsiteY2" fmla="*/ 33582 h 130938"/>
                <a:gd name="connsiteX3" fmla="*/ 70401 w 112241"/>
                <a:gd name="connsiteY3" fmla="*/ 125195 h 130938"/>
                <a:gd name="connsiteX4" fmla="*/ 90316 w 112241"/>
                <a:gd name="connsiteY4" fmla="*/ 129525 h 130938"/>
                <a:gd name="connsiteX5" fmla="*/ 107981 w 112241"/>
                <a:gd name="connsiteY5" fmla="*/ 122164 h 130938"/>
                <a:gd name="connsiteX6" fmla="*/ 110925 w 112241"/>
                <a:gd name="connsiteY6" fmla="*/ 110388 h 130938"/>
                <a:gd name="connsiteX7" fmla="*/ 103911 w 112241"/>
                <a:gd name="connsiteY7" fmla="*/ 104500 h 130938"/>
                <a:gd name="connsiteX8" fmla="*/ 84775 w 112241"/>
                <a:gd name="connsiteY8" fmla="*/ 101556 h 130938"/>
                <a:gd name="connsiteX9" fmla="*/ 43990 w 112241"/>
                <a:gd name="connsiteY9" fmla="*/ 4401 h 130938"/>
                <a:gd name="connsiteX10" fmla="*/ 25546 w 112241"/>
                <a:gd name="connsiteY10" fmla="*/ 2929 h 130938"/>
                <a:gd name="connsiteX11" fmla="*/ 4245 w 112241"/>
                <a:gd name="connsiteY11" fmla="*/ 12887 h 130938"/>
                <a:gd name="connsiteX12" fmla="*/ 955 w 112241"/>
                <a:gd name="connsiteY12" fmla="*/ 23970 h 130938"/>
                <a:gd name="connsiteX13" fmla="*/ 12731 w 112241"/>
                <a:gd name="connsiteY13" fmla="*/ 29253 h 13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1" h="130938">
                  <a:moveTo>
                    <a:pt x="12731" y="29253"/>
                  </a:moveTo>
                  <a:lnTo>
                    <a:pt x="20438" y="25875"/>
                  </a:lnTo>
                  <a:cubicBezTo>
                    <a:pt x="20438" y="25875"/>
                    <a:pt x="26326" y="23624"/>
                    <a:pt x="30049" y="33582"/>
                  </a:cubicBezTo>
                  <a:cubicBezTo>
                    <a:pt x="34898" y="46571"/>
                    <a:pt x="70401" y="125195"/>
                    <a:pt x="70401" y="125195"/>
                  </a:cubicBezTo>
                  <a:cubicBezTo>
                    <a:pt x="70401" y="125195"/>
                    <a:pt x="75942" y="134374"/>
                    <a:pt x="90316" y="129525"/>
                  </a:cubicBezTo>
                  <a:cubicBezTo>
                    <a:pt x="104691" y="124676"/>
                    <a:pt x="103565" y="124676"/>
                    <a:pt x="107981" y="122164"/>
                  </a:cubicBezTo>
                  <a:cubicBezTo>
                    <a:pt x="113869" y="118874"/>
                    <a:pt x="112397" y="113332"/>
                    <a:pt x="110925" y="110388"/>
                  </a:cubicBezTo>
                  <a:cubicBezTo>
                    <a:pt x="109453" y="107271"/>
                    <a:pt x="107981" y="104327"/>
                    <a:pt x="103911" y="104500"/>
                  </a:cubicBezTo>
                  <a:cubicBezTo>
                    <a:pt x="95858" y="104933"/>
                    <a:pt x="90316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9" y="-4431"/>
                    <a:pt x="25546" y="2929"/>
                  </a:cubicBezTo>
                  <a:cubicBezTo>
                    <a:pt x="12644" y="10376"/>
                    <a:pt x="4245" y="12887"/>
                    <a:pt x="4245" y="12887"/>
                  </a:cubicBezTo>
                  <a:cubicBezTo>
                    <a:pt x="4245" y="12887"/>
                    <a:pt x="-2422" y="15485"/>
                    <a:pt x="955" y="23970"/>
                  </a:cubicBezTo>
                  <a:cubicBezTo>
                    <a:pt x="5284" y="35314"/>
                    <a:pt x="12731" y="29253"/>
                    <a:pt x="12731" y="2925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3" name="Kombinationstegning: figur 72">
              <a:extLst>
                <a:ext uri="{FF2B5EF4-FFF2-40B4-BE49-F238E27FC236}">
                  <a16:creationId xmlns:a16="http://schemas.microsoft.com/office/drawing/2014/main" id="{CFCAFB33-8D12-4425-8CC6-B641CF74294B}"/>
                </a:ext>
              </a:extLst>
            </p:cNvPr>
            <p:cNvSpPr/>
            <p:nvPr/>
          </p:nvSpPr>
          <p:spPr>
            <a:xfrm>
              <a:off x="5546058" y="3292028"/>
              <a:ext cx="112328" cy="130981"/>
            </a:xfrm>
            <a:custGeom>
              <a:avLst/>
              <a:gdLst>
                <a:gd name="connsiteX0" fmla="*/ 12731 w 112328"/>
                <a:gd name="connsiteY0" fmla="*/ 29166 h 130981"/>
                <a:gd name="connsiteX1" fmla="*/ 20524 w 112328"/>
                <a:gd name="connsiteY1" fmla="*/ 25875 h 130981"/>
                <a:gd name="connsiteX2" fmla="*/ 30136 w 112328"/>
                <a:gd name="connsiteY2" fmla="*/ 33582 h 130981"/>
                <a:gd name="connsiteX3" fmla="*/ 70487 w 112328"/>
                <a:gd name="connsiteY3" fmla="*/ 125195 h 130981"/>
                <a:gd name="connsiteX4" fmla="*/ 90403 w 112328"/>
                <a:gd name="connsiteY4" fmla="*/ 129611 h 130981"/>
                <a:gd name="connsiteX5" fmla="*/ 108068 w 112328"/>
                <a:gd name="connsiteY5" fmla="*/ 122165 h 130981"/>
                <a:gd name="connsiteX6" fmla="*/ 111012 w 112328"/>
                <a:gd name="connsiteY6" fmla="*/ 110388 h 130981"/>
                <a:gd name="connsiteX7" fmla="*/ 103998 w 112328"/>
                <a:gd name="connsiteY7" fmla="*/ 104500 h 130981"/>
                <a:gd name="connsiteX8" fmla="*/ 84775 w 112328"/>
                <a:gd name="connsiteY8" fmla="*/ 101556 h 130981"/>
                <a:gd name="connsiteX9" fmla="*/ 43990 w 112328"/>
                <a:gd name="connsiteY9" fmla="*/ 4401 h 130981"/>
                <a:gd name="connsiteX10" fmla="*/ 25546 w 112328"/>
                <a:gd name="connsiteY10" fmla="*/ 2929 h 130981"/>
                <a:gd name="connsiteX11" fmla="*/ 4245 w 112328"/>
                <a:gd name="connsiteY11" fmla="*/ 12973 h 130981"/>
                <a:gd name="connsiteX12" fmla="*/ 955 w 112328"/>
                <a:gd name="connsiteY12" fmla="*/ 24057 h 130981"/>
                <a:gd name="connsiteX13" fmla="*/ 12731 w 112328"/>
                <a:gd name="connsiteY13" fmla="*/ 29166 h 1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328" h="130981">
                  <a:moveTo>
                    <a:pt x="12731" y="29166"/>
                  </a:moveTo>
                  <a:lnTo>
                    <a:pt x="20524" y="25875"/>
                  </a:lnTo>
                  <a:cubicBezTo>
                    <a:pt x="20524" y="25875"/>
                    <a:pt x="26412" y="23624"/>
                    <a:pt x="30136" y="33582"/>
                  </a:cubicBezTo>
                  <a:cubicBezTo>
                    <a:pt x="34985" y="46571"/>
                    <a:pt x="70487" y="125195"/>
                    <a:pt x="70487" y="125195"/>
                  </a:cubicBezTo>
                  <a:cubicBezTo>
                    <a:pt x="70487" y="125195"/>
                    <a:pt x="76029" y="134374"/>
                    <a:pt x="90403" y="129611"/>
                  </a:cubicBezTo>
                  <a:cubicBezTo>
                    <a:pt x="104777" y="124762"/>
                    <a:pt x="103652" y="124675"/>
                    <a:pt x="108068" y="122165"/>
                  </a:cubicBezTo>
                  <a:cubicBezTo>
                    <a:pt x="113956" y="118874"/>
                    <a:pt x="112484" y="113332"/>
                    <a:pt x="111012" y="110388"/>
                  </a:cubicBezTo>
                  <a:cubicBezTo>
                    <a:pt x="109540" y="107271"/>
                    <a:pt x="108154" y="104327"/>
                    <a:pt x="103998" y="104500"/>
                  </a:cubicBezTo>
                  <a:cubicBezTo>
                    <a:pt x="95858" y="104933"/>
                    <a:pt x="90403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8" y="-4431"/>
                    <a:pt x="25546" y="2929"/>
                  </a:cubicBezTo>
                  <a:cubicBezTo>
                    <a:pt x="12644" y="10289"/>
                    <a:pt x="4245" y="12973"/>
                    <a:pt x="4245" y="12973"/>
                  </a:cubicBezTo>
                  <a:cubicBezTo>
                    <a:pt x="4245" y="12973"/>
                    <a:pt x="-2422" y="15571"/>
                    <a:pt x="955" y="24057"/>
                  </a:cubicBezTo>
                  <a:cubicBezTo>
                    <a:pt x="5371" y="35227"/>
                    <a:pt x="12731" y="29166"/>
                    <a:pt x="12731" y="2916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4" name="Kombinationstegning: figur 73">
              <a:extLst>
                <a:ext uri="{FF2B5EF4-FFF2-40B4-BE49-F238E27FC236}">
                  <a16:creationId xmlns:a16="http://schemas.microsoft.com/office/drawing/2014/main" id="{FF58DF29-9BB4-49B8-B77E-39AF88C076BD}"/>
                </a:ext>
              </a:extLst>
            </p:cNvPr>
            <p:cNvSpPr/>
            <p:nvPr/>
          </p:nvSpPr>
          <p:spPr>
            <a:xfrm>
              <a:off x="5745836" y="3124963"/>
              <a:ext cx="63087" cy="91327"/>
            </a:xfrm>
            <a:custGeom>
              <a:avLst/>
              <a:gdLst>
                <a:gd name="connsiteX0" fmla="*/ 35752 w 63087"/>
                <a:gd name="connsiteY0" fmla="*/ 84269 h 91327"/>
                <a:gd name="connsiteX1" fmla="*/ 16269 w 63087"/>
                <a:gd name="connsiteY1" fmla="*/ 37250 h 91327"/>
                <a:gd name="connsiteX2" fmla="*/ 4233 w 63087"/>
                <a:gd name="connsiteY2" fmla="*/ 28158 h 91327"/>
                <a:gd name="connsiteX3" fmla="*/ 1202 w 63087"/>
                <a:gd name="connsiteY3" fmla="*/ 20452 h 91327"/>
                <a:gd name="connsiteX4" fmla="*/ 6397 w 63087"/>
                <a:gd name="connsiteY4" fmla="*/ 9195 h 91327"/>
                <a:gd name="connsiteX5" fmla="*/ 34453 w 63087"/>
                <a:gd name="connsiteY5" fmla="*/ 8502 h 91327"/>
                <a:gd name="connsiteX6" fmla="*/ 58698 w 63087"/>
                <a:gd name="connsiteY6" fmla="*/ 103 h 91327"/>
                <a:gd name="connsiteX7" fmla="*/ 62508 w 63087"/>
                <a:gd name="connsiteY7" fmla="*/ 12745 h 91327"/>
                <a:gd name="connsiteX8" fmla="*/ 61036 w 63087"/>
                <a:gd name="connsiteY8" fmla="*/ 22270 h 91327"/>
                <a:gd name="connsiteX9" fmla="*/ 53849 w 63087"/>
                <a:gd name="connsiteY9" fmla="*/ 27552 h 91327"/>
                <a:gd name="connsiteX10" fmla="*/ 39215 w 63087"/>
                <a:gd name="connsiteY10" fmla="*/ 32228 h 91327"/>
                <a:gd name="connsiteX11" fmla="*/ 59131 w 63087"/>
                <a:gd name="connsiteY11" fmla="*/ 77428 h 91327"/>
                <a:gd name="connsiteX12" fmla="*/ 55408 w 63087"/>
                <a:gd name="connsiteY12" fmla="*/ 88339 h 91327"/>
                <a:gd name="connsiteX13" fmla="*/ 46576 w 63087"/>
                <a:gd name="connsiteY13" fmla="*/ 90850 h 91327"/>
                <a:gd name="connsiteX14" fmla="*/ 35752 w 63087"/>
                <a:gd name="connsiteY14" fmla="*/ 84269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087" h="91327">
                  <a:moveTo>
                    <a:pt x="35752" y="84269"/>
                  </a:moveTo>
                  <a:cubicBezTo>
                    <a:pt x="35752" y="84269"/>
                    <a:pt x="20339" y="43745"/>
                    <a:pt x="16269" y="37250"/>
                  </a:cubicBezTo>
                  <a:cubicBezTo>
                    <a:pt x="12286" y="30756"/>
                    <a:pt x="6051" y="31795"/>
                    <a:pt x="4233" y="28158"/>
                  </a:cubicBezTo>
                  <a:cubicBezTo>
                    <a:pt x="2414" y="24521"/>
                    <a:pt x="1202" y="20452"/>
                    <a:pt x="1202" y="20452"/>
                  </a:cubicBezTo>
                  <a:cubicBezTo>
                    <a:pt x="1202" y="20452"/>
                    <a:pt x="-3734" y="13265"/>
                    <a:pt x="6397" y="9195"/>
                  </a:cubicBezTo>
                  <a:cubicBezTo>
                    <a:pt x="20945" y="3393"/>
                    <a:pt x="23542" y="19759"/>
                    <a:pt x="34453" y="8502"/>
                  </a:cubicBezTo>
                  <a:cubicBezTo>
                    <a:pt x="38869" y="3999"/>
                    <a:pt x="52897" y="-763"/>
                    <a:pt x="58698" y="103"/>
                  </a:cubicBezTo>
                  <a:cubicBezTo>
                    <a:pt x="64586" y="1055"/>
                    <a:pt x="63028" y="8329"/>
                    <a:pt x="62508" y="12745"/>
                  </a:cubicBezTo>
                  <a:cubicBezTo>
                    <a:pt x="61989" y="17161"/>
                    <a:pt x="61036" y="22270"/>
                    <a:pt x="61036" y="22270"/>
                  </a:cubicBezTo>
                  <a:cubicBezTo>
                    <a:pt x="61036" y="22270"/>
                    <a:pt x="59305" y="28072"/>
                    <a:pt x="53849" y="27552"/>
                  </a:cubicBezTo>
                  <a:cubicBezTo>
                    <a:pt x="48308" y="27033"/>
                    <a:pt x="38263" y="27033"/>
                    <a:pt x="39215" y="32228"/>
                  </a:cubicBezTo>
                  <a:cubicBezTo>
                    <a:pt x="40168" y="37423"/>
                    <a:pt x="59131" y="77428"/>
                    <a:pt x="59131" y="77428"/>
                  </a:cubicBezTo>
                  <a:cubicBezTo>
                    <a:pt x="59131" y="77428"/>
                    <a:pt x="63981" y="84443"/>
                    <a:pt x="55408" y="88339"/>
                  </a:cubicBezTo>
                  <a:cubicBezTo>
                    <a:pt x="52377" y="89724"/>
                    <a:pt x="46576" y="90850"/>
                    <a:pt x="46576" y="90850"/>
                  </a:cubicBezTo>
                  <a:cubicBezTo>
                    <a:pt x="46576" y="90850"/>
                    <a:pt x="39822" y="93967"/>
                    <a:pt x="35752" y="8426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5" name="Kombinationstegning: figur 74">
              <a:extLst>
                <a:ext uri="{FF2B5EF4-FFF2-40B4-BE49-F238E27FC236}">
                  <a16:creationId xmlns:a16="http://schemas.microsoft.com/office/drawing/2014/main" id="{3316384D-D4CB-4D3F-9946-B707B0A65A40}"/>
                </a:ext>
              </a:extLst>
            </p:cNvPr>
            <p:cNvSpPr/>
            <p:nvPr/>
          </p:nvSpPr>
          <p:spPr>
            <a:xfrm>
              <a:off x="5628498" y="3001416"/>
              <a:ext cx="63708" cy="102450"/>
            </a:xfrm>
            <a:custGeom>
              <a:avLst/>
              <a:gdLst>
                <a:gd name="connsiteX0" fmla="*/ 38876 w 63708"/>
                <a:gd name="connsiteY0" fmla="*/ 95335 h 102450"/>
                <a:gd name="connsiteX1" fmla="*/ 14457 w 63708"/>
                <a:gd name="connsiteY1" fmla="*/ 37838 h 102450"/>
                <a:gd name="connsiteX2" fmla="*/ 5365 w 63708"/>
                <a:gd name="connsiteY2" fmla="*/ 31344 h 102450"/>
                <a:gd name="connsiteX3" fmla="*/ 603 w 63708"/>
                <a:gd name="connsiteY3" fmla="*/ 22944 h 102450"/>
                <a:gd name="connsiteX4" fmla="*/ 7184 w 63708"/>
                <a:gd name="connsiteY4" fmla="*/ 11947 h 102450"/>
                <a:gd name="connsiteX5" fmla="*/ 36019 w 63708"/>
                <a:gd name="connsiteY5" fmla="*/ 3288 h 102450"/>
                <a:gd name="connsiteX6" fmla="*/ 56973 w 63708"/>
                <a:gd name="connsiteY6" fmla="*/ 864 h 102450"/>
                <a:gd name="connsiteX7" fmla="*/ 60783 w 63708"/>
                <a:gd name="connsiteY7" fmla="*/ 13506 h 102450"/>
                <a:gd name="connsiteX8" fmla="*/ 59311 w 63708"/>
                <a:gd name="connsiteY8" fmla="*/ 23031 h 102450"/>
                <a:gd name="connsiteX9" fmla="*/ 52124 w 63708"/>
                <a:gd name="connsiteY9" fmla="*/ 28313 h 102450"/>
                <a:gd name="connsiteX10" fmla="*/ 37491 w 63708"/>
                <a:gd name="connsiteY10" fmla="*/ 32989 h 102450"/>
                <a:gd name="connsiteX11" fmla="*/ 62342 w 63708"/>
                <a:gd name="connsiteY11" fmla="*/ 88580 h 102450"/>
                <a:gd name="connsiteX12" fmla="*/ 58619 w 63708"/>
                <a:gd name="connsiteY12" fmla="*/ 99491 h 102450"/>
                <a:gd name="connsiteX13" fmla="*/ 49787 w 63708"/>
                <a:gd name="connsiteY13" fmla="*/ 102002 h 102450"/>
                <a:gd name="connsiteX14" fmla="*/ 38876 w 63708"/>
                <a:gd name="connsiteY14" fmla="*/ 95335 h 10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708" h="102450">
                  <a:moveTo>
                    <a:pt x="38876" y="95335"/>
                  </a:moveTo>
                  <a:cubicBezTo>
                    <a:pt x="38876" y="95335"/>
                    <a:pt x="18441" y="44419"/>
                    <a:pt x="14457" y="37838"/>
                  </a:cubicBezTo>
                  <a:cubicBezTo>
                    <a:pt x="10388" y="31344"/>
                    <a:pt x="8223" y="34981"/>
                    <a:pt x="5365" y="31344"/>
                  </a:cubicBezTo>
                  <a:cubicBezTo>
                    <a:pt x="2854" y="28140"/>
                    <a:pt x="603" y="22944"/>
                    <a:pt x="603" y="22944"/>
                  </a:cubicBezTo>
                  <a:cubicBezTo>
                    <a:pt x="603" y="22944"/>
                    <a:pt x="-2947" y="15931"/>
                    <a:pt x="7184" y="11947"/>
                  </a:cubicBezTo>
                  <a:cubicBezTo>
                    <a:pt x="21731" y="6146"/>
                    <a:pt x="25021" y="14459"/>
                    <a:pt x="36019" y="3288"/>
                  </a:cubicBezTo>
                  <a:cubicBezTo>
                    <a:pt x="40435" y="-1214"/>
                    <a:pt x="51172" y="-89"/>
                    <a:pt x="56973" y="864"/>
                  </a:cubicBezTo>
                  <a:cubicBezTo>
                    <a:pt x="62862" y="1816"/>
                    <a:pt x="61303" y="9090"/>
                    <a:pt x="60783" y="13506"/>
                  </a:cubicBezTo>
                  <a:cubicBezTo>
                    <a:pt x="60264" y="17922"/>
                    <a:pt x="59311" y="23031"/>
                    <a:pt x="59311" y="23031"/>
                  </a:cubicBezTo>
                  <a:cubicBezTo>
                    <a:pt x="59311" y="23031"/>
                    <a:pt x="57580" y="28833"/>
                    <a:pt x="52124" y="28313"/>
                  </a:cubicBezTo>
                  <a:cubicBezTo>
                    <a:pt x="46583" y="27707"/>
                    <a:pt x="36538" y="27793"/>
                    <a:pt x="37491" y="32989"/>
                  </a:cubicBezTo>
                  <a:cubicBezTo>
                    <a:pt x="38443" y="38184"/>
                    <a:pt x="62342" y="88580"/>
                    <a:pt x="62342" y="88580"/>
                  </a:cubicBezTo>
                  <a:cubicBezTo>
                    <a:pt x="62342" y="88580"/>
                    <a:pt x="67191" y="95594"/>
                    <a:pt x="58619" y="99491"/>
                  </a:cubicBezTo>
                  <a:cubicBezTo>
                    <a:pt x="55588" y="100876"/>
                    <a:pt x="49787" y="102002"/>
                    <a:pt x="49787" y="102002"/>
                  </a:cubicBezTo>
                  <a:cubicBezTo>
                    <a:pt x="49787" y="102002"/>
                    <a:pt x="42946" y="105033"/>
                    <a:pt x="38876" y="953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6" name="Kombinationstegning: figur 75">
              <a:extLst>
                <a:ext uri="{FF2B5EF4-FFF2-40B4-BE49-F238E27FC236}">
                  <a16:creationId xmlns:a16="http://schemas.microsoft.com/office/drawing/2014/main" id="{BE90C734-6406-4B32-826F-0517233D16A5}"/>
                </a:ext>
              </a:extLst>
            </p:cNvPr>
            <p:cNvSpPr/>
            <p:nvPr/>
          </p:nvSpPr>
          <p:spPr>
            <a:xfrm>
              <a:off x="5782891" y="2985862"/>
              <a:ext cx="75056" cy="95967"/>
            </a:xfrm>
            <a:custGeom>
              <a:avLst/>
              <a:gdLst>
                <a:gd name="connsiteX0" fmla="*/ 36191 w 75056"/>
                <a:gd name="connsiteY0" fmla="*/ 87941 h 95967"/>
                <a:gd name="connsiteX1" fmla="*/ 19132 w 75056"/>
                <a:gd name="connsiteY1" fmla="*/ 30618 h 95967"/>
                <a:gd name="connsiteX2" fmla="*/ 5451 w 75056"/>
                <a:gd name="connsiteY2" fmla="*/ 19881 h 95967"/>
                <a:gd name="connsiteX3" fmla="*/ 9261 w 75056"/>
                <a:gd name="connsiteY3" fmla="*/ 311 h 95967"/>
                <a:gd name="connsiteX4" fmla="*/ 40607 w 75056"/>
                <a:gd name="connsiteY4" fmla="*/ 4295 h 95967"/>
                <a:gd name="connsiteX5" fmla="*/ 71173 w 75056"/>
                <a:gd name="connsiteY5" fmla="*/ 4295 h 95967"/>
                <a:gd name="connsiteX6" fmla="*/ 67190 w 75056"/>
                <a:gd name="connsiteY6" fmla="*/ 22565 h 95967"/>
                <a:gd name="connsiteX7" fmla="*/ 57579 w 75056"/>
                <a:gd name="connsiteY7" fmla="*/ 25509 h 95967"/>
                <a:gd name="connsiteX8" fmla="*/ 42425 w 75056"/>
                <a:gd name="connsiteY8" fmla="*/ 28453 h 95967"/>
                <a:gd name="connsiteX9" fmla="*/ 60090 w 75056"/>
                <a:gd name="connsiteY9" fmla="*/ 83958 h 95967"/>
                <a:gd name="connsiteX10" fmla="*/ 55154 w 75056"/>
                <a:gd name="connsiteY10" fmla="*/ 94349 h 95967"/>
                <a:gd name="connsiteX11" fmla="*/ 46149 w 75056"/>
                <a:gd name="connsiteY11" fmla="*/ 95735 h 95967"/>
                <a:gd name="connsiteX12" fmla="*/ 36191 w 75056"/>
                <a:gd name="connsiteY12" fmla="*/ 87941 h 9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056" h="95967">
                  <a:moveTo>
                    <a:pt x="36191" y="87941"/>
                  </a:moveTo>
                  <a:cubicBezTo>
                    <a:pt x="36191" y="87941"/>
                    <a:pt x="22336" y="37632"/>
                    <a:pt x="19132" y="30618"/>
                  </a:cubicBezTo>
                  <a:cubicBezTo>
                    <a:pt x="15928" y="23691"/>
                    <a:pt x="6836" y="23691"/>
                    <a:pt x="5451" y="19881"/>
                  </a:cubicBezTo>
                  <a:cubicBezTo>
                    <a:pt x="4065" y="16071"/>
                    <a:pt x="-8144" y="1956"/>
                    <a:pt x="9261" y="311"/>
                  </a:cubicBezTo>
                  <a:cubicBezTo>
                    <a:pt x="26926" y="-1334"/>
                    <a:pt x="28657" y="14426"/>
                    <a:pt x="40607" y="4295"/>
                  </a:cubicBezTo>
                  <a:cubicBezTo>
                    <a:pt x="50478" y="-4018"/>
                    <a:pt x="65718" y="1870"/>
                    <a:pt x="71173" y="4295"/>
                  </a:cubicBezTo>
                  <a:cubicBezTo>
                    <a:pt x="81824" y="9057"/>
                    <a:pt x="67190" y="22565"/>
                    <a:pt x="67190" y="22565"/>
                  </a:cubicBezTo>
                  <a:cubicBezTo>
                    <a:pt x="67190" y="22565"/>
                    <a:pt x="62947" y="26722"/>
                    <a:pt x="57579" y="25509"/>
                  </a:cubicBezTo>
                  <a:cubicBezTo>
                    <a:pt x="52210" y="24297"/>
                    <a:pt x="42165" y="23171"/>
                    <a:pt x="42425" y="28453"/>
                  </a:cubicBezTo>
                  <a:cubicBezTo>
                    <a:pt x="42685" y="33735"/>
                    <a:pt x="60090" y="83958"/>
                    <a:pt x="60090" y="83958"/>
                  </a:cubicBezTo>
                  <a:cubicBezTo>
                    <a:pt x="60090" y="83958"/>
                    <a:pt x="64073" y="91492"/>
                    <a:pt x="55154" y="94349"/>
                  </a:cubicBezTo>
                  <a:cubicBezTo>
                    <a:pt x="52037" y="95388"/>
                    <a:pt x="46149" y="95735"/>
                    <a:pt x="46149" y="95735"/>
                  </a:cubicBezTo>
                  <a:cubicBezTo>
                    <a:pt x="46149" y="95735"/>
                    <a:pt x="39135" y="98072"/>
                    <a:pt x="36191" y="8794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7" name="Kombinationstegning: figur 76">
              <a:extLst>
                <a:ext uri="{FF2B5EF4-FFF2-40B4-BE49-F238E27FC236}">
                  <a16:creationId xmlns:a16="http://schemas.microsoft.com/office/drawing/2014/main" id="{9CF471E4-B9CD-4B59-AE23-310ACA90D927}"/>
                </a:ext>
              </a:extLst>
            </p:cNvPr>
            <p:cNvSpPr/>
            <p:nvPr/>
          </p:nvSpPr>
          <p:spPr>
            <a:xfrm>
              <a:off x="5608174" y="3136440"/>
              <a:ext cx="65197" cy="125165"/>
            </a:xfrm>
            <a:custGeom>
              <a:avLst/>
              <a:gdLst>
                <a:gd name="connsiteX0" fmla="*/ 14260 w 65197"/>
                <a:gd name="connsiteY0" fmla="*/ 41533 h 125165"/>
                <a:gd name="connsiteX1" fmla="*/ 9065 w 65197"/>
                <a:gd name="connsiteY1" fmla="*/ 27592 h 125165"/>
                <a:gd name="connsiteX2" fmla="*/ 17897 w 65197"/>
                <a:gd name="connsiteY2" fmla="*/ 5424 h 125165"/>
                <a:gd name="connsiteX3" fmla="*/ 51408 w 65197"/>
                <a:gd name="connsiteY3" fmla="*/ 3173 h 125165"/>
                <a:gd name="connsiteX4" fmla="*/ 56257 w 65197"/>
                <a:gd name="connsiteY4" fmla="*/ 12352 h 125165"/>
                <a:gd name="connsiteX5" fmla="*/ 53659 w 65197"/>
                <a:gd name="connsiteY5" fmla="*/ 18240 h 125165"/>
                <a:gd name="connsiteX6" fmla="*/ 45173 w 65197"/>
                <a:gd name="connsiteY6" fmla="*/ 22656 h 125165"/>
                <a:gd name="connsiteX7" fmla="*/ 29673 w 65197"/>
                <a:gd name="connsiteY7" fmla="*/ 25600 h 125165"/>
                <a:gd name="connsiteX8" fmla="*/ 33050 w 65197"/>
                <a:gd name="connsiteY8" fmla="*/ 39974 h 125165"/>
                <a:gd name="connsiteX9" fmla="*/ 42229 w 65197"/>
                <a:gd name="connsiteY9" fmla="*/ 40321 h 125165"/>
                <a:gd name="connsiteX10" fmla="*/ 55477 w 65197"/>
                <a:gd name="connsiteY10" fmla="*/ 43611 h 125165"/>
                <a:gd name="connsiteX11" fmla="*/ 52533 w 65197"/>
                <a:gd name="connsiteY11" fmla="*/ 57639 h 125165"/>
                <a:gd name="connsiteX12" fmla="*/ 47078 w 65197"/>
                <a:gd name="connsiteY12" fmla="*/ 68376 h 125165"/>
                <a:gd name="connsiteX13" fmla="*/ 64136 w 65197"/>
                <a:gd name="connsiteY13" fmla="*/ 111412 h 125165"/>
                <a:gd name="connsiteX14" fmla="*/ 58248 w 65197"/>
                <a:gd name="connsiteY14" fmla="*/ 122495 h 125165"/>
                <a:gd name="connsiteX15" fmla="*/ 43181 w 65197"/>
                <a:gd name="connsiteY15" fmla="*/ 119551 h 125165"/>
                <a:gd name="connsiteX16" fmla="*/ 24997 w 65197"/>
                <a:gd name="connsiteY16" fmla="*/ 73918 h 125165"/>
                <a:gd name="connsiteX17" fmla="*/ 16511 w 65197"/>
                <a:gd name="connsiteY17" fmla="*/ 70281 h 125165"/>
                <a:gd name="connsiteX18" fmla="*/ 2137 w 65197"/>
                <a:gd name="connsiteY18" fmla="*/ 67337 h 125165"/>
                <a:gd name="connsiteX19" fmla="*/ 5081 w 65197"/>
                <a:gd name="connsiteY19" fmla="*/ 53309 h 125165"/>
                <a:gd name="connsiteX20" fmla="*/ 12788 w 65197"/>
                <a:gd name="connsiteY20" fmla="*/ 50712 h 125165"/>
                <a:gd name="connsiteX21" fmla="*/ 14260 w 65197"/>
                <a:gd name="connsiteY21" fmla="*/ 41533 h 1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197" h="125165">
                  <a:moveTo>
                    <a:pt x="14260" y="41533"/>
                  </a:moveTo>
                  <a:lnTo>
                    <a:pt x="9065" y="27592"/>
                  </a:lnTo>
                  <a:cubicBezTo>
                    <a:pt x="9065" y="27592"/>
                    <a:pt x="3869" y="15469"/>
                    <a:pt x="17897" y="5424"/>
                  </a:cubicBezTo>
                  <a:cubicBezTo>
                    <a:pt x="31925" y="-4533"/>
                    <a:pt x="48896" y="2047"/>
                    <a:pt x="51408" y="3173"/>
                  </a:cubicBezTo>
                  <a:cubicBezTo>
                    <a:pt x="54005" y="4299"/>
                    <a:pt x="58768" y="6463"/>
                    <a:pt x="56257" y="12352"/>
                  </a:cubicBezTo>
                  <a:cubicBezTo>
                    <a:pt x="53659" y="18240"/>
                    <a:pt x="53659" y="18240"/>
                    <a:pt x="53659" y="18240"/>
                  </a:cubicBezTo>
                  <a:cubicBezTo>
                    <a:pt x="53659" y="18240"/>
                    <a:pt x="50368" y="24907"/>
                    <a:pt x="45173" y="22656"/>
                  </a:cubicBezTo>
                  <a:cubicBezTo>
                    <a:pt x="39977" y="20491"/>
                    <a:pt x="32271" y="19712"/>
                    <a:pt x="29673" y="25600"/>
                  </a:cubicBezTo>
                  <a:cubicBezTo>
                    <a:pt x="27075" y="31488"/>
                    <a:pt x="33050" y="39974"/>
                    <a:pt x="33050" y="39974"/>
                  </a:cubicBezTo>
                  <a:cubicBezTo>
                    <a:pt x="33050" y="39974"/>
                    <a:pt x="36427" y="42572"/>
                    <a:pt x="42229" y="40321"/>
                  </a:cubicBezTo>
                  <a:cubicBezTo>
                    <a:pt x="48117" y="38069"/>
                    <a:pt x="52014" y="36424"/>
                    <a:pt x="55477" y="43611"/>
                  </a:cubicBezTo>
                  <a:cubicBezTo>
                    <a:pt x="59547" y="52097"/>
                    <a:pt x="57728" y="55387"/>
                    <a:pt x="52533" y="57639"/>
                  </a:cubicBezTo>
                  <a:cubicBezTo>
                    <a:pt x="48030" y="59630"/>
                    <a:pt x="43701" y="61016"/>
                    <a:pt x="47078" y="68376"/>
                  </a:cubicBezTo>
                  <a:cubicBezTo>
                    <a:pt x="50368" y="75736"/>
                    <a:pt x="64136" y="111412"/>
                    <a:pt x="64136" y="111412"/>
                  </a:cubicBezTo>
                  <a:cubicBezTo>
                    <a:pt x="64136" y="111412"/>
                    <a:pt x="68899" y="118772"/>
                    <a:pt x="58248" y="122495"/>
                  </a:cubicBezTo>
                  <a:cubicBezTo>
                    <a:pt x="48896" y="125786"/>
                    <a:pt x="45692" y="127258"/>
                    <a:pt x="43181" y="119551"/>
                  </a:cubicBezTo>
                  <a:cubicBezTo>
                    <a:pt x="40151" y="110459"/>
                    <a:pt x="24997" y="73918"/>
                    <a:pt x="24997" y="73918"/>
                  </a:cubicBezTo>
                  <a:cubicBezTo>
                    <a:pt x="24997" y="73918"/>
                    <a:pt x="22746" y="67683"/>
                    <a:pt x="16511" y="70281"/>
                  </a:cubicBezTo>
                  <a:cubicBezTo>
                    <a:pt x="10277" y="72879"/>
                    <a:pt x="6207" y="75130"/>
                    <a:pt x="2137" y="67337"/>
                  </a:cubicBezTo>
                  <a:cubicBezTo>
                    <a:pt x="-1933" y="59630"/>
                    <a:pt x="232" y="55214"/>
                    <a:pt x="5081" y="53309"/>
                  </a:cubicBezTo>
                  <a:cubicBezTo>
                    <a:pt x="9844" y="51491"/>
                    <a:pt x="12788" y="50712"/>
                    <a:pt x="12788" y="50712"/>
                  </a:cubicBezTo>
                  <a:cubicBezTo>
                    <a:pt x="12788" y="50712"/>
                    <a:pt x="17291" y="47767"/>
                    <a:pt x="14260" y="41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8" name="Kombinationstegning: figur 77">
              <a:extLst>
                <a:ext uri="{FF2B5EF4-FFF2-40B4-BE49-F238E27FC236}">
                  <a16:creationId xmlns:a16="http://schemas.microsoft.com/office/drawing/2014/main" id="{F2F7BA16-DA91-4A19-859E-83B245AAD9FC}"/>
                </a:ext>
              </a:extLst>
            </p:cNvPr>
            <p:cNvSpPr/>
            <p:nvPr/>
          </p:nvSpPr>
          <p:spPr>
            <a:xfrm>
              <a:off x="6123708" y="2902313"/>
              <a:ext cx="76247" cy="135000"/>
            </a:xfrm>
            <a:custGeom>
              <a:avLst/>
              <a:gdLst>
                <a:gd name="connsiteX0" fmla="*/ 11777 w 76247"/>
                <a:gd name="connsiteY0" fmla="*/ 49743 h 135000"/>
                <a:gd name="connsiteX1" fmla="*/ 2079 w 76247"/>
                <a:gd name="connsiteY1" fmla="*/ 31126 h 135000"/>
                <a:gd name="connsiteX2" fmla="*/ 7967 w 76247"/>
                <a:gd name="connsiteY2" fmla="*/ 8007 h 135000"/>
                <a:gd name="connsiteX3" fmla="*/ 40871 w 76247"/>
                <a:gd name="connsiteY3" fmla="*/ 1426 h 135000"/>
                <a:gd name="connsiteX4" fmla="*/ 46846 w 76247"/>
                <a:gd name="connsiteY4" fmla="*/ 9912 h 135000"/>
                <a:gd name="connsiteX5" fmla="*/ 45028 w 76247"/>
                <a:gd name="connsiteY5" fmla="*/ 16059 h 135000"/>
                <a:gd name="connsiteX6" fmla="*/ 37234 w 76247"/>
                <a:gd name="connsiteY6" fmla="*/ 21601 h 135000"/>
                <a:gd name="connsiteX7" fmla="*/ 22254 w 76247"/>
                <a:gd name="connsiteY7" fmla="*/ 26537 h 135000"/>
                <a:gd name="connsiteX8" fmla="*/ 30134 w 76247"/>
                <a:gd name="connsiteY8" fmla="*/ 45847 h 135000"/>
                <a:gd name="connsiteX9" fmla="*/ 39313 w 76247"/>
                <a:gd name="connsiteY9" fmla="*/ 44981 h 135000"/>
                <a:gd name="connsiteX10" fmla="*/ 52907 w 76247"/>
                <a:gd name="connsiteY10" fmla="*/ 46539 h 135000"/>
                <a:gd name="connsiteX11" fmla="*/ 51868 w 76247"/>
                <a:gd name="connsiteY11" fmla="*/ 60827 h 135000"/>
                <a:gd name="connsiteX12" fmla="*/ 47799 w 76247"/>
                <a:gd name="connsiteY12" fmla="*/ 72170 h 135000"/>
                <a:gd name="connsiteX13" fmla="*/ 74642 w 76247"/>
                <a:gd name="connsiteY13" fmla="*/ 119276 h 135000"/>
                <a:gd name="connsiteX14" fmla="*/ 70226 w 76247"/>
                <a:gd name="connsiteY14" fmla="*/ 131052 h 135000"/>
                <a:gd name="connsiteX15" fmla="*/ 54899 w 76247"/>
                <a:gd name="connsiteY15" fmla="*/ 130100 h 135000"/>
                <a:gd name="connsiteX16" fmla="*/ 26584 w 76247"/>
                <a:gd name="connsiteY16" fmla="*/ 80656 h 135000"/>
                <a:gd name="connsiteX17" fmla="*/ 17751 w 76247"/>
                <a:gd name="connsiteY17" fmla="*/ 78145 h 135000"/>
                <a:gd name="connsiteX18" fmla="*/ 3118 w 76247"/>
                <a:gd name="connsiteY18" fmla="*/ 77106 h 135000"/>
                <a:gd name="connsiteX19" fmla="*/ 4157 w 76247"/>
                <a:gd name="connsiteY19" fmla="*/ 62818 h 135000"/>
                <a:gd name="connsiteX20" fmla="*/ 11430 w 76247"/>
                <a:gd name="connsiteY20" fmla="*/ 59268 h 135000"/>
                <a:gd name="connsiteX21" fmla="*/ 11777 w 76247"/>
                <a:gd name="connsiteY21" fmla="*/ 49743 h 1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47" h="135000">
                  <a:moveTo>
                    <a:pt x="11777" y="49743"/>
                  </a:moveTo>
                  <a:lnTo>
                    <a:pt x="2079" y="31126"/>
                  </a:lnTo>
                  <a:cubicBezTo>
                    <a:pt x="2079" y="31126"/>
                    <a:pt x="-4676" y="19783"/>
                    <a:pt x="7967" y="8007"/>
                  </a:cubicBezTo>
                  <a:cubicBezTo>
                    <a:pt x="20522" y="-3683"/>
                    <a:pt x="38187" y="646"/>
                    <a:pt x="40871" y="1426"/>
                  </a:cubicBezTo>
                  <a:cubicBezTo>
                    <a:pt x="43556" y="2205"/>
                    <a:pt x="48578" y="3763"/>
                    <a:pt x="46846" y="9912"/>
                  </a:cubicBezTo>
                  <a:cubicBezTo>
                    <a:pt x="45028" y="16059"/>
                    <a:pt x="45028" y="16059"/>
                    <a:pt x="45028" y="16059"/>
                  </a:cubicBezTo>
                  <a:cubicBezTo>
                    <a:pt x="45028" y="16059"/>
                    <a:pt x="42603" y="23073"/>
                    <a:pt x="37234" y="21601"/>
                  </a:cubicBezTo>
                  <a:cubicBezTo>
                    <a:pt x="31779" y="20129"/>
                    <a:pt x="24073" y="20389"/>
                    <a:pt x="22254" y="26537"/>
                  </a:cubicBezTo>
                  <a:cubicBezTo>
                    <a:pt x="20436" y="32685"/>
                    <a:pt x="30134" y="45847"/>
                    <a:pt x="30134" y="45847"/>
                  </a:cubicBezTo>
                  <a:cubicBezTo>
                    <a:pt x="30134" y="45847"/>
                    <a:pt x="33771" y="47925"/>
                    <a:pt x="39313" y="44981"/>
                  </a:cubicBezTo>
                  <a:cubicBezTo>
                    <a:pt x="44854" y="42037"/>
                    <a:pt x="48578" y="39872"/>
                    <a:pt x="52907" y="46539"/>
                  </a:cubicBezTo>
                  <a:cubicBezTo>
                    <a:pt x="58016" y="54419"/>
                    <a:pt x="56631" y="57883"/>
                    <a:pt x="51868" y="60827"/>
                  </a:cubicBezTo>
                  <a:cubicBezTo>
                    <a:pt x="47625" y="63338"/>
                    <a:pt x="43556" y="65330"/>
                    <a:pt x="47799" y="72170"/>
                  </a:cubicBezTo>
                  <a:cubicBezTo>
                    <a:pt x="52041" y="79011"/>
                    <a:pt x="74642" y="119276"/>
                    <a:pt x="74642" y="119276"/>
                  </a:cubicBezTo>
                  <a:cubicBezTo>
                    <a:pt x="74642" y="119276"/>
                    <a:pt x="80357" y="125943"/>
                    <a:pt x="70226" y="131052"/>
                  </a:cubicBezTo>
                  <a:cubicBezTo>
                    <a:pt x="61393" y="135468"/>
                    <a:pt x="58449" y="137460"/>
                    <a:pt x="54899" y="130100"/>
                  </a:cubicBezTo>
                  <a:cubicBezTo>
                    <a:pt x="50656" y="121527"/>
                    <a:pt x="26584" y="80656"/>
                    <a:pt x="26584" y="80656"/>
                  </a:cubicBezTo>
                  <a:cubicBezTo>
                    <a:pt x="26584" y="80656"/>
                    <a:pt x="23553" y="74768"/>
                    <a:pt x="17751" y="78145"/>
                  </a:cubicBezTo>
                  <a:cubicBezTo>
                    <a:pt x="11863" y="81522"/>
                    <a:pt x="8140" y="84293"/>
                    <a:pt x="3118" y="77106"/>
                  </a:cubicBezTo>
                  <a:cubicBezTo>
                    <a:pt x="-1905" y="70006"/>
                    <a:pt x="-346" y="65243"/>
                    <a:pt x="4157" y="62818"/>
                  </a:cubicBezTo>
                  <a:cubicBezTo>
                    <a:pt x="8660" y="60394"/>
                    <a:pt x="11430" y="59268"/>
                    <a:pt x="11430" y="59268"/>
                  </a:cubicBezTo>
                  <a:cubicBezTo>
                    <a:pt x="11430" y="59268"/>
                    <a:pt x="15500" y="55545"/>
                    <a:pt x="11777" y="4974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79" name="Kombinationstegning: figur 78">
              <a:extLst>
                <a:ext uri="{FF2B5EF4-FFF2-40B4-BE49-F238E27FC236}">
                  <a16:creationId xmlns:a16="http://schemas.microsoft.com/office/drawing/2014/main" id="{BD4319E7-5496-42B6-A70B-EAFB082BF3AC}"/>
                </a:ext>
              </a:extLst>
            </p:cNvPr>
            <p:cNvSpPr/>
            <p:nvPr/>
          </p:nvSpPr>
          <p:spPr>
            <a:xfrm>
              <a:off x="5507343" y="3030428"/>
              <a:ext cx="129363" cy="110662"/>
            </a:xfrm>
            <a:custGeom>
              <a:avLst/>
              <a:gdLst>
                <a:gd name="connsiteX0" fmla="*/ 124269 w 129363"/>
                <a:gd name="connsiteY0" fmla="*/ 49870 h 110662"/>
                <a:gd name="connsiteX1" fmla="*/ 109895 w 129363"/>
                <a:gd name="connsiteY1" fmla="*/ 59482 h 110662"/>
                <a:gd name="connsiteX2" fmla="*/ 96647 w 129363"/>
                <a:gd name="connsiteY2" fmla="*/ 77926 h 110662"/>
                <a:gd name="connsiteX3" fmla="*/ 75432 w 129363"/>
                <a:gd name="connsiteY3" fmla="*/ 64937 h 110662"/>
                <a:gd name="connsiteX4" fmla="*/ 85477 w 129363"/>
                <a:gd name="connsiteY4" fmla="*/ 49177 h 110662"/>
                <a:gd name="connsiteX5" fmla="*/ 109203 w 129363"/>
                <a:gd name="connsiteY5" fmla="*/ 40259 h 110662"/>
                <a:gd name="connsiteX6" fmla="*/ 116563 w 129363"/>
                <a:gd name="connsiteY6" fmla="*/ 21469 h 110662"/>
                <a:gd name="connsiteX7" fmla="*/ 85390 w 129363"/>
                <a:gd name="connsiteY7" fmla="*/ 513 h 110662"/>
                <a:gd name="connsiteX8" fmla="*/ 51620 w 129363"/>
                <a:gd name="connsiteY8" fmla="*/ 4323 h 110662"/>
                <a:gd name="connsiteX9" fmla="*/ 34734 w 129363"/>
                <a:gd name="connsiteY9" fmla="*/ 9692 h 110662"/>
                <a:gd name="connsiteX10" fmla="*/ 21486 w 129363"/>
                <a:gd name="connsiteY10" fmla="*/ 20862 h 110662"/>
                <a:gd name="connsiteX11" fmla="*/ 12 w 129363"/>
                <a:gd name="connsiteY11" fmla="*/ 50043 h 110662"/>
                <a:gd name="connsiteX12" fmla="*/ 26335 w 129363"/>
                <a:gd name="connsiteY12" fmla="*/ 106847 h 110662"/>
                <a:gd name="connsiteX13" fmla="*/ 58460 w 129363"/>
                <a:gd name="connsiteY13" fmla="*/ 103990 h 110662"/>
                <a:gd name="connsiteX14" fmla="*/ 76818 w 129363"/>
                <a:gd name="connsiteY14" fmla="*/ 96283 h 110662"/>
                <a:gd name="connsiteX15" fmla="*/ 125309 w 129363"/>
                <a:gd name="connsiteY15" fmla="*/ 73943 h 110662"/>
                <a:gd name="connsiteX16" fmla="*/ 124269 w 129363"/>
                <a:gd name="connsiteY16" fmla="*/ 49870 h 110662"/>
                <a:gd name="connsiteX17" fmla="*/ 55949 w 129363"/>
                <a:gd name="connsiteY17" fmla="*/ 81303 h 110662"/>
                <a:gd name="connsiteX18" fmla="*/ 36033 w 129363"/>
                <a:gd name="connsiteY18" fmla="*/ 86758 h 110662"/>
                <a:gd name="connsiteX19" fmla="*/ 25383 w 129363"/>
                <a:gd name="connsiteY19" fmla="*/ 68747 h 110662"/>
                <a:gd name="connsiteX20" fmla="*/ 22006 w 129363"/>
                <a:gd name="connsiteY20" fmla="*/ 39393 h 110662"/>
                <a:gd name="connsiteX21" fmla="*/ 36380 w 129363"/>
                <a:gd name="connsiteY21" fmla="*/ 31253 h 110662"/>
                <a:gd name="connsiteX22" fmla="*/ 51187 w 129363"/>
                <a:gd name="connsiteY22" fmla="*/ 55066 h 110662"/>
                <a:gd name="connsiteX23" fmla="*/ 55949 w 129363"/>
                <a:gd name="connsiteY23" fmla="*/ 81303 h 110662"/>
                <a:gd name="connsiteX24" fmla="*/ 67812 w 129363"/>
                <a:gd name="connsiteY24" fmla="*/ 33505 h 110662"/>
                <a:gd name="connsiteX25" fmla="*/ 72748 w 129363"/>
                <a:gd name="connsiteY25" fmla="*/ 14022 h 110662"/>
                <a:gd name="connsiteX26" fmla="*/ 92058 w 129363"/>
                <a:gd name="connsiteY26" fmla="*/ 23720 h 110662"/>
                <a:gd name="connsiteX27" fmla="*/ 87382 w 129363"/>
                <a:gd name="connsiteY27" fmla="*/ 36708 h 110662"/>
                <a:gd name="connsiteX28" fmla="*/ 77164 w 129363"/>
                <a:gd name="connsiteY28" fmla="*/ 40432 h 110662"/>
                <a:gd name="connsiteX29" fmla="*/ 67812 w 129363"/>
                <a:gd name="connsiteY29" fmla="*/ 33505 h 1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9363" h="110662">
                  <a:moveTo>
                    <a:pt x="124269" y="49870"/>
                  </a:moveTo>
                  <a:cubicBezTo>
                    <a:pt x="114918" y="52988"/>
                    <a:pt x="109549" y="53334"/>
                    <a:pt x="109895" y="59482"/>
                  </a:cubicBezTo>
                  <a:cubicBezTo>
                    <a:pt x="110242" y="65630"/>
                    <a:pt x="106778" y="75588"/>
                    <a:pt x="96647" y="77926"/>
                  </a:cubicBezTo>
                  <a:cubicBezTo>
                    <a:pt x="83918" y="80870"/>
                    <a:pt x="79762" y="74549"/>
                    <a:pt x="75432" y="64937"/>
                  </a:cubicBezTo>
                  <a:cubicBezTo>
                    <a:pt x="70583" y="54113"/>
                    <a:pt x="75952" y="52295"/>
                    <a:pt x="85477" y="49177"/>
                  </a:cubicBezTo>
                  <a:cubicBezTo>
                    <a:pt x="92664" y="46840"/>
                    <a:pt x="102535" y="42943"/>
                    <a:pt x="109203" y="40259"/>
                  </a:cubicBezTo>
                  <a:cubicBezTo>
                    <a:pt x="115870" y="37574"/>
                    <a:pt x="122105" y="32985"/>
                    <a:pt x="116563" y="21469"/>
                  </a:cubicBezTo>
                  <a:cubicBezTo>
                    <a:pt x="108943" y="5796"/>
                    <a:pt x="102622" y="-2171"/>
                    <a:pt x="85390" y="513"/>
                  </a:cubicBezTo>
                  <a:cubicBezTo>
                    <a:pt x="68159" y="3198"/>
                    <a:pt x="60625" y="10818"/>
                    <a:pt x="51620" y="4323"/>
                  </a:cubicBezTo>
                  <a:cubicBezTo>
                    <a:pt x="42614" y="-2171"/>
                    <a:pt x="37246" y="3977"/>
                    <a:pt x="34734" y="9692"/>
                  </a:cubicBezTo>
                  <a:cubicBezTo>
                    <a:pt x="34734" y="9692"/>
                    <a:pt x="31531" y="17399"/>
                    <a:pt x="21486" y="20862"/>
                  </a:cubicBezTo>
                  <a:cubicBezTo>
                    <a:pt x="11441" y="24326"/>
                    <a:pt x="-421" y="30474"/>
                    <a:pt x="12" y="50043"/>
                  </a:cubicBezTo>
                  <a:cubicBezTo>
                    <a:pt x="444" y="69613"/>
                    <a:pt x="14386" y="97668"/>
                    <a:pt x="26335" y="106847"/>
                  </a:cubicBezTo>
                  <a:cubicBezTo>
                    <a:pt x="35514" y="113948"/>
                    <a:pt x="54824" y="110051"/>
                    <a:pt x="58460" y="103990"/>
                  </a:cubicBezTo>
                  <a:cubicBezTo>
                    <a:pt x="62876" y="96716"/>
                    <a:pt x="67379" y="96283"/>
                    <a:pt x="76818" y="96283"/>
                  </a:cubicBezTo>
                  <a:cubicBezTo>
                    <a:pt x="85130" y="96283"/>
                    <a:pt x="116649" y="88317"/>
                    <a:pt x="125309" y="73943"/>
                  </a:cubicBezTo>
                  <a:cubicBezTo>
                    <a:pt x="132236" y="62080"/>
                    <a:pt x="129205" y="48225"/>
                    <a:pt x="124269" y="49870"/>
                  </a:cubicBezTo>
                  <a:close/>
                  <a:moveTo>
                    <a:pt x="55949" y="81303"/>
                  </a:moveTo>
                  <a:cubicBezTo>
                    <a:pt x="55256" y="88230"/>
                    <a:pt x="44519" y="94811"/>
                    <a:pt x="36033" y="86758"/>
                  </a:cubicBezTo>
                  <a:cubicBezTo>
                    <a:pt x="29539" y="80610"/>
                    <a:pt x="25383" y="68747"/>
                    <a:pt x="25383" y="68747"/>
                  </a:cubicBezTo>
                  <a:cubicBezTo>
                    <a:pt x="25383" y="68747"/>
                    <a:pt x="17330" y="49004"/>
                    <a:pt x="22006" y="39393"/>
                  </a:cubicBezTo>
                  <a:cubicBezTo>
                    <a:pt x="25989" y="31253"/>
                    <a:pt x="32050" y="30214"/>
                    <a:pt x="36380" y="31253"/>
                  </a:cubicBezTo>
                  <a:cubicBezTo>
                    <a:pt x="42441" y="32639"/>
                    <a:pt x="45818" y="38181"/>
                    <a:pt x="51187" y="55066"/>
                  </a:cubicBezTo>
                  <a:cubicBezTo>
                    <a:pt x="55083" y="67968"/>
                    <a:pt x="56469" y="75761"/>
                    <a:pt x="55949" y="81303"/>
                  </a:cubicBezTo>
                  <a:close/>
                  <a:moveTo>
                    <a:pt x="67812" y="33505"/>
                  </a:moveTo>
                  <a:cubicBezTo>
                    <a:pt x="65647" y="25452"/>
                    <a:pt x="65994" y="16879"/>
                    <a:pt x="72748" y="14022"/>
                  </a:cubicBezTo>
                  <a:cubicBezTo>
                    <a:pt x="82446" y="9952"/>
                    <a:pt x="88681" y="16186"/>
                    <a:pt x="92058" y="23720"/>
                  </a:cubicBezTo>
                  <a:cubicBezTo>
                    <a:pt x="95175" y="30820"/>
                    <a:pt x="93443" y="33678"/>
                    <a:pt x="87382" y="36708"/>
                  </a:cubicBezTo>
                  <a:cubicBezTo>
                    <a:pt x="84697" y="38007"/>
                    <a:pt x="80541" y="39479"/>
                    <a:pt x="77164" y="40432"/>
                  </a:cubicBezTo>
                  <a:cubicBezTo>
                    <a:pt x="71103" y="42164"/>
                    <a:pt x="69631" y="40518"/>
                    <a:pt x="67812" y="3350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0" name="Kombinationstegning: figur 79">
              <a:extLst>
                <a:ext uri="{FF2B5EF4-FFF2-40B4-BE49-F238E27FC236}">
                  <a16:creationId xmlns:a16="http://schemas.microsoft.com/office/drawing/2014/main" id="{907BE91B-B62B-4282-95AD-AED55F356B95}"/>
                </a:ext>
              </a:extLst>
            </p:cNvPr>
            <p:cNvSpPr/>
            <p:nvPr/>
          </p:nvSpPr>
          <p:spPr>
            <a:xfrm>
              <a:off x="5707278" y="2990322"/>
              <a:ext cx="79105" cy="102388"/>
            </a:xfrm>
            <a:custGeom>
              <a:avLst/>
              <a:gdLst>
                <a:gd name="connsiteX0" fmla="*/ 63659 w 79105"/>
                <a:gd name="connsiteY0" fmla="*/ 68155 h 102388"/>
                <a:gd name="connsiteX1" fmla="*/ 47120 w 79105"/>
                <a:gd name="connsiteY1" fmla="*/ 86685 h 102388"/>
                <a:gd name="connsiteX2" fmla="*/ 27984 w 79105"/>
                <a:gd name="connsiteY2" fmla="*/ 71445 h 102388"/>
                <a:gd name="connsiteX3" fmla="*/ 33093 w 79105"/>
                <a:gd name="connsiteY3" fmla="*/ 57937 h 102388"/>
                <a:gd name="connsiteX4" fmla="*/ 61408 w 79105"/>
                <a:gd name="connsiteY4" fmla="*/ 50577 h 102388"/>
                <a:gd name="connsiteX5" fmla="*/ 71193 w 79105"/>
                <a:gd name="connsiteY5" fmla="*/ 29882 h 102388"/>
                <a:gd name="connsiteX6" fmla="*/ 31881 w 79105"/>
                <a:gd name="connsiteY6" fmla="*/ 614 h 102388"/>
                <a:gd name="connsiteX7" fmla="*/ 1227 w 79105"/>
                <a:gd name="connsiteY7" fmla="*/ 25465 h 102388"/>
                <a:gd name="connsiteX8" fmla="*/ 9194 w 79105"/>
                <a:gd name="connsiteY8" fmla="*/ 79498 h 102388"/>
                <a:gd name="connsiteX9" fmla="*/ 51277 w 79105"/>
                <a:gd name="connsiteY9" fmla="*/ 100540 h 102388"/>
                <a:gd name="connsiteX10" fmla="*/ 79072 w 79105"/>
                <a:gd name="connsiteY10" fmla="*/ 72311 h 102388"/>
                <a:gd name="connsiteX11" fmla="*/ 63659 w 79105"/>
                <a:gd name="connsiteY11" fmla="*/ 68155 h 102388"/>
                <a:gd name="connsiteX12" fmla="*/ 17593 w 79105"/>
                <a:gd name="connsiteY12" fmla="*/ 33778 h 102388"/>
                <a:gd name="connsiteX13" fmla="*/ 30582 w 79105"/>
                <a:gd name="connsiteY13" fmla="*/ 13862 h 102388"/>
                <a:gd name="connsiteX14" fmla="*/ 49978 w 79105"/>
                <a:gd name="connsiteY14" fmla="*/ 31613 h 102388"/>
                <a:gd name="connsiteX15" fmla="*/ 30668 w 79105"/>
                <a:gd name="connsiteY15" fmla="*/ 44775 h 102388"/>
                <a:gd name="connsiteX16" fmla="*/ 17593 w 79105"/>
                <a:gd name="connsiteY16" fmla="*/ 33778 h 10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105" h="102388">
                  <a:moveTo>
                    <a:pt x="63659" y="68155"/>
                  </a:moveTo>
                  <a:cubicBezTo>
                    <a:pt x="52403" y="71358"/>
                    <a:pt x="60282" y="83395"/>
                    <a:pt x="47120" y="86685"/>
                  </a:cubicBezTo>
                  <a:cubicBezTo>
                    <a:pt x="38288" y="88936"/>
                    <a:pt x="31361" y="81403"/>
                    <a:pt x="27984" y="71445"/>
                  </a:cubicBezTo>
                  <a:cubicBezTo>
                    <a:pt x="24001" y="59669"/>
                    <a:pt x="27811" y="59496"/>
                    <a:pt x="33093" y="57937"/>
                  </a:cubicBezTo>
                  <a:cubicBezTo>
                    <a:pt x="38375" y="56378"/>
                    <a:pt x="59243" y="51356"/>
                    <a:pt x="61408" y="50577"/>
                  </a:cubicBezTo>
                  <a:cubicBezTo>
                    <a:pt x="63833" y="49624"/>
                    <a:pt x="77601" y="48412"/>
                    <a:pt x="71193" y="29882"/>
                  </a:cubicBezTo>
                  <a:cubicBezTo>
                    <a:pt x="60282" y="-1638"/>
                    <a:pt x="43743" y="-1031"/>
                    <a:pt x="31881" y="614"/>
                  </a:cubicBezTo>
                  <a:cubicBezTo>
                    <a:pt x="20364" y="2259"/>
                    <a:pt x="4604" y="7195"/>
                    <a:pt x="1227" y="25465"/>
                  </a:cubicBezTo>
                  <a:cubicBezTo>
                    <a:pt x="-2150" y="43649"/>
                    <a:pt x="1747" y="61054"/>
                    <a:pt x="9194" y="79498"/>
                  </a:cubicBezTo>
                  <a:cubicBezTo>
                    <a:pt x="16640" y="97942"/>
                    <a:pt x="28157" y="106428"/>
                    <a:pt x="51277" y="100540"/>
                  </a:cubicBezTo>
                  <a:cubicBezTo>
                    <a:pt x="74830" y="94565"/>
                    <a:pt x="78813" y="76554"/>
                    <a:pt x="79072" y="72311"/>
                  </a:cubicBezTo>
                  <a:cubicBezTo>
                    <a:pt x="79506" y="66250"/>
                    <a:pt x="75696" y="64691"/>
                    <a:pt x="63659" y="68155"/>
                  </a:cubicBezTo>
                  <a:close/>
                  <a:moveTo>
                    <a:pt x="17593" y="33778"/>
                  </a:moveTo>
                  <a:cubicBezTo>
                    <a:pt x="17333" y="22694"/>
                    <a:pt x="22529" y="14901"/>
                    <a:pt x="30582" y="13862"/>
                  </a:cubicBezTo>
                  <a:cubicBezTo>
                    <a:pt x="39241" y="12736"/>
                    <a:pt x="48419" y="18711"/>
                    <a:pt x="49978" y="31613"/>
                  </a:cubicBezTo>
                  <a:cubicBezTo>
                    <a:pt x="50844" y="38974"/>
                    <a:pt x="47467" y="40532"/>
                    <a:pt x="30668" y="44775"/>
                  </a:cubicBezTo>
                  <a:cubicBezTo>
                    <a:pt x="24607" y="46247"/>
                    <a:pt x="17939" y="48499"/>
                    <a:pt x="17593" y="337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1" name="Kombinationstegning: figur 80">
              <a:extLst>
                <a:ext uri="{FF2B5EF4-FFF2-40B4-BE49-F238E27FC236}">
                  <a16:creationId xmlns:a16="http://schemas.microsoft.com/office/drawing/2014/main" id="{41F63881-CCBA-49B6-A107-F074AAADB6FE}"/>
                </a:ext>
              </a:extLst>
            </p:cNvPr>
            <p:cNvSpPr/>
            <p:nvPr/>
          </p:nvSpPr>
          <p:spPr>
            <a:xfrm>
              <a:off x="5768382" y="3265008"/>
              <a:ext cx="81024" cy="95843"/>
            </a:xfrm>
            <a:custGeom>
              <a:avLst/>
              <a:gdLst>
                <a:gd name="connsiteX0" fmla="*/ 81006 w 81024"/>
                <a:gd name="connsiteY0" fmla="*/ 58611 h 95843"/>
                <a:gd name="connsiteX1" fmla="*/ 67671 w 81024"/>
                <a:gd name="connsiteY1" fmla="*/ 58091 h 95843"/>
                <a:gd name="connsiteX2" fmla="*/ 53124 w 81024"/>
                <a:gd name="connsiteY2" fmla="*/ 78267 h 95843"/>
                <a:gd name="connsiteX3" fmla="*/ 30784 w 81024"/>
                <a:gd name="connsiteY3" fmla="*/ 69002 h 95843"/>
                <a:gd name="connsiteX4" fmla="*/ 33468 w 81024"/>
                <a:gd name="connsiteY4" fmla="*/ 56186 h 95843"/>
                <a:gd name="connsiteX5" fmla="*/ 58926 w 81024"/>
                <a:gd name="connsiteY5" fmla="*/ 44843 h 95843"/>
                <a:gd name="connsiteX6" fmla="*/ 66546 w 81024"/>
                <a:gd name="connsiteY6" fmla="*/ 25966 h 95843"/>
                <a:gd name="connsiteX7" fmla="*/ 22124 w 81024"/>
                <a:gd name="connsiteY7" fmla="*/ 1807 h 95843"/>
                <a:gd name="connsiteX8" fmla="*/ 130 w 81024"/>
                <a:gd name="connsiteY8" fmla="*/ 29083 h 95843"/>
                <a:gd name="connsiteX9" fmla="*/ 5326 w 81024"/>
                <a:gd name="connsiteY9" fmla="*/ 61815 h 95843"/>
                <a:gd name="connsiteX10" fmla="*/ 55808 w 81024"/>
                <a:gd name="connsiteY10" fmla="*/ 94113 h 95843"/>
                <a:gd name="connsiteX11" fmla="*/ 81006 w 81024"/>
                <a:gd name="connsiteY11" fmla="*/ 58611 h 95843"/>
                <a:gd name="connsiteX12" fmla="*/ 18834 w 81024"/>
                <a:gd name="connsiteY12" fmla="*/ 35058 h 95843"/>
                <a:gd name="connsiteX13" fmla="*/ 25501 w 81024"/>
                <a:gd name="connsiteY13" fmla="*/ 16441 h 95843"/>
                <a:gd name="connsiteX14" fmla="*/ 46543 w 81024"/>
                <a:gd name="connsiteY14" fmla="*/ 31248 h 95843"/>
                <a:gd name="connsiteX15" fmla="*/ 33728 w 81024"/>
                <a:gd name="connsiteY15" fmla="*/ 44064 h 95843"/>
                <a:gd name="connsiteX16" fmla="*/ 18834 w 81024"/>
                <a:gd name="connsiteY16" fmla="*/ 35058 h 9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024" h="95843">
                  <a:moveTo>
                    <a:pt x="81006" y="58611"/>
                  </a:moveTo>
                  <a:cubicBezTo>
                    <a:pt x="80746" y="54368"/>
                    <a:pt x="77976" y="52982"/>
                    <a:pt x="67671" y="58091"/>
                  </a:cubicBezTo>
                  <a:cubicBezTo>
                    <a:pt x="57367" y="63114"/>
                    <a:pt x="63775" y="72985"/>
                    <a:pt x="53124" y="78267"/>
                  </a:cubicBezTo>
                  <a:cubicBezTo>
                    <a:pt x="46197" y="81731"/>
                    <a:pt x="35113" y="78267"/>
                    <a:pt x="30784" y="69002"/>
                  </a:cubicBezTo>
                  <a:cubicBezTo>
                    <a:pt x="25761" y="58091"/>
                    <a:pt x="30524" y="57485"/>
                    <a:pt x="33468" y="56186"/>
                  </a:cubicBezTo>
                  <a:cubicBezTo>
                    <a:pt x="36412" y="54887"/>
                    <a:pt x="52951" y="47787"/>
                    <a:pt x="58926" y="44843"/>
                  </a:cubicBezTo>
                  <a:cubicBezTo>
                    <a:pt x="64900" y="41899"/>
                    <a:pt x="72347" y="38175"/>
                    <a:pt x="66546" y="25966"/>
                  </a:cubicBezTo>
                  <a:cubicBezTo>
                    <a:pt x="52691" y="-3302"/>
                    <a:pt x="32862" y="-1570"/>
                    <a:pt x="22124" y="1807"/>
                  </a:cubicBezTo>
                  <a:cubicBezTo>
                    <a:pt x="11560" y="5098"/>
                    <a:pt x="1083" y="10813"/>
                    <a:pt x="130" y="29083"/>
                  </a:cubicBezTo>
                  <a:cubicBezTo>
                    <a:pt x="-476" y="40513"/>
                    <a:pt x="996" y="49519"/>
                    <a:pt x="5326" y="61815"/>
                  </a:cubicBezTo>
                  <a:cubicBezTo>
                    <a:pt x="9655" y="74111"/>
                    <a:pt x="29398" y="103205"/>
                    <a:pt x="55808" y="94113"/>
                  </a:cubicBezTo>
                  <a:cubicBezTo>
                    <a:pt x="80660" y="85541"/>
                    <a:pt x="81180" y="62854"/>
                    <a:pt x="81006" y="58611"/>
                  </a:cubicBezTo>
                  <a:close/>
                  <a:moveTo>
                    <a:pt x="18834" y="35058"/>
                  </a:moveTo>
                  <a:cubicBezTo>
                    <a:pt x="16323" y="24494"/>
                    <a:pt x="19094" y="19385"/>
                    <a:pt x="25501" y="16441"/>
                  </a:cubicBezTo>
                  <a:cubicBezTo>
                    <a:pt x="31043" y="13930"/>
                    <a:pt x="44551" y="16095"/>
                    <a:pt x="46543" y="31248"/>
                  </a:cubicBezTo>
                  <a:cubicBezTo>
                    <a:pt x="47409" y="37743"/>
                    <a:pt x="42906" y="40687"/>
                    <a:pt x="33728" y="44064"/>
                  </a:cubicBezTo>
                  <a:cubicBezTo>
                    <a:pt x="24376" y="47527"/>
                    <a:pt x="21951" y="48393"/>
                    <a:pt x="18834" y="3505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2" name="Kombinationstegning: figur 81">
              <a:extLst>
                <a:ext uri="{FF2B5EF4-FFF2-40B4-BE49-F238E27FC236}">
                  <a16:creationId xmlns:a16="http://schemas.microsoft.com/office/drawing/2014/main" id="{8A3290AE-887D-4416-B987-AC261EA24B6F}"/>
                </a:ext>
              </a:extLst>
            </p:cNvPr>
            <p:cNvSpPr/>
            <p:nvPr/>
          </p:nvSpPr>
          <p:spPr>
            <a:xfrm>
              <a:off x="5677169" y="3147840"/>
              <a:ext cx="74163" cy="92500"/>
            </a:xfrm>
            <a:custGeom>
              <a:avLst/>
              <a:gdLst>
                <a:gd name="connsiteX0" fmla="*/ 19733 w 74163"/>
                <a:gd name="connsiteY0" fmla="*/ 2942 h 92500"/>
                <a:gd name="connsiteX1" fmla="*/ 8823 w 74163"/>
                <a:gd name="connsiteY1" fmla="*/ 9870 h 92500"/>
                <a:gd name="connsiteX2" fmla="*/ 1895 w 74163"/>
                <a:gd name="connsiteY2" fmla="*/ 46238 h 92500"/>
                <a:gd name="connsiteX3" fmla="*/ 10814 w 74163"/>
                <a:gd name="connsiteY3" fmla="*/ 69964 h 92500"/>
                <a:gd name="connsiteX4" fmla="*/ 50473 w 74163"/>
                <a:gd name="connsiteY4" fmla="*/ 90572 h 92500"/>
                <a:gd name="connsiteX5" fmla="*/ 73419 w 74163"/>
                <a:gd name="connsiteY5" fmla="*/ 67713 h 92500"/>
                <a:gd name="connsiteX6" fmla="*/ 67531 w 74163"/>
                <a:gd name="connsiteY6" fmla="*/ 29093 h 92500"/>
                <a:gd name="connsiteX7" fmla="*/ 19733 w 74163"/>
                <a:gd name="connsiteY7" fmla="*/ 2942 h 92500"/>
                <a:gd name="connsiteX8" fmla="*/ 48654 w 74163"/>
                <a:gd name="connsiteY8" fmla="*/ 76198 h 92500"/>
                <a:gd name="connsiteX9" fmla="*/ 23456 w 74163"/>
                <a:gd name="connsiteY9" fmla="*/ 49875 h 92500"/>
                <a:gd name="connsiteX10" fmla="*/ 24063 w 74163"/>
                <a:gd name="connsiteY10" fmla="*/ 16624 h 92500"/>
                <a:gd name="connsiteX11" fmla="*/ 52464 w 74163"/>
                <a:gd name="connsiteY11" fmla="*/ 40956 h 92500"/>
                <a:gd name="connsiteX12" fmla="*/ 48654 w 74163"/>
                <a:gd name="connsiteY12" fmla="*/ 76198 h 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63" h="92500">
                  <a:moveTo>
                    <a:pt x="19733" y="2942"/>
                  </a:moveTo>
                  <a:cubicBezTo>
                    <a:pt x="15836" y="4588"/>
                    <a:pt x="12113" y="6926"/>
                    <a:pt x="8823" y="9870"/>
                  </a:cubicBezTo>
                  <a:cubicBezTo>
                    <a:pt x="-5465" y="22685"/>
                    <a:pt x="1895" y="46238"/>
                    <a:pt x="1895" y="46238"/>
                  </a:cubicBezTo>
                  <a:cubicBezTo>
                    <a:pt x="1895" y="46238"/>
                    <a:pt x="4926" y="59660"/>
                    <a:pt x="10814" y="69964"/>
                  </a:cubicBezTo>
                  <a:cubicBezTo>
                    <a:pt x="20859" y="87715"/>
                    <a:pt x="32808" y="96721"/>
                    <a:pt x="50473" y="90572"/>
                  </a:cubicBezTo>
                  <a:cubicBezTo>
                    <a:pt x="60085" y="87195"/>
                    <a:pt x="71081" y="78623"/>
                    <a:pt x="73419" y="67713"/>
                  </a:cubicBezTo>
                  <a:cubicBezTo>
                    <a:pt x="74632" y="62084"/>
                    <a:pt x="75324" y="49528"/>
                    <a:pt x="67531" y="29093"/>
                  </a:cubicBezTo>
                  <a:cubicBezTo>
                    <a:pt x="57660" y="3289"/>
                    <a:pt x="38177" y="-5110"/>
                    <a:pt x="19733" y="2942"/>
                  </a:cubicBezTo>
                  <a:close/>
                  <a:moveTo>
                    <a:pt x="48654" y="76198"/>
                  </a:moveTo>
                  <a:cubicBezTo>
                    <a:pt x="37744" y="81048"/>
                    <a:pt x="28825" y="67279"/>
                    <a:pt x="23456" y="49875"/>
                  </a:cubicBezTo>
                  <a:cubicBezTo>
                    <a:pt x="18694" y="34375"/>
                    <a:pt x="15577" y="20520"/>
                    <a:pt x="24063" y="16624"/>
                  </a:cubicBezTo>
                  <a:cubicBezTo>
                    <a:pt x="33241" y="12381"/>
                    <a:pt x="45104" y="18962"/>
                    <a:pt x="52464" y="40956"/>
                  </a:cubicBezTo>
                  <a:cubicBezTo>
                    <a:pt x="57314" y="55416"/>
                    <a:pt x="57573" y="72215"/>
                    <a:pt x="48654" y="7619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3" name="Kombinationstegning: figur 82">
              <a:extLst>
                <a:ext uri="{FF2B5EF4-FFF2-40B4-BE49-F238E27FC236}">
                  <a16:creationId xmlns:a16="http://schemas.microsoft.com/office/drawing/2014/main" id="{E4B37F35-44FF-4832-95D8-4305061EF5DA}"/>
                </a:ext>
              </a:extLst>
            </p:cNvPr>
            <p:cNvSpPr/>
            <p:nvPr/>
          </p:nvSpPr>
          <p:spPr>
            <a:xfrm>
              <a:off x="5675215" y="3282829"/>
              <a:ext cx="80437" cy="97777"/>
            </a:xfrm>
            <a:custGeom>
              <a:avLst/>
              <a:gdLst>
                <a:gd name="connsiteX0" fmla="*/ 53986 w 80437"/>
                <a:gd name="connsiteY0" fmla="*/ 93783 h 97777"/>
                <a:gd name="connsiteX1" fmla="*/ 49916 w 80437"/>
                <a:gd name="connsiteY1" fmla="*/ 89453 h 97777"/>
                <a:gd name="connsiteX2" fmla="*/ 2637 w 80437"/>
                <a:gd name="connsiteY2" fmla="*/ 39057 h 97777"/>
                <a:gd name="connsiteX3" fmla="*/ 5148 w 80437"/>
                <a:gd name="connsiteY3" fmla="*/ 27627 h 97777"/>
                <a:gd name="connsiteX4" fmla="*/ 13548 w 80437"/>
                <a:gd name="connsiteY4" fmla="*/ 24423 h 97777"/>
                <a:gd name="connsiteX5" fmla="*/ 25757 w 80437"/>
                <a:gd name="connsiteY5" fmla="*/ 27714 h 97777"/>
                <a:gd name="connsiteX6" fmla="*/ 53206 w 80437"/>
                <a:gd name="connsiteY6" fmla="*/ 62523 h 97777"/>
                <a:gd name="connsiteX7" fmla="*/ 62039 w 80437"/>
                <a:gd name="connsiteY7" fmla="*/ 60272 h 97777"/>
                <a:gd name="connsiteX8" fmla="*/ 56410 w 80437"/>
                <a:gd name="connsiteY8" fmla="*/ 15331 h 97777"/>
                <a:gd name="connsiteX9" fmla="*/ 60826 w 80437"/>
                <a:gd name="connsiteY9" fmla="*/ 4594 h 97777"/>
                <a:gd name="connsiteX10" fmla="*/ 69659 w 80437"/>
                <a:gd name="connsiteY10" fmla="*/ 524 h 97777"/>
                <a:gd name="connsiteX11" fmla="*/ 77798 w 80437"/>
                <a:gd name="connsiteY11" fmla="*/ 7538 h 97777"/>
                <a:gd name="connsiteX12" fmla="*/ 80223 w 80437"/>
                <a:gd name="connsiteY12" fmla="*/ 83045 h 97777"/>
                <a:gd name="connsiteX13" fmla="*/ 76932 w 80437"/>
                <a:gd name="connsiteY13" fmla="*/ 92224 h 97777"/>
                <a:gd name="connsiteX14" fmla="*/ 62905 w 80437"/>
                <a:gd name="connsiteY14" fmla="*/ 97766 h 97777"/>
                <a:gd name="connsiteX15" fmla="*/ 53986 w 80437"/>
                <a:gd name="connsiteY15" fmla="*/ 93783 h 9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437" h="97777">
                  <a:moveTo>
                    <a:pt x="53986" y="93783"/>
                  </a:moveTo>
                  <a:lnTo>
                    <a:pt x="49916" y="89453"/>
                  </a:lnTo>
                  <a:lnTo>
                    <a:pt x="2637" y="39057"/>
                  </a:lnTo>
                  <a:cubicBezTo>
                    <a:pt x="2637" y="39057"/>
                    <a:pt x="-4723" y="32043"/>
                    <a:pt x="5148" y="27627"/>
                  </a:cubicBezTo>
                  <a:cubicBezTo>
                    <a:pt x="11729" y="24683"/>
                    <a:pt x="13548" y="24423"/>
                    <a:pt x="13548" y="24423"/>
                  </a:cubicBezTo>
                  <a:cubicBezTo>
                    <a:pt x="13548" y="24423"/>
                    <a:pt x="20908" y="20353"/>
                    <a:pt x="25757" y="27714"/>
                  </a:cubicBezTo>
                  <a:cubicBezTo>
                    <a:pt x="31126" y="35940"/>
                    <a:pt x="53206" y="62523"/>
                    <a:pt x="53206" y="62523"/>
                  </a:cubicBezTo>
                  <a:cubicBezTo>
                    <a:pt x="53206" y="62523"/>
                    <a:pt x="62039" y="68498"/>
                    <a:pt x="62039" y="60272"/>
                  </a:cubicBezTo>
                  <a:cubicBezTo>
                    <a:pt x="62039" y="59146"/>
                    <a:pt x="56410" y="15331"/>
                    <a:pt x="56410" y="15331"/>
                  </a:cubicBezTo>
                  <a:cubicBezTo>
                    <a:pt x="56410" y="15331"/>
                    <a:pt x="54159" y="7971"/>
                    <a:pt x="60826" y="4594"/>
                  </a:cubicBezTo>
                  <a:cubicBezTo>
                    <a:pt x="67494" y="1303"/>
                    <a:pt x="69659" y="524"/>
                    <a:pt x="69659" y="524"/>
                  </a:cubicBezTo>
                  <a:cubicBezTo>
                    <a:pt x="69659" y="524"/>
                    <a:pt x="78491" y="-2853"/>
                    <a:pt x="77798" y="7538"/>
                  </a:cubicBezTo>
                  <a:cubicBezTo>
                    <a:pt x="77106" y="17842"/>
                    <a:pt x="80223" y="83045"/>
                    <a:pt x="80223" y="83045"/>
                  </a:cubicBezTo>
                  <a:cubicBezTo>
                    <a:pt x="80223" y="83045"/>
                    <a:pt x="81695" y="89280"/>
                    <a:pt x="76932" y="92224"/>
                  </a:cubicBezTo>
                  <a:cubicBezTo>
                    <a:pt x="72170" y="95168"/>
                    <a:pt x="62905" y="97766"/>
                    <a:pt x="62905" y="97766"/>
                  </a:cubicBezTo>
                  <a:cubicBezTo>
                    <a:pt x="62905" y="97766"/>
                    <a:pt x="58055" y="98199"/>
                    <a:pt x="53986" y="937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4" name="Kombinationstegning: figur 83">
              <a:extLst>
                <a:ext uri="{FF2B5EF4-FFF2-40B4-BE49-F238E27FC236}">
                  <a16:creationId xmlns:a16="http://schemas.microsoft.com/office/drawing/2014/main" id="{3C3303DB-A745-4BE4-BE4E-AE3790AF734F}"/>
                </a:ext>
              </a:extLst>
            </p:cNvPr>
            <p:cNvSpPr/>
            <p:nvPr/>
          </p:nvSpPr>
          <p:spPr>
            <a:xfrm>
              <a:off x="5832107" y="3209666"/>
              <a:ext cx="126971" cy="128491"/>
            </a:xfrm>
            <a:custGeom>
              <a:avLst/>
              <a:gdLst>
                <a:gd name="connsiteX0" fmla="*/ 9575 w 126971"/>
                <a:gd name="connsiteY0" fmla="*/ 37146 h 128491"/>
                <a:gd name="connsiteX1" fmla="*/ 2562 w 126971"/>
                <a:gd name="connsiteY1" fmla="*/ 23551 h 128491"/>
                <a:gd name="connsiteX2" fmla="*/ 3254 w 126971"/>
                <a:gd name="connsiteY2" fmla="*/ 8744 h 128491"/>
                <a:gd name="connsiteX3" fmla="*/ 8017 w 126971"/>
                <a:gd name="connsiteY3" fmla="*/ 2077 h 128491"/>
                <a:gd name="connsiteX4" fmla="*/ 19100 w 126971"/>
                <a:gd name="connsiteY4" fmla="*/ 4242 h 128491"/>
                <a:gd name="connsiteX5" fmla="*/ 28712 w 126971"/>
                <a:gd name="connsiteY5" fmla="*/ 28141 h 128491"/>
                <a:gd name="connsiteX6" fmla="*/ 36072 w 126971"/>
                <a:gd name="connsiteY6" fmla="*/ 33682 h 128491"/>
                <a:gd name="connsiteX7" fmla="*/ 42307 w 126971"/>
                <a:gd name="connsiteY7" fmla="*/ 31085 h 128491"/>
                <a:gd name="connsiteX8" fmla="*/ 51485 w 126971"/>
                <a:gd name="connsiteY8" fmla="*/ 35847 h 128491"/>
                <a:gd name="connsiteX9" fmla="*/ 54083 w 126971"/>
                <a:gd name="connsiteY9" fmla="*/ 41043 h 128491"/>
                <a:gd name="connsiteX10" fmla="*/ 51139 w 126971"/>
                <a:gd name="connsiteY10" fmla="*/ 51347 h 128491"/>
                <a:gd name="connsiteX11" fmla="*/ 44125 w 126971"/>
                <a:gd name="connsiteY11" fmla="*/ 61305 h 128491"/>
                <a:gd name="connsiteX12" fmla="*/ 60144 w 126971"/>
                <a:gd name="connsiteY12" fmla="*/ 99145 h 128491"/>
                <a:gd name="connsiteX13" fmla="*/ 69323 w 126971"/>
                <a:gd name="connsiteY13" fmla="*/ 102436 h 128491"/>
                <a:gd name="connsiteX14" fmla="*/ 94348 w 126971"/>
                <a:gd name="connsiteY14" fmla="*/ 44246 h 128491"/>
                <a:gd name="connsiteX15" fmla="*/ 112532 w 126971"/>
                <a:gd name="connsiteY15" fmla="*/ 34635 h 128491"/>
                <a:gd name="connsiteX16" fmla="*/ 125694 w 126971"/>
                <a:gd name="connsiteY16" fmla="*/ 39051 h 128491"/>
                <a:gd name="connsiteX17" fmla="*/ 122403 w 126971"/>
                <a:gd name="connsiteY17" fmla="*/ 55417 h 128491"/>
                <a:gd name="connsiteX18" fmla="*/ 110021 w 126971"/>
                <a:gd name="connsiteY18" fmla="*/ 60526 h 128491"/>
                <a:gd name="connsiteX19" fmla="*/ 78415 w 126971"/>
                <a:gd name="connsiteY19" fmla="*/ 123304 h 128491"/>
                <a:gd name="connsiteX20" fmla="*/ 43865 w 126971"/>
                <a:gd name="connsiteY20" fmla="*/ 115771 h 128491"/>
                <a:gd name="connsiteX21" fmla="*/ 24989 w 126971"/>
                <a:gd name="connsiteY21" fmla="*/ 70830 h 128491"/>
                <a:gd name="connsiteX22" fmla="*/ 17282 w 126971"/>
                <a:gd name="connsiteY22" fmla="*/ 63470 h 128491"/>
                <a:gd name="connsiteX23" fmla="*/ 4726 w 126971"/>
                <a:gd name="connsiteY23" fmla="*/ 62431 h 128491"/>
                <a:gd name="connsiteX24" fmla="*/ 657 w 126971"/>
                <a:gd name="connsiteY24" fmla="*/ 52473 h 128491"/>
                <a:gd name="connsiteX25" fmla="*/ 4293 w 126971"/>
                <a:gd name="connsiteY25" fmla="*/ 43987 h 128491"/>
                <a:gd name="connsiteX26" fmla="*/ 9575 w 126971"/>
                <a:gd name="connsiteY26" fmla="*/ 37146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6971" h="128491">
                  <a:moveTo>
                    <a:pt x="9575" y="37146"/>
                  </a:moveTo>
                  <a:lnTo>
                    <a:pt x="2562" y="23551"/>
                  </a:lnTo>
                  <a:cubicBezTo>
                    <a:pt x="2562" y="23551"/>
                    <a:pt x="-2634" y="16191"/>
                    <a:pt x="3254" y="8744"/>
                  </a:cubicBezTo>
                  <a:cubicBezTo>
                    <a:pt x="9142" y="1384"/>
                    <a:pt x="8017" y="2077"/>
                    <a:pt x="8017" y="2077"/>
                  </a:cubicBezTo>
                  <a:cubicBezTo>
                    <a:pt x="8017" y="2077"/>
                    <a:pt x="15723" y="-3811"/>
                    <a:pt x="19100" y="4242"/>
                  </a:cubicBezTo>
                  <a:cubicBezTo>
                    <a:pt x="22391" y="12381"/>
                    <a:pt x="28712" y="28141"/>
                    <a:pt x="28712" y="28141"/>
                  </a:cubicBezTo>
                  <a:cubicBezTo>
                    <a:pt x="28712" y="28141"/>
                    <a:pt x="30444" y="35760"/>
                    <a:pt x="36072" y="33682"/>
                  </a:cubicBezTo>
                  <a:cubicBezTo>
                    <a:pt x="40142" y="32210"/>
                    <a:pt x="42307" y="31085"/>
                    <a:pt x="42307" y="31085"/>
                  </a:cubicBezTo>
                  <a:cubicBezTo>
                    <a:pt x="42307" y="31085"/>
                    <a:pt x="47848" y="27361"/>
                    <a:pt x="51485" y="35847"/>
                  </a:cubicBezTo>
                  <a:cubicBezTo>
                    <a:pt x="55209" y="44333"/>
                    <a:pt x="54083" y="41043"/>
                    <a:pt x="54083" y="41043"/>
                  </a:cubicBezTo>
                  <a:cubicBezTo>
                    <a:pt x="54083" y="41043"/>
                    <a:pt x="57027" y="48749"/>
                    <a:pt x="51139" y="51347"/>
                  </a:cubicBezTo>
                  <a:cubicBezTo>
                    <a:pt x="45251" y="53945"/>
                    <a:pt x="42307" y="56196"/>
                    <a:pt x="44125" y="61305"/>
                  </a:cubicBezTo>
                  <a:cubicBezTo>
                    <a:pt x="46030" y="66414"/>
                    <a:pt x="60144" y="99145"/>
                    <a:pt x="60144" y="99145"/>
                  </a:cubicBezTo>
                  <a:cubicBezTo>
                    <a:pt x="60144" y="99145"/>
                    <a:pt x="62136" y="105726"/>
                    <a:pt x="69323" y="102436"/>
                  </a:cubicBezTo>
                  <a:cubicBezTo>
                    <a:pt x="89499" y="93170"/>
                    <a:pt x="80147" y="61998"/>
                    <a:pt x="94348" y="44246"/>
                  </a:cubicBezTo>
                  <a:cubicBezTo>
                    <a:pt x="97205" y="40696"/>
                    <a:pt x="104998" y="35414"/>
                    <a:pt x="112532" y="34635"/>
                  </a:cubicBezTo>
                  <a:cubicBezTo>
                    <a:pt x="113138" y="34548"/>
                    <a:pt x="124222" y="31777"/>
                    <a:pt x="125694" y="39051"/>
                  </a:cubicBezTo>
                  <a:cubicBezTo>
                    <a:pt x="126386" y="42601"/>
                    <a:pt x="129504" y="54378"/>
                    <a:pt x="122403" y="55417"/>
                  </a:cubicBezTo>
                  <a:cubicBezTo>
                    <a:pt x="122403" y="55417"/>
                    <a:pt x="115130" y="56542"/>
                    <a:pt x="110021" y="60526"/>
                  </a:cubicBezTo>
                  <a:cubicBezTo>
                    <a:pt x="101535" y="67193"/>
                    <a:pt x="110454" y="96547"/>
                    <a:pt x="78415" y="123304"/>
                  </a:cubicBezTo>
                  <a:cubicBezTo>
                    <a:pt x="69669" y="130578"/>
                    <a:pt x="52005" y="131963"/>
                    <a:pt x="43865" y="115771"/>
                  </a:cubicBezTo>
                  <a:cubicBezTo>
                    <a:pt x="41787" y="111614"/>
                    <a:pt x="24989" y="70830"/>
                    <a:pt x="24989" y="70830"/>
                  </a:cubicBezTo>
                  <a:cubicBezTo>
                    <a:pt x="24989" y="70830"/>
                    <a:pt x="23516" y="61998"/>
                    <a:pt x="17282" y="63470"/>
                  </a:cubicBezTo>
                  <a:cubicBezTo>
                    <a:pt x="11047" y="64942"/>
                    <a:pt x="7670" y="68232"/>
                    <a:pt x="4726" y="62431"/>
                  </a:cubicBezTo>
                  <a:cubicBezTo>
                    <a:pt x="2475" y="58014"/>
                    <a:pt x="657" y="52473"/>
                    <a:pt x="657" y="52473"/>
                  </a:cubicBezTo>
                  <a:cubicBezTo>
                    <a:pt x="657" y="52473"/>
                    <a:pt x="-2288" y="46931"/>
                    <a:pt x="4293" y="43987"/>
                  </a:cubicBezTo>
                  <a:cubicBezTo>
                    <a:pt x="12519" y="40523"/>
                    <a:pt x="10268" y="42341"/>
                    <a:pt x="9575" y="3714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5" name="Kombinationstegning: figur 84">
              <a:extLst>
                <a:ext uri="{FF2B5EF4-FFF2-40B4-BE49-F238E27FC236}">
                  <a16:creationId xmlns:a16="http://schemas.microsoft.com/office/drawing/2014/main" id="{AF5B941E-F7C9-476B-8858-964A0C5BF6A8}"/>
                </a:ext>
              </a:extLst>
            </p:cNvPr>
            <p:cNvSpPr/>
            <p:nvPr/>
          </p:nvSpPr>
          <p:spPr>
            <a:xfrm>
              <a:off x="6024382" y="2752203"/>
              <a:ext cx="132283" cy="131134"/>
            </a:xfrm>
            <a:custGeom>
              <a:avLst/>
              <a:gdLst>
                <a:gd name="connsiteX0" fmla="*/ 57676 w 132283"/>
                <a:gd name="connsiteY0" fmla="*/ 126685 h 131134"/>
                <a:gd name="connsiteX1" fmla="*/ 54992 w 132283"/>
                <a:gd name="connsiteY1" fmla="*/ 121663 h 131134"/>
                <a:gd name="connsiteX2" fmla="*/ 2431 w 132283"/>
                <a:gd name="connsiteY2" fmla="*/ 21563 h 131134"/>
                <a:gd name="connsiteX3" fmla="*/ 2951 w 132283"/>
                <a:gd name="connsiteY3" fmla="*/ 8315 h 131134"/>
                <a:gd name="connsiteX4" fmla="*/ 12476 w 132283"/>
                <a:gd name="connsiteY4" fmla="*/ 1388 h 131134"/>
                <a:gd name="connsiteX5" fmla="*/ 24079 w 132283"/>
                <a:gd name="connsiteY5" fmla="*/ 6150 h 131134"/>
                <a:gd name="connsiteX6" fmla="*/ 42176 w 132283"/>
                <a:gd name="connsiteY6" fmla="*/ 47887 h 131134"/>
                <a:gd name="connsiteX7" fmla="*/ 50662 w 132283"/>
                <a:gd name="connsiteY7" fmla="*/ 53169 h 131134"/>
                <a:gd name="connsiteX8" fmla="*/ 54732 w 132283"/>
                <a:gd name="connsiteY8" fmla="*/ 46242 h 131134"/>
                <a:gd name="connsiteX9" fmla="*/ 65123 w 132283"/>
                <a:gd name="connsiteY9" fmla="*/ 11606 h 131134"/>
                <a:gd name="connsiteX10" fmla="*/ 72743 w 132283"/>
                <a:gd name="connsiteY10" fmla="*/ 3639 h 131134"/>
                <a:gd name="connsiteX11" fmla="*/ 81142 w 132283"/>
                <a:gd name="connsiteY11" fmla="*/ 2860 h 131134"/>
                <a:gd name="connsiteX12" fmla="*/ 90148 w 132283"/>
                <a:gd name="connsiteY12" fmla="*/ 8142 h 131134"/>
                <a:gd name="connsiteX13" fmla="*/ 75427 w 132283"/>
                <a:gd name="connsiteY13" fmla="*/ 47887 h 131134"/>
                <a:gd name="connsiteX14" fmla="*/ 80709 w 132283"/>
                <a:gd name="connsiteY14" fmla="*/ 56373 h 131134"/>
                <a:gd name="connsiteX15" fmla="*/ 126776 w 132283"/>
                <a:gd name="connsiteY15" fmla="*/ 69448 h 131134"/>
                <a:gd name="connsiteX16" fmla="*/ 131798 w 132283"/>
                <a:gd name="connsiteY16" fmla="*/ 78454 h 131134"/>
                <a:gd name="connsiteX17" fmla="*/ 129460 w 132283"/>
                <a:gd name="connsiteY17" fmla="*/ 85814 h 131134"/>
                <a:gd name="connsiteX18" fmla="*/ 116818 w 132283"/>
                <a:gd name="connsiteY18" fmla="*/ 91702 h 131134"/>
                <a:gd name="connsiteX19" fmla="*/ 72397 w 132283"/>
                <a:gd name="connsiteY19" fmla="*/ 75423 h 131134"/>
                <a:gd name="connsiteX20" fmla="*/ 67634 w 132283"/>
                <a:gd name="connsiteY20" fmla="*/ 75163 h 131134"/>
                <a:gd name="connsiteX21" fmla="*/ 60793 w 132283"/>
                <a:gd name="connsiteY21" fmla="*/ 85468 h 131134"/>
                <a:gd name="connsiteX22" fmla="*/ 74388 w 132283"/>
                <a:gd name="connsiteY22" fmla="*/ 114822 h 131134"/>
                <a:gd name="connsiteX23" fmla="*/ 73089 w 132283"/>
                <a:gd name="connsiteY23" fmla="*/ 127291 h 131134"/>
                <a:gd name="connsiteX24" fmla="*/ 57676 w 132283"/>
                <a:gd name="connsiteY24" fmla="*/ 126685 h 13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283" h="131134">
                  <a:moveTo>
                    <a:pt x="57676" y="126685"/>
                  </a:moveTo>
                  <a:lnTo>
                    <a:pt x="54992" y="121663"/>
                  </a:lnTo>
                  <a:lnTo>
                    <a:pt x="2431" y="21563"/>
                  </a:lnTo>
                  <a:cubicBezTo>
                    <a:pt x="2431" y="21563"/>
                    <a:pt x="-3370" y="13684"/>
                    <a:pt x="2951" y="8315"/>
                  </a:cubicBezTo>
                  <a:cubicBezTo>
                    <a:pt x="9272" y="3033"/>
                    <a:pt x="12476" y="1388"/>
                    <a:pt x="12476" y="1388"/>
                  </a:cubicBezTo>
                  <a:cubicBezTo>
                    <a:pt x="12476" y="1388"/>
                    <a:pt x="19836" y="-3894"/>
                    <a:pt x="24079" y="6150"/>
                  </a:cubicBezTo>
                  <a:cubicBezTo>
                    <a:pt x="28322" y="16195"/>
                    <a:pt x="42176" y="47887"/>
                    <a:pt x="42176" y="47887"/>
                  </a:cubicBezTo>
                  <a:cubicBezTo>
                    <a:pt x="42176" y="47887"/>
                    <a:pt x="45900" y="55247"/>
                    <a:pt x="50662" y="53169"/>
                  </a:cubicBezTo>
                  <a:cubicBezTo>
                    <a:pt x="51788" y="52650"/>
                    <a:pt x="53606" y="50139"/>
                    <a:pt x="54732" y="46242"/>
                  </a:cubicBezTo>
                  <a:cubicBezTo>
                    <a:pt x="57243" y="37583"/>
                    <a:pt x="65123" y="11606"/>
                    <a:pt x="65123" y="11606"/>
                  </a:cubicBezTo>
                  <a:cubicBezTo>
                    <a:pt x="65123" y="11606"/>
                    <a:pt x="66941" y="4159"/>
                    <a:pt x="72743" y="3639"/>
                  </a:cubicBezTo>
                  <a:cubicBezTo>
                    <a:pt x="77505" y="3206"/>
                    <a:pt x="81142" y="2860"/>
                    <a:pt x="81142" y="2860"/>
                  </a:cubicBezTo>
                  <a:cubicBezTo>
                    <a:pt x="81142" y="2860"/>
                    <a:pt x="92745" y="-344"/>
                    <a:pt x="90148" y="8142"/>
                  </a:cubicBezTo>
                  <a:cubicBezTo>
                    <a:pt x="87550" y="16628"/>
                    <a:pt x="75427" y="47887"/>
                    <a:pt x="75427" y="47887"/>
                  </a:cubicBezTo>
                  <a:cubicBezTo>
                    <a:pt x="75427" y="47887"/>
                    <a:pt x="71704" y="53169"/>
                    <a:pt x="80709" y="56373"/>
                  </a:cubicBezTo>
                  <a:cubicBezTo>
                    <a:pt x="89715" y="59490"/>
                    <a:pt x="126776" y="69448"/>
                    <a:pt x="126776" y="69448"/>
                  </a:cubicBezTo>
                  <a:cubicBezTo>
                    <a:pt x="126776" y="69448"/>
                    <a:pt x="134223" y="70228"/>
                    <a:pt x="131798" y="78454"/>
                  </a:cubicBezTo>
                  <a:cubicBezTo>
                    <a:pt x="130326" y="83476"/>
                    <a:pt x="129460" y="85814"/>
                    <a:pt x="129460" y="85814"/>
                  </a:cubicBezTo>
                  <a:cubicBezTo>
                    <a:pt x="129460" y="85814"/>
                    <a:pt x="127382" y="95339"/>
                    <a:pt x="116818" y="91702"/>
                  </a:cubicBezTo>
                  <a:cubicBezTo>
                    <a:pt x="106254" y="88065"/>
                    <a:pt x="72397" y="75423"/>
                    <a:pt x="72397" y="75423"/>
                  </a:cubicBezTo>
                  <a:cubicBezTo>
                    <a:pt x="72397" y="75423"/>
                    <a:pt x="69799" y="74557"/>
                    <a:pt x="67634" y="75163"/>
                  </a:cubicBezTo>
                  <a:cubicBezTo>
                    <a:pt x="63737" y="76203"/>
                    <a:pt x="59408" y="79753"/>
                    <a:pt x="60793" y="85468"/>
                  </a:cubicBezTo>
                  <a:cubicBezTo>
                    <a:pt x="62958" y="94473"/>
                    <a:pt x="74388" y="114822"/>
                    <a:pt x="74388" y="114822"/>
                  </a:cubicBezTo>
                  <a:cubicBezTo>
                    <a:pt x="74388" y="114822"/>
                    <a:pt x="80190" y="121923"/>
                    <a:pt x="73089" y="127291"/>
                  </a:cubicBezTo>
                  <a:cubicBezTo>
                    <a:pt x="65123" y="133006"/>
                    <a:pt x="59754" y="131967"/>
                    <a:pt x="57676" y="1266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6" name="Kombinationstegning: figur 85">
              <a:extLst>
                <a:ext uri="{FF2B5EF4-FFF2-40B4-BE49-F238E27FC236}">
                  <a16:creationId xmlns:a16="http://schemas.microsoft.com/office/drawing/2014/main" id="{AFF7F414-1AEE-48B3-82BF-4F957AE65E1F}"/>
                </a:ext>
              </a:extLst>
            </p:cNvPr>
            <p:cNvSpPr/>
            <p:nvPr/>
          </p:nvSpPr>
          <p:spPr>
            <a:xfrm>
              <a:off x="6142749" y="3129734"/>
              <a:ext cx="91688" cy="112466"/>
            </a:xfrm>
            <a:custGeom>
              <a:avLst/>
              <a:gdLst>
                <a:gd name="connsiteX0" fmla="*/ 40014 w 91688"/>
                <a:gd name="connsiteY0" fmla="*/ 614 h 112466"/>
                <a:gd name="connsiteX1" fmla="*/ 5724 w 91688"/>
                <a:gd name="connsiteY1" fmla="*/ 19750 h 112466"/>
                <a:gd name="connsiteX2" fmla="*/ 6503 w 91688"/>
                <a:gd name="connsiteY2" fmla="*/ 56465 h 112466"/>
                <a:gd name="connsiteX3" fmla="*/ 47201 w 91688"/>
                <a:gd name="connsiteY3" fmla="*/ 63046 h 112466"/>
                <a:gd name="connsiteX4" fmla="*/ 66598 w 91688"/>
                <a:gd name="connsiteY4" fmla="*/ 77680 h 112466"/>
                <a:gd name="connsiteX5" fmla="*/ 43305 w 91688"/>
                <a:gd name="connsiteY5" fmla="*/ 89716 h 112466"/>
                <a:gd name="connsiteX6" fmla="*/ 27372 w 91688"/>
                <a:gd name="connsiteY6" fmla="*/ 99068 h 112466"/>
                <a:gd name="connsiteX7" fmla="*/ 35685 w 91688"/>
                <a:gd name="connsiteY7" fmla="*/ 112403 h 112466"/>
                <a:gd name="connsiteX8" fmla="*/ 85301 w 91688"/>
                <a:gd name="connsiteY8" fmla="*/ 89629 h 112466"/>
                <a:gd name="connsiteX9" fmla="*/ 77855 w 91688"/>
                <a:gd name="connsiteY9" fmla="*/ 44948 h 112466"/>
                <a:gd name="connsiteX10" fmla="*/ 29796 w 91688"/>
                <a:gd name="connsiteY10" fmla="*/ 45727 h 112466"/>
                <a:gd name="connsiteX11" fmla="*/ 30749 w 91688"/>
                <a:gd name="connsiteY11" fmla="*/ 24080 h 112466"/>
                <a:gd name="connsiteX12" fmla="*/ 50405 w 91688"/>
                <a:gd name="connsiteY12" fmla="*/ 20356 h 112466"/>
                <a:gd name="connsiteX13" fmla="*/ 58372 w 91688"/>
                <a:gd name="connsiteY13" fmla="*/ 11004 h 112466"/>
                <a:gd name="connsiteX14" fmla="*/ 50665 w 91688"/>
                <a:gd name="connsiteY14" fmla="*/ 8 h 112466"/>
                <a:gd name="connsiteX15" fmla="*/ 40014 w 91688"/>
                <a:gd name="connsiteY15" fmla="*/ 614 h 1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688" h="112466">
                  <a:moveTo>
                    <a:pt x="40014" y="614"/>
                  </a:moveTo>
                  <a:cubicBezTo>
                    <a:pt x="40014" y="614"/>
                    <a:pt x="16288" y="2345"/>
                    <a:pt x="5724" y="19750"/>
                  </a:cubicBezTo>
                  <a:cubicBezTo>
                    <a:pt x="-4927" y="37068"/>
                    <a:pt x="1654" y="50490"/>
                    <a:pt x="6503" y="56465"/>
                  </a:cubicBezTo>
                  <a:cubicBezTo>
                    <a:pt x="14903" y="66769"/>
                    <a:pt x="29883" y="67115"/>
                    <a:pt x="47201" y="63046"/>
                  </a:cubicBezTo>
                  <a:cubicBezTo>
                    <a:pt x="64519" y="58976"/>
                    <a:pt x="70581" y="69020"/>
                    <a:pt x="66598" y="77680"/>
                  </a:cubicBezTo>
                  <a:cubicBezTo>
                    <a:pt x="62614" y="86339"/>
                    <a:pt x="53262" y="87724"/>
                    <a:pt x="43305" y="89716"/>
                  </a:cubicBezTo>
                  <a:cubicBezTo>
                    <a:pt x="33347" y="91707"/>
                    <a:pt x="27978" y="91794"/>
                    <a:pt x="27372" y="99068"/>
                  </a:cubicBezTo>
                  <a:cubicBezTo>
                    <a:pt x="26679" y="106428"/>
                    <a:pt x="29017" y="111710"/>
                    <a:pt x="35685" y="112403"/>
                  </a:cubicBezTo>
                  <a:cubicBezTo>
                    <a:pt x="42352" y="113095"/>
                    <a:pt x="74045" y="108333"/>
                    <a:pt x="85301" y="89629"/>
                  </a:cubicBezTo>
                  <a:cubicBezTo>
                    <a:pt x="96558" y="70925"/>
                    <a:pt x="92228" y="53261"/>
                    <a:pt x="77855" y="44948"/>
                  </a:cubicBezTo>
                  <a:cubicBezTo>
                    <a:pt x="62095" y="35856"/>
                    <a:pt x="46508" y="47373"/>
                    <a:pt x="29796" y="45727"/>
                  </a:cubicBezTo>
                  <a:cubicBezTo>
                    <a:pt x="21744" y="44948"/>
                    <a:pt x="14730" y="30747"/>
                    <a:pt x="30749" y="24080"/>
                  </a:cubicBezTo>
                  <a:cubicBezTo>
                    <a:pt x="39581" y="20356"/>
                    <a:pt x="50405" y="20356"/>
                    <a:pt x="50405" y="20356"/>
                  </a:cubicBezTo>
                  <a:cubicBezTo>
                    <a:pt x="50405" y="20356"/>
                    <a:pt x="58372" y="20356"/>
                    <a:pt x="58372" y="11004"/>
                  </a:cubicBezTo>
                  <a:cubicBezTo>
                    <a:pt x="58372" y="1653"/>
                    <a:pt x="55341" y="8"/>
                    <a:pt x="50665" y="8"/>
                  </a:cubicBezTo>
                  <a:cubicBezTo>
                    <a:pt x="45989" y="-79"/>
                    <a:pt x="40014" y="614"/>
                    <a:pt x="40014" y="614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7" name="Kombinationstegning: figur 86">
              <a:extLst>
                <a:ext uri="{FF2B5EF4-FFF2-40B4-BE49-F238E27FC236}">
                  <a16:creationId xmlns:a16="http://schemas.microsoft.com/office/drawing/2014/main" id="{5CBFB0C4-416C-41BB-B8FF-BA82804DE3CC}"/>
                </a:ext>
              </a:extLst>
            </p:cNvPr>
            <p:cNvSpPr/>
            <p:nvPr/>
          </p:nvSpPr>
          <p:spPr>
            <a:xfrm>
              <a:off x="5476559" y="2296806"/>
              <a:ext cx="504534" cy="300541"/>
            </a:xfrm>
            <a:custGeom>
              <a:avLst/>
              <a:gdLst>
                <a:gd name="connsiteX0" fmla="*/ 496222 w 504534"/>
                <a:gd name="connsiteY0" fmla="*/ 18 h 300541"/>
                <a:gd name="connsiteX1" fmla="*/ 468253 w 504534"/>
                <a:gd name="connsiteY1" fmla="*/ 2442 h 300541"/>
                <a:gd name="connsiteX2" fmla="*/ 462278 w 504534"/>
                <a:gd name="connsiteY2" fmla="*/ 11794 h 300541"/>
                <a:gd name="connsiteX3" fmla="*/ 462451 w 504534"/>
                <a:gd name="connsiteY3" fmla="*/ 22358 h 300541"/>
                <a:gd name="connsiteX4" fmla="*/ 248139 w 504534"/>
                <a:gd name="connsiteY4" fmla="*/ 257453 h 300541"/>
                <a:gd name="connsiteX5" fmla="*/ 36770 w 504534"/>
                <a:gd name="connsiteY5" fmla="*/ 170082 h 300541"/>
                <a:gd name="connsiteX6" fmla="*/ 35385 w 504534"/>
                <a:gd name="connsiteY6" fmla="*/ 168264 h 300541"/>
                <a:gd name="connsiteX7" fmla="*/ 25687 w 504534"/>
                <a:gd name="connsiteY7" fmla="*/ 167831 h 300541"/>
                <a:gd name="connsiteX8" fmla="*/ 3952 w 504534"/>
                <a:gd name="connsiteY8" fmla="*/ 183504 h 300541"/>
                <a:gd name="connsiteX9" fmla="*/ 2047 w 504534"/>
                <a:gd name="connsiteY9" fmla="*/ 193981 h 300541"/>
                <a:gd name="connsiteX10" fmla="*/ 252468 w 504534"/>
                <a:gd name="connsiteY10" fmla="*/ 299016 h 300541"/>
                <a:gd name="connsiteX11" fmla="*/ 504534 w 504534"/>
                <a:gd name="connsiteY11" fmla="*/ 21752 h 300541"/>
                <a:gd name="connsiteX12" fmla="*/ 504101 w 504534"/>
                <a:gd name="connsiteY12" fmla="*/ 7378 h 300541"/>
                <a:gd name="connsiteX13" fmla="*/ 496222 w 504534"/>
                <a:gd name="connsiteY13" fmla="*/ 18 h 3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4" h="300541">
                  <a:moveTo>
                    <a:pt x="496222" y="18"/>
                  </a:moveTo>
                  <a:cubicBezTo>
                    <a:pt x="488688" y="364"/>
                    <a:pt x="476219" y="1317"/>
                    <a:pt x="468253" y="2442"/>
                  </a:cubicBezTo>
                  <a:cubicBezTo>
                    <a:pt x="462278" y="3395"/>
                    <a:pt x="462364" y="7551"/>
                    <a:pt x="462278" y="11794"/>
                  </a:cubicBezTo>
                  <a:cubicBezTo>
                    <a:pt x="462278" y="13439"/>
                    <a:pt x="462538" y="13872"/>
                    <a:pt x="462451" y="22358"/>
                  </a:cubicBezTo>
                  <a:cubicBezTo>
                    <a:pt x="461932" y="141854"/>
                    <a:pt x="370578" y="244637"/>
                    <a:pt x="248139" y="257453"/>
                  </a:cubicBezTo>
                  <a:cubicBezTo>
                    <a:pt x="167522" y="265938"/>
                    <a:pt x="87339" y="232601"/>
                    <a:pt x="36770" y="170082"/>
                  </a:cubicBezTo>
                  <a:cubicBezTo>
                    <a:pt x="36078" y="169390"/>
                    <a:pt x="36078" y="168783"/>
                    <a:pt x="35385" y="168264"/>
                  </a:cubicBezTo>
                  <a:cubicBezTo>
                    <a:pt x="31402" y="163242"/>
                    <a:pt x="25687" y="167831"/>
                    <a:pt x="25687" y="167831"/>
                  </a:cubicBezTo>
                  <a:cubicBezTo>
                    <a:pt x="25687" y="167831"/>
                    <a:pt x="10447" y="178828"/>
                    <a:pt x="3952" y="183504"/>
                  </a:cubicBezTo>
                  <a:cubicBezTo>
                    <a:pt x="-2456" y="188180"/>
                    <a:pt x="489" y="192076"/>
                    <a:pt x="2047" y="193981"/>
                  </a:cubicBezTo>
                  <a:cubicBezTo>
                    <a:pt x="61449" y="268969"/>
                    <a:pt x="156699" y="309061"/>
                    <a:pt x="252468" y="299016"/>
                  </a:cubicBezTo>
                  <a:cubicBezTo>
                    <a:pt x="396642" y="283863"/>
                    <a:pt x="504275" y="162549"/>
                    <a:pt x="504534" y="21752"/>
                  </a:cubicBezTo>
                  <a:cubicBezTo>
                    <a:pt x="504534" y="11967"/>
                    <a:pt x="504275" y="9803"/>
                    <a:pt x="504101" y="7378"/>
                  </a:cubicBezTo>
                  <a:cubicBezTo>
                    <a:pt x="503668" y="2356"/>
                    <a:pt x="501850" y="-242"/>
                    <a:pt x="496222" y="1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8" name="Kombinationstegning: figur 87">
              <a:extLst>
                <a:ext uri="{FF2B5EF4-FFF2-40B4-BE49-F238E27FC236}">
                  <a16:creationId xmlns:a16="http://schemas.microsoft.com/office/drawing/2014/main" id="{6C3A436C-B2AE-4C23-877C-0C8A725986BE}"/>
                </a:ext>
              </a:extLst>
            </p:cNvPr>
            <p:cNvSpPr/>
            <p:nvPr/>
          </p:nvSpPr>
          <p:spPr>
            <a:xfrm>
              <a:off x="5238466" y="2528076"/>
              <a:ext cx="244425" cy="295158"/>
            </a:xfrm>
            <a:custGeom>
              <a:avLst/>
              <a:gdLst>
                <a:gd name="connsiteX0" fmla="*/ 40548 w 244425"/>
                <a:gd name="connsiteY0" fmla="*/ 178842 h 295158"/>
                <a:gd name="connsiteX1" fmla="*/ 213470 w 244425"/>
                <a:gd name="connsiteY1" fmla="*/ 6440 h 295158"/>
                <a:gd name="connsiteX2" fmla="*/ 230702 w 244425"/>
                <a:gd name="connsiteY2" fmla="*/ 2630 h 295158"/>
                <a:gd name="connsiteX3" fmla="*/ 241179 w 244425"/>
                <a:gd name="connsiteY3" fmla="*/ 12588 h 295158"/>
                <a:gd name="connsiteX4" fmla="*/ 235551 w 244425"/>
                <a:gd name="connsiteY4" fmla="*/ 35534 h 295158"/>
                <a:gd name="connsiteX5" fmla="*/ 32755 w 244425"/>
                <a:gd name="connsiteY5" fmla="*/ 289679 h 295158"/>
                <a:gd name="connsiteX6" fmla="*/ 22191 w 244425"/>
                <a:gd name="connsiteY6" fmla="*/ 294528 h 295158"/>
                <a:gd name="connsiteX7" fmla="*/ 21065 w 244425"/>
                <a:gd name="connsiteY7" fmla="*/ 284743 h 295158"/>
                <a:gd name="connsiteX8" fmla="*/ 106097 w 244425"/>
                <a:gd name="connsiteY8" fmla="*/ 174080 h 295158"/>
                <a:gd name="connsiteX9" fmla="*/ 107829 w 244425"/>
                <a:gd name="connsiteY9" fmla="*/ 165421 h 295158"/>
                <a:gd name="connsiteX10" fmla="*/ 100642 w 244425"/>
                <a:gd name="connsiteY10" fmla="*/ 168971 h 295158"/>
                <a:gd name="connsiteX11" fmla="*/ 14830 w 244425"/>
                <a:gd name="connsiteY11" fmla="*/ 267078 h 295158"/>
                <a:gd name="connsiteX12" fmla="*/ 1495 w 244425"/>
                <a:gd name="connsiteY12" fmla="*/ 271668 h 295158"/>
                <a:gd name="connsiteX13" fmla="*/ 4959 w 244425"/>
                <a:gd name="connsiteY13" fmla="*/ 258679 h 295158"/>
                <a:gd name="connsiteX14" fmla="*/ 77349 w 244425"/>
                <a:gd name="connsiteY14" fmla="*/ 173560 h 295158"/>
                <a:gd name="connsiteX15" fmla="*/ 80120 w 244425"/>
                <a:gd name="connsiteY15" fmla="*/ 163689 h 295158"/>
                <a:gd name="connsiteX16" fmla="*/ 71894 w 244425"/>
                <a:gd name="connsiteY16" fmla="*/ 167759 h 295158"/>
                <a:gd name="connsiteX17" fmla="*/ 45224 w 244425"/>
                <a:gd name="connsiteY17" fmla="*/ 191052 h 295158"/>
                <a:gd name="connsiteX18" fmla="*/ 33447 w 244425"/>
                <a:gd name="connsiteY18" fmla="*/ 194862 h 295158"/>
                <a:gd name="connsiteX19" fmla="*/ 40548 w 244425"/>
                <a:gd name="connsiteY19" fmla="*/ 178842 h 29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425" h="295158">
                  <a:moveTo>
                    <a:pt x="40548" y="178842"/>
                  </a:moveTo>
                  <a:cubicBezTo>
                    <a:pt x="66872" y="149921"/>
                    <a:pt x="173985" y="37786"/>
                    <a:pt x="213470" y="6440"/>
                  </a:cubicBezTo>
                  <a:cubicBezTo>
                    <a:pt x="219878" y="1418"/>
                    <a:pt x="225073" y="-2999"/>
                    <a:pt x="230702" y="2630"/>
                  </a:cubicBezTo>
                  <a:cubicBezTo>
                    <a:pt x="236070" y="7999"/>
                    <a:pt x="235724" y="7392"/>
                    <a:pt x="241179" y="12588"/>
                  </a:cubicBezTo>
                  <a:cubicBezTo>
                    <a:pt x="246634" y="17783"/>
                    <a:pt x="245509" y="22632"/>
                    <a:pt x="235551" y="35534"/>
                  </a:cubicBezTo>
                  <a:cubicBezTo>
                    <a:pt x="210006" y="68872"/>
                    <a:pt x="64187" y="247249"/>
                    <a:pt x="32755" y="289679"/>
                  </a:cubicBezTo>
                  <a:cubicBezTo>
                    <a:pt x="29118" y="294615"/>
                    <a:pt x="27299" y="296173"/>
                    <a:pt x="22191" y="294528"/>
                  </a:cubicBezTo>
                  <a:cubicBezTo>
                    <a:pt x="17861" y="293056"/>
                    <a:pt x="18727" y="288293"/>
                    <a:pt x="21065" y="284743"/>
                  </a:cubicBezTo>
                  <a:cubicBezTo>
                    <a:pt x="25048" y="278855"/>
                    <a:pt x="102460" y="179448"/>
                    <a:pt x="106097" y="174080"/>
                  </a:cubicBezTo>
                  <a:cubicBezTo>
                    <a:pt x="110167" y="168105"/>
                    <a:pt x="108868" y="166200"/>
                    <a:pt x="107829" y="165421"/>
                  </a:cubicBezTo>
                  <a:cubicBezTo>
                    <a:pt x="106703" y="164468"/>
                    <a:pt x="104452" y="164815"/>
                    <a:pt x="100642" y="168971"/>
                  </a:cubicBezTo>
                  <a:cubicBezTo>
                    <a:pt x="87047" y="183605"/>
                    <a:pt x="20286" y="260931"/>
                    <a:pt x="14830" y="267078"/>
                  </a:cubicBezTo>
                  <a:cubicBezTo>
                    <a:pt x="11107" y="271235"/>
                    <a:pt x="5392" y="275045"/>
                    <a:pt x="1495" y="271668"/>
                  </a:cubicBezTo>
                  <a:cubicBezTo>
                    <a:pt x="-1882" y="268724"/>
                    <a:pt x="976" y="263615"/>
                    <a:pt x="4959" y="258679"/>
                  </a:cubicBezTo>
                  <a:cubicBezTo>
                    <a:pt x="17948" y="242746"/>
                    <a:pt x="58126" y="196074"/>
                    <a:pt x="77349" y="173560"/>
                  </a:cubicBezTo>
                  <a:cubicBezTo>
                    <a:pt x="81852" y="168278"/>
                    <a:pt x="81938" y="164468"/>
                    <a:pt x="80120" y="163689"/>
                  </a:cubicBezTo>
                  <a:cubicBezTo>
                    <a:pt x="78735" y="163083"/>
                    <a:pt x="76830" y="163429"/>
                    <a:pt x="71894" y="167759"/>
                  </a:cubicBezTo>
                  <a:cubicBezTo>
                    <a:pt x="62542" y="176072"/>
                    <a:pt x="52411" y="184384"/>
                    <a:pt x="45224" y="191052"/>
                  </a:cubicBezTo>
                  <a:cubicBezTo>
                    <a:pt x="40115" y="195901"/>
                    <a:pt x="36565" y="197113"/>
                    <a:pt x="33447" y="194862"/>
                  </a:cubicBezTo>
                  <a:cubicBezTo>
                    <a:pt x="29291" y="191918"/>
                    <a:pt x="34140" y="185943"/>
                    <a:pt x="40548" y="178842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89" name="Kombinationstegning: figur 88">
              <a:extLst>
                <a:ext uri="{FF2B5EF4-FFF2-40B4-BE49-F238E27FC236}">
                  <a16:creationId xmlns:a16="http://schemas.microsoft.com/office/drawing/2014/main" id="{DF32766A-65F2-44C7-8D65-844FE311331F}"/>
                </a:ext>
              </a:extLst>
            </p:cNvPr>
            <p:cNvSpPr/>
            <p:nvPr/>
          </p:nvSpPr>
          <p:spPr>
            <a:xfrm>
              <a:off x="5382937" y="2588281"/>
              <a:ext cx="184718" cy="201553"/>
            </a:xfrm>
            <a:custGeom>
              <a:avLst/>
              <a:gdLst>
                <a:gd name="connsiteX0" fmla="*/ 5961 w 184718"/>
                <a:gd name="connsiteY0" fmla="*/ 186178 h 201553"/>
                <a:gd name="connsiteX1" fmla="*/ 149962 w 184718"/>
                <a:gd name="connsiteY1" fmla="*/ 6329 h 201553"/>
                <a:gd name="connsiteX2" fmla="*/ 162258 w 184718"/>
                <a:gd name="connsiteY2" fmla="*/ 873 h 201553"/>
                <a:gd name="connsiteX3" fmla="*/ 180009 w 184718"/>
                <a:gd name="connsiteY3" fmla="*/ 10745 h 201553"/>
                <a:gd name="connsiteX4" fmla="*/ 182780 w 184718"/>
                <a:gd name="connsiteY4" fmla="*/ 24166 h 201553"/>
                <a:gd name="connsiteX5" fmla="*/ 109264 w 184718"/>
                <a:gd name="connsiteY5" fmla="*/ 159161 h 201553"/>
                <a:gd name="connsiteX6" fmla="*/ 99912 w 184718"/>
                <a:gd name="connsiteY6" fmla="*/ 164530 h 201553"/>
                <a:gd name="connsiteX7" fmla="*/ 97488 w 184718"/>
                <a:gd name="connsiteY7" fmla="*/ 156217 h 201553"/>
                <a:gd name="connsiteX8" fmla="*/ 109870 w 184718"/>
                <a:gd name="connsiteY8" fmla="*/ 124525 h 201553"/>
                <a:gd name="connsiteX9" fmla="*/ 108225 w 184718"/>
                <a:gd name="connsiteY9" fmla="*/ 120109 h 201553"/>
                <a:gd name="connsiteX10" fmla="*/ 102250 w 184718"/>
                <a:gd name="connsiteY10" fmla="*/ 123572 h 201553"/>
                <a:gd name="connsiteX11" fmla="*/ 67267 w 184718"/>
                <a:gd name="connsiteY11" fmla="*/ 173882 h 201553"/>
                <a:gd name="connsiteX12" fmla="*/ 55751 w 184718"/>
                <a:gd name="connsiteY12" fmla="*/ 180723 h 201553"/>
                <a:gd name="connsiteX13" fmla="*/ 55664 w 184718"/>
                <a:gd name="connsiteY13" fmla="*/ 166695 h 201553"/>
                <a:gd name="connsiteX14" fmla="*/ 89521 w 184718"/>
                <a:gd name="connsiteY14" fmla="*/ 114307 h 201553"/>
                <a:gd name="connsiteX15" fmla="*/ 90301 w 184718"/>
                <a:gd name="connsiteY15" fmla="*/ 107726 h 201553"/>
                <a:gd name="connsiteX16" fmla="*/ 83460 w 184718"/>
                <a:gd name="connsiteY16" fmla="*/ 111277 h 201553"/>
                <a:gd name="connsiteX17" fmla="*/ 16785 w 184718"/>
                <a:gd name="connsiteY17" fmla="*/ 193884 h 201553"/>
                <a:gd name="connsiteX18" fmla="*/ 3796 w 184718"/>
                <a:gd name="connsiteY18" fmla="*/ 201245 h 201553"/>
                <a:gd name="connsiteX19" fmla="*/ 5961 w 184718"/>
                <a:gd name="connsiteY19" fmla="*/ 186178 h 20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4718" h="201553">
                  <a:moveTo>
                    <a:pt x="5961" y="186178"/>
                  </a:moveTo>
                  <a:cubicBezTo>
                    <a:pt x="50036" y="128941"/>
                    <a:pt x="117750" y="45034"/>
                    <a:pt x="149962" y="6329"/>
                  </a:cubicBezTo>
                  <a:cubicBezTo>
                    <a:pt x="153425" y="2172"/>
                    <a:pt x="156976" y="-1811"/>
                    <a:pt x="162258" y="873"/>
                  </a:cubicBezTo>
                  <a:cubicBezTo>
                    <a:pt x="167886" y="3731"/>
                    <a:pt x="177498" y="9532"/>
                    <a:pt x="180009" y="10745"/>
                  </a:cubicBezTo>
                  <a:cubicBezTo>
                    <a:pt x="184771" y="13169"/>
                    <a:pt x="186330" y="16979"/>
                    <a:pt x="182780" y="24166"/>
                  </a:cubicBezTo>
                  <a:cubicBezTo>
                    <a:pt x="177324" y="35077"/>
                    <a:pt x="111256" y="155438"/>
                    <a:pt x="109264" y="159161"/>
                  </a:cubicBezTo>
                  <a:cubicBezTo>
                    <a:pt x="107705" y="162019"/>
                    <a:pt x="104934" y="164963"/>
                    <a:pt x="99912" y="164530"/>
                  </a:cubicBezTo>
                  <a:cubicBezTo>
                    <a:pt x="96102" y="164270"/>
                    <a:pt x="95496" y="161153"/>
                    <a:pt x="97488" y="156217"/>
                  </a:cubicBezTo>
                  <a:cubicBezTo>
                    <a:pt x="99046" y="152321"/>
                    <a:pt x="109437" y="125651"/>
                    <a:pt x="109870" y="124525"/>
                  </a:cubicBezTo>
                  <a:cubicBezTo>
                    <a:pt x="110303" y="123313"/>
                    <a:pt x="110823" y="121148"/>
                    <a:pt x="108225" y="120109"/>
                  </a:cubicBezTo>
                  <a:cubicBezTo>
                    <a:pt x="105627" y="119070"/>
                    <a:pt x="103549" y="121408"/>
                    <a:pt x="102250" y="123572"/>
                  </a:cubicBezTo>
                  <a:cubicBezTo>
                    <a:pt x="101124" y="125477"/>
                    <a:pt x="69086" y="170938"/>
                    <a:pt x="67267" y="173882"/>
                  </a:cubicBezTo>
                  <a:cubicBezTo>
                    <a:pt x="64064" y="179337"/>
                    <a:pt x="59907" y="181675"/>
                    <a:pt x="55751" y="180723"/>
                  </a:cubicBezTo>
                  <a:cubicBezTo>
                    <a:pt x="50209" y="179424"/>
                    <a:pt x="50815" y="174315"/>
                    <a:pt x="55664" y="166695"/>
                  </a:cubicBezTo>
                  <a:cubicBezTo>
                    <a:pt x="58955" y="161499"/>
                    <a:pt x="89521" y="114307"/>
                    <a:pt x="89521" y="114307"/>
                  </a:cubicBezTo>
                  <a:cubicBezTo>
                    <a:pt x="89521" y="114307"/>
                    <a:pt x="93071" y="109631"/>
                    <a:pt x="90301" y="107726"/>
                  </a:cubicBezTo>
                  <a:cubicBezTo>
                    <a:pt x="87530" y="105821"/>
                    <a:pt x="84499" y="109978"/>
                    <a:pt x="83460" y="111277"/>
                  </a:cubicBezTo>
                  <a:cubicBezTo>
                    <a:pt x="78697" y="117338"/>
                    <a:pt x="24665" y="184273"/>
                    <a:pt x="16785" y="193884"/>
                  </a:cubicBezTo>
                  <a:cubicBezTo>
                    <a:pt x="11676" y="200119"/>
                    <a:pt x="8299" y="202457"/>
                    <a:pt x="3796" y="201245"/>
                  </a:cubicBezTo>
                  <a:cubicBezTo>
                    <a:pt x="-1053" y="200119"/>
                    <a:pt x="-2179" y="196655"/>
                    <a:pt x="5961" y="1861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0" name="Kombinationstegning: figur 89">
              <a:extLst>
                <a:ext uri="{FF2B5EF4-FFF2-40B4-BE49-F238E27FC236}">
                  <a16:creationId xmlns:a16="http://schemas.microsoft.com/office/drawing/2014/main" id="{85BDB980-BA24-4C66-9DEB-097C5D17643B}"/>
                </a:ext>
              </a:extLst>
            </p:cNvPr>
            <p:cNvSpPr/>
            <p:nvPr/>
          </p:nvSpPr>
          <p:spPr>
            <a:xfrm>
              <a:off x="5616458" y="2625665"/>
              <a:ext cx="66526" cy="98722"/>
            </a:xfrm>
            <a:custGeom>
              <a:avLst/>
              <a:gdLst>
                <a:gd name="connsiteX0" fmla="*/ 780 w 66526"/>
                <a:gd name="connsiteY0" fmla="*/ 84111 h 98722"/>
                <a:gd name="connsiteX1" fmla="*/ 20003 w 66526"/>
                <a:gd name="connsiteY1" fmla="*/ 7478 h 98722"/>
                <a:gd name="connsiteX2" fmla="*/ 28489 w 66526"/>
                <a:gd name="connsiteY2" fmla="*/ 117 h 98722"/>
                <a:gd name="connsiteX3" fmla="*/ 58450 w 66526"/>
                <a:gd name="connsiteY3" fmla="*/ 3581 h 98722"/>
                <a:gd name="connsiteX4" fmla="*/ 66503 w 66526"/>
                <a:gd name="connsiteY4" fmla="*/ 13712 h 98722"/>
                <a:gd name="connsiteX5" fmla="*/ 65550 w 66526"/>
                <a:gd name="connsiteY5" fmla="*/ 85669 h 98722"/>
                <a:gd name="connsiteX6" fmla="*/ 59143 w 66526"/>
                <a:gd name="connsiteY6" fmla="*/ 97532 h 98722"/>
                <a:gd name="connsiteX7" fmla="*/ 52908 w 66526"/>
                <a:gd name="connsiteY7" fmla="*/ 87228 h 98722"/>
                <a:gd name="connsiteX8" fmla="*/ 50484 w 66526"/>
                <a:gd name="connsiteY8" fmla="*/ 66013 h 98722"/>
                <a:gd name="connsiteX9" fmla="*/ 47193 w 66526"/>
                <a:gd name="connsiteY9" fmla="*/ 60385 h 98722"/>
                <a:gd name="connsiteX10" fmla="*/ 42950 w 66526"/>
                <a:gd name="connsiteY10" fmla="*/ 65753 h 98722"/>
                <a:gd name="connsiteX11" fmla="*/ 37495 w 66526"/>
                <a:gd name="connsiteY11" fmla="*/ 90605 h 98722"/>
                <a:gd name="connsiteX12" fmla="*/ 29961 w 66526"/>
                <a:gd name="connsiteY12" fmla="*/ 98658 h 98722"/>
                <a:gd name="connsiteX13" fmla="*/ 26151 w 66526"/>
                <a:gd name="connsiteY13" fmla="*/ 88613 h 98722"/>
                <a:gd name="connsiteX14" fmla="*/ 28576 w 66526"/>
                <a:gd name="connsiteY14" fmla="*/ 65061 h 98722"/>
                <a:gd name="connsiteX15" fmla="*/ 26411 w 66526"/>
                <a:gd name="connsiteY15" fmla="*/ 58653 h 98722"/>
                <a:gd name="connsiteX16" fmla="*/ 21908 w 66526"/>
                <a:gd name="connsiteY16" fmla="*/ 62636 h 98722"/>
                <a:gd name="connsiteX17" fmla="*/ 10911 w 66526"/>
                <a:gd name="connsiteY17" fmla="*/ 88267 h 98722"/>
                <a:gd name="connsiteX18" fmla="*/ 4157 w 66526"/>
                <a:gd name="connsiteY18" fmla="*/ 93636 h 98722"/>
                <a:gd name="connsiteX19" fmla="*/ 780 w 66526"/>
                <a:gd name="connsiteY19" fmla="*/ 84111 h 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526" h="98722">
                  <a:moveTo>
                    <a:pt x="780" y="84111"/>
                  </a:moveTo>
                  <a:cubicBezTo>
                    <a:pt x="1300" y="81773"/>
                    <a:pt x="20003" y="7478"/>
                    <a:pt x="20003" y="7478"/>
                  </a:cubicBezTo>
                  <a:cubicBezTo>
                    <a:pt x="20003" y="7478"/>
                    <a:pt x="21129" y="-1095"/>
                    <a:pt x="28489" y="117"/>
                  </a:cubicBezTo>
                  <a:cubicBezTo>
                    <a:pt x="34811" y="1156"/>
                    <a:pt x="56631" y="3495"/>
                    <a:pt x="58450" y="3581"/>
                  </a:cubicBezTo>
                  <a:cubicBezTo>
                    <a:pt x="63386" y="4014"/>
                    <a:pt x="66849" y="5659"/>
                    <a:pt x="66503" y="13712"/>
                  </a:cubicBezTo>
                  <a:cubicBezTo>
                    <a:pt x="65983" y="25229"/>
                    <a:pt x="65550" y="78742"/>
                    <a:pt x="65550" y="85669"/>
                  </a:cubicBezTo>
                  <a:cubicBezTo>
                    <a:pt x="65550" y="93549"/>
                    <a:pt x="64511" y="96840"/>
                    <a:pt x="59143" y="97532"/>
                  </a:cubicBezTo>
                  <a:cubicBezTo>
                    <a:pt x="55852" y="97965"/>
                    <a:pt x="54380" y="96406"/>
                    <a:pt x="52908" y="87228"/>
                  </a:cubicBezTo>
                  <a:cubicBezTo>
                    <a:pt x="52129" y="82379"/>
                    <a:pt x="50484" y="68524"/>
                    <a:pt x="50484" y="66013"/>
                  </a:cubicBezTo>
                  <a:cubicBezTo>
                    <a:pt x="50484" y="62117"/>
                    <a:pt x="49185" y="60645"/>
                    <a:pt x="47193" y="60385"/>
                  </a:cubicBezTo>
                  <a:cubicBezTo>
                    <a:pt x="45115" y="60125"/>
                    <a:pt x="43556" y="61510"/>
                    <a:pt x="42950" y="65753"/>
                  </a:cubicBezTo>
                  <a:cubicBezTo>
                    <a:pt x="42690" y="67832"/>
                    <a:pt x="37928" y="89133"/>
                    <a:pt x="37495" y="90605"/>
                  </a:cubicBezTo>
                  <a:cubicBezTo>
                    <a:pt x="35850" y="97446"/>
                    <a:pt x="33945" y="99091"/>
                    <a:pt x="29961" y="98658"/>
                  </a:cubicBezTo>
                  <a:cubicBezTo>
                    <a:pt x="26498" y="98311"/>
                    <a:pt x="25632" y="94588"/>
                    <a:pt x="26151" y="88613"/>
                  </a:cubicBezTo>
                  <a:cubicBezTo>
                    <a:pt x="26411" y="85583"/>
                    <a:pt x="28316" y="66966"/>
                    <a:pt x="28576" y="65061"/>
                  </a:cubicBezTo>
                  <a:cubicBezTo>
                    <a:pt x="28836" y="63156"/>
                    <a:pt x="28922" y="59172"/>
                    <a:pt x="26411" y="58653"/>
                  </a:cubicBezTo>
                  <a:cubicBezTo>
                    <a:pt x="23207" y="58047"/>
                    <a:pt x="22861" y="60298"/>
                    <a:pt x="21908" y="62636"/>
                  </a:cubicBezTo>
                  <a:cubicBezTo>
                    <a:pt x="20003" y="67052"/>
                    <a:pt x="12124" y="85929"/>
                    <a:pt x="10911" y="88267"/>
                  </a:cubicBezTo>
                  <a:cubicBezTo>
                    <a:pt x="8227" y="93896"/>
                    <a:pt x="6842" y="94242"/>
                    <a:pt x="4157" y="93636"/>
                  </a:cubicBezTo>
                  <a:cubicBezTo>
                    <a:pt x="-519" y="92770"/>
                    <a:pt x="-605" y="90086"/>
                    <a:pt x="780" y="841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1" name="Kombinationstegning: figur 90">
              <a:extLst>
                <a:ext uri="{FF2B5EF4-FFF2-40B4-BE49-F238E27FC236}">
                  <a16:creationId xmlns:a16="http://schemas.microsoft.com/office/drawing/2014/main" id="{3BBB75B3-A5E3-41F8-B180-7D4F60BCF67D}"/>
                </a:ext>
              </a:extLst>
            </p:cNvPr>
            <p:cNvSpPr/>
            <p:nvPr/>
          </p:nvSpPr>
          <p:spPr>
            <a:xfrm>
              <a:off x="5776553" y="2609687"/>
              <a:ext cx="96848" cy="150177"/>
            </a:xfrm>
            <a:custGeom>
              <a:avLst/>
              <a:gdLst>
                <a:gd name="connsiteX0" fmla="*/ 15339 w 96848"/>
                <a:gd name="connsiteY0" fmla="*/ 130135 h 150177"/>
                <a:gd name="connsiteX1" fmla="*/ 272 w 96848"/>
                <a:gd name="connsiteY1" fmla="*/ 18866 h 150177"/>
                <a:gd name="connsiteX2" fmla="*/ 5035 w 96848"/>
                <a:gd name="connsiteY2" fmla="*/ 9687 h 150177"/>
                <a:gd name="connsiteX3" fmla="*/ 32917 w 96848"/>
                <a:gd name="connsiteY3" fmla="*/ 768 h 150177"/>
                <a:gd name="connsiteX4" fmla="*/ 43048 w 96848"/>
                <a:gd name="connsiteY4" fmla="*/ 6483 h 150177"/>
                <a:gd name="connsiteX5" fmla="*/ 95868 w 96848"/>
                <a:gd name="connsiteY5" fmla="*/ 140006 h 150177"/>
                <a:gd name="connsiteX6" fmla="*/ 93877 w 96848"/>
                <a:gd name="connsiteY6" fmla="*/ 149791 h 150177"/>
                <a:gd name="connsiteX7" fmla="*/ 84265 w 96848"/>
                <a:gd name="connsiteY7" fmla="*/ 143557 h 150177"/>
                <a:gd name="connsiteX8" fmla="*/ 58028 w 96848"/>
                <a:gd name="connsiteY8" fmla="*/ 86060 h 150177"/>
                <a:gd name="connsiteX9" fmla="*/ 53352 w 96848"/>
                <a:gd name="connsiteY9" fmla="*/ 82770 h 150177"/>
                <a:gd name="connsiteX10" fmla="*/ 51707 w 96848"/>
                <a:gd name="connsiteY10" fmla="*/ 89351 h 150177"/>
                <a:gd name="connsiteX11" fmla="*/ 60453 w 96848"/>
                <a:gd name="connsiteY11" fmla="*/ 139400 h 150177"/>
                <a:gd name="connsiteX12" fmla="*/ 55257 w 96848"/>
                <a:gd name="connsiteY12" fmla="*/ 148665 h 150177"/>
                <a:gd name="connsiteX13" fmla="*/ 47724 w 96848"/>
                <a:gd name="connsiteY13" fmla="*/ 141825 h 150177"/>
                <a:gd name="connsiteX14" fmla="*/ 29367 w 96848"/>
                <a:gd name="connsiteY14" fmla="*/ 63893 h 150177"/>
                <a:gd name="connsiteX15" fmla="*/ 24691 w 96848"/>
                <a:gd name="connsiteY15" fmla="*/ 60343 h 150177"/>
                <a:gd name="connsiteX16" fmla="*/ 22266 w 96848"/>
                <a:gd name="connsiteY16" fmla="*/ 65798 h 150177"/>
                <a:gd name="connsiteX17" fmla="*/ 27115 w 96848"/>
                <a:gd name="connsiteY17" fmla="*/ 129356 h 150177"/>
                <a:gd name="connsiteX18" fmla="*/ 21227 w 96848"/>
                <a:gd name="connsiteY18" fmla="*/ 136023 h 150177"/>
                <a:gd name="connsiteX19" fmla="*/ 15339 w 96848"/>
                <a:gd name="connsiteY19" fmla="*/ 130135 h 1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48" h="150177">
                  <a:moveTo>
                    <a:pt x="15339" y="130135"/>
                  </a:moveTo>
                  <a:cubicBezTo>
                    <a:pt x="14906" y="126845"/>
                    <a:pt x="2523" y="35232"/>
                    <a:pt x="272" y="18866"/>
                  </a:cubicBezTo>
                  <a:cubicBezTo>
                    <a:pt x="-507" y="13497"/>
                    <a:pt x="185" y="11073"/>
                    <a:pt x="5035" y="9687"/>
                  </a:cubicBezTo>
                  <a:cubicBezTo>
                    <a:pt x="17677" y="6137"/>
                    <a:pt x="22266" y="4665"/>
                    <a:pt x="32917" y="768"/>
                  </a:cubicBezTo>
                  <a:cubicBezTo>
                    <a:pt x="37419" y="-877"/>
                    <a:pt x="40450" y="-271"/>
                    <a:pt x="43048" y="6483"/>
                  </a:cubicBezTo>
                  <a:cubicBezTo>
                    <a:pt x="52746" y="31854"/>
                    <a:pt x="86863" y="116194"/>
                    <a:pt x="95868" y="140006"/>
                  </a:cubicBezTo>
                  <a:cubicBezTo>
                    <a:pt x="97081" y="143297"/>
                    <a:pt x="97860" y="148146"/>
                    <a:pt x="93877" y="149791"/>
                  </a:cubicBezTo>
                  <a:cubicBezTo>
                    <a:pt x="89374" y="151610"/>
                    <a:pt x="85391" y="146587"/>
                    <a:pt x="84265" y="143557"/>
                  </a:cubicBezTo>
                  <a:cubicBezTo>
                    <a:pt x="83399" y="141392"/>
                    <a:pt x="58375" y="86840"/>
                    <a:pt x="58028" y="86060"/>
                  </a:cubicBezTo>
                  <a:cubicBezTo>
                    <a:pt x="57682" y="85281"/>
                    <a:pt x="57249" y="81731"/>
                    <a:pt x="53352" y="82770"/>
                  </a:cubicBezTo>
                  <a:cubicBezTo>
                    <a:pt x="49542" y="83896"/>
                    <a:pt x="51534" y="87706"/>
                    <a:pt x="51707" y="89351"/>
                  </a:cubicBezTo>
                  <a:cubicBezTo>
                    <a:pt x="51880" y="90996"/>
                    <a:pt x="60453" y="139400"/>
                    <a:pt x="60453" y="139400"/>
                  </a:cubicBezTo>
                  <a:cubicBezTo>
                    <a:pt x="60453" y="139400"/>
                    <a:pt x="62617" y="147886"/>
                    <a:pt x="55257" y="148665"/>
                  </a:cubicBezTo>
                  <a:cubicBezTo>
                    <a:pt x="49456" y="149272"/>
                    <a:pt x="48243" y="144163"/>
                    <a:pt x="47724" y="141825"/>
                  </a:cubicBezTo>
                  <a:cubicBezTo>
                    <a:pt x="47204" y="139487"/>
                    <a:pt x="29713" y="65798"/>
                    <a:pt x="29367" y="63893"/>
                  </a:cubicBezTo>
                  <a:cubicBezTo>
                    <a:pt x="29020" y="62075"/>
                    <a:pt x="28241" y="59477"/>
                    <a:pt x="24691" y="60343"/>
                  </a:cubicBezTo>
                  <a:cubicBezTo>
                    <a:pt x="21833" y="61036"/>
                    <a:pt x="22006" y="64239"/>
                    <a:pt x="22266" y="65798"/>
                  </a:cubicBezTo>
                  <a:cubicBezTo>
                    <a:pt x="22526" y="67443"/>
                    <a:pt x="27115" y="129356"/>
                    <a:pt x="27115" y="129356"/>
                  </a:cubicBezTo>
                  <a:cubicBezTo>
                    <a:pt x="27115" y="129356"/>
                    <a:pt x="27548" y="135504"/>
                    <a:pt x="21227" y="136023"/>
                  </a:cubicBezTo>
                  <a:cubicBezTo>
                    <a:pt x="16724" y="136543"/>
                    <a:pt x="15858" y="134811"/>
                    <a:pt x="15339" y="130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2" name="Kombinationstegning: figur 91">
              <a:extLst>
                <a:ext uri="{FF2B5EF4-FFF2-40B4-BE49-F238E27FC236}">
                  <a16:creationId xmlns:a16="http://schemas.microsoft.com/office/drawing/2014/main" id="{A39285B0-5A3E-4EFB-B6F0-E0990901173B}"/>
                </a:ext>
              </a:extLst>
            </p:cNvPr>
            <p:cNvSpPr/>
            <p:nvPr/>
          </p:nvSpPr>
          <p:spPr>
            <a:xfrm>
              <a:off x="5892605" y="2530116"/>
              <a:ext cx="140753" cy="98831"/>
            </a:xfrm>
            <a:custGeom>
              <a:avLst/>
              <a:gdLst>
                <a:gd name="connsiteX0" fmla="*/ 78444 w 140753"/>
                <a:gd name="connsiteY0" fmla="*/ 97485 h 98831"/>
                <a:gd name="connsiteX1" fmla="*/ 3976 w 140753"/>
                <a:gd name="connsiteY1" fmla="*/ 43712 h 98831"/>
                <a:gd name="connsiteX2" fmla="*/ 4149 w 140753"/>
                <a:gd name="connsiteY2" fmla="*/ 30983 h 98831"/>
                <a:gd name="connsiteX3" fmla="*/ 35062 w 140753"/>
                <a:gd name="connsiteY3" fmla="*/ 2408 h 98831"/>
                <a:gd name="connsiteX4" fmla="*/ 49263 w 140753"/>
                <a:gd name="connsiteY4" fmla="*/ 1888 h 98831"/>
                <a:gd name="connsiteX5" fmla="*/ 135247 w 140753"/>
                <a:gd name="connsiteY5" fmla="*/ 47608 h 98831"/>
                <a:gd name="connsiteX6" fmla="*/ 139404 w 140753"/>
                <a:gd name="connsiteY6" fmla="*/ 57480 h 98831"/>
                <a:gd name="connsiteX7" fmla="*/ 123817 w 140753"/>
                <a:gd name="connsiteY7" fmla="*/ 56700 h 98831"/>
                <a:gd name="connsiteX8" fmla="*/ 89181 w 140753"/>
                <a:gd name="connsiteY8" fmla="*/ 43279 h 98831"/>
                <a:gd name="connsiteX9" fmla="*/ 82860 w 140753"/>
                <a:gd name="connsiteY9" fmla="*/ 43539 h 98831"/>
                <a:gd name="connsiteX10" fmla="*/ 85284 w 140753"/>
                <a:gd name="connsiteY10" fmla="*/ 48474 h 98831"/>
                <a:gd name="connsiteX11" fmla="*/ 108837 w 140753"/>
                <a:gd name="connsiteY11" fmla="*/ 69083 h 98831"/>
                <a:gd name="connsiteX12" fmla="*/ 111002 w 140753"/>
                <a:gd name="connsiteY12" fmla="*/ 76616 h 98831"/>
                <a:gd name="connsiteX13" fmla="*/ 101131 w 140753"/>
                <a:gd name="connsiteY13" fmla="*/ 76443 h 98831"/>
                <a:gd name="connsiteX14" fmla="*/ 65022 w 140753"/>
                <a:gd name="connsiteY14" fmla="*/ 56008 h 98831"/>
                <a:gd name="connsiteX15" fmla="*/ 59047 w 140753"/>
                <a:gd name="connsiteY15" fmla="*/ 56527 h 98831"/>
                <a:gd name="connsiteX16" fmla="*/ 62078 w 140753"/>
                <a:gd name="connsiteY16" fmla="*/ 62502 h 98831"/>
                <a:gd name="connsiteX17" fmla="*/ 84245 w 140753"/>
                <a:gd name="connsiteY17" fmla="*/ 87007 h 98831"/>
                <a:gd name="connsiteX18" fmla="*/ 86670 w 140753"/>
                <a:gd name="connsiteY18" fmla="*/ 96272 h 98831"/>
                <a:gd name="connsiteX19" fmla="*/ 78444 w 140753"/>
                <a:gd name="connsiteY19" fmla="*/ 97485 h 9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753" h="98831">
                  <a:moveTo>
                    <a:pt x="78444" y="97485"/>
                  </a:moveTo>
                  <a:cubicBezTo>
                    <a:pt x="78444" y="97485"/>
                    <a:pt x="8305" y="47002"/>
                    <a:pt x="3976" y="43712"/>
                  </a:cubicBezTo>
                  <a:cubicBezTo>
                    <a:pt x="-1566" y="39556"/>
                    <a:pt x="-1133" y="34966"/>
                    <a:pt x="4149" y="30983"/>
                  </a:cubicBezTo>
                  <a:cubicBezTo>
                    <a:pt x="12721" y="24575"/>
                    <a:pt x="27788" y="9768"/>
                    <a:pt x="35062" y="2408"/>
                  </a:cubicBezTo>
                  <a:cubicBezTo>
                    <a:pt x="37313" y="156"/>
                    <a:pt x="42335" y="-1402"/>
                    <a:pt x="49263" y="1888"/>
                  </a:cubicBezTo>
                  <a:cubicBezTo>
                    <a:pt x="55930" y="5006"/>
                    <a:pt x="131264" y="45357"/>
                    <a:pt x="135247" y="47608"/>
                  </a:cubicBezTo>
                  <a:cubicBezTo>
                    <a:pt x="139231" y="49860"/>
                    <a:pt x="142781" y="54016"/>
                    <a:pt x="139404" y="57480"/>
                  </a:cubicBezTo>
                  <a:cubicBezTo>
                    <a:pt x="135767" y="61117"/>
                    <a:pt x="131611" y="59558"/>
                    <a:pt x="123817" y="56700"/>
                  </a:cubicBezTo>
                  <a:cubicBezTo>
                    <a:pt x="116630" y="54016"/>
                    <a:pt x="93078" y="44578"/>
                    <a:pt x="89181" y="43279"/>
                  </a:cubicBezTo>
                  <a:cubicBezTo>
                    <a:pt x="86237" y="42326"/>
                    <a:pt x="84419" y="41893"/>
                    <a:pt x="82860" y="43539"/>
                  </a:cubicBezTo>
                  <a:cubicBezTo>
                    <a:pt x="81821" y="44664"/>
                    <a:pt x="82514" y="46050"/>
                    <a:pt x="85284" y="48474"/>
                  </a:cubicBezTo>
                  <a:cubicBezTo>
                    <a:pt x="87363" y="50293"/>
                    <a:pt x="106672" y="67264"/>
                    <a:pt x="108837" y="69083"/>
                  </a:cubicBezTo>
                  <a:cubicBezTo>
                    <a:pt x="111262" y="71248"/>
                    <a:pt x="113080" y="74105"/>
                    <a:pt x="111002" y="76616"/>
                  </a:cubicBezTo>
                  <a:cubicBezTo>
                    <a:pt x="108924" y="79127"/>
                    <a:pt x="104767" y="78521"/>
                    <a:pt x="101131" y="76443"/>
                  </a:cubicBezTo>
                  <a:cubicBezTo>
                    <a:pt x="99312" y="75404"/>
                    <a:pt x="66581" y="56960"/>
                    <a:pt x="65022" y="56008"/>
                  </a:cubicBezTo>
                  <a:cubicBezTo>
                    <a:pt x="63550" y="55055"/>
                    <a:pt x="60519" y="53843"/>
                    <a:pt x="59047" y="56527"/>
                  </a:cubicBezTo>
                  <a:cubicBezTo>
                    <a:pt x="57835" y="58692"/>
                    <a:pt x="59827" y="60164"/>
                    <a:pt x="62078" y="62502"/>
                  </a:cubicBezTo>
                  <a:cubicBezTo>
                    <a:pt x="67274" y="67957"/>
                    <a:pt x="82167" y="84410"/>
                    <a:pt x="84245" y="87007"/>
                  </a:cubicBezTo>
                  <a:cubicBezTo>
                    <a:pt x="88315" y="92203"/>
                    <a:pt x="87622" y="95233"/>
                    <a:pt x="86670" y="96272"/>
                  </a:cubicBezTo>
                  <a:cubicBezTo>
                    <a:pt x="82514" y="100342"/>
                    <a:pt x="81994" y="98610"/>
                    <a:pt x="78444" y="974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3" name="Kombinationstegning: figur 92">
              <a:extLst>
                <a:ext uri="{FF2B5EF4-FFF2-40B4-BE49-F238E27FC236}">
                  <a16:creationId xmlns:a16="http://schemas.microsoft.com/office/drawing/2014/main" id="{163DDF89-3C2F-4450-ACFC-566B1EDF0B23}"/>
                </a:ext>
              </a:extLst>
            </p:cNvPr>
            <p:cNvSpPr/>
            <p:nvPr/>
          </p:nvSpPr>
          <p:spPr>
            <a:xfrm>
              <a:off x="5977964" y="2428541"/>
              <a:ext cx="245598" cy="104288"/>
            </a:xfrm>
            <a:custGeom>
              <a:avLst/>
              <a:gdLst>
                <a:gd name="connsiteX0" fmla="*/ 6074 w 245598"/>
                <a:gd name="connsiteY0" fmla="*/ 44668 h 104288"/>
                <a:gd name="connsiteX1" fmla="*/ 878 w 245598"/>
                <a:gd name="connsiteY1" fmla="*/ 33757 h 104288"/>
                <a:gd name="connsiteX2" fmla="*/ 14040 w 245598"/>
                <a:gd name="connsiteY2" fmla="*/ 4749 h 104288"/>
                <a:gd name="connsiteX3" fmla="*/ 25557 w 245598"/>
                <a:gd name="connsiteY3" fmla="*/ 680 h 104288"/>
                <a:gd name="connsiteX4" fmla="*/ 239436 w 245598"/>
                <a:gd name="connsiteY4" fmla="*/ 60947 h 104288"/>
                <a:gd name="connsiteX5" fmla="*/ 245411 w 245598"/>
                <a:gd name="connsiteY5" fmla="*/ 68740 h 104288"/>
                <a:gd name="connsiteX6" fmla="*/ 232856 w 245598"/>
                <a:gd name="connsiteY6" fmla="*/ 73676 h 104288"/>
                <a:gd name="connsiteX7" fmla="*/ 117863 w 245598"/>
                <a:gd name="connsiteY7" fmla="*/ 45014 h 104288"/>
                <a:gd name="connsiteX8" fmla="*/ 113360 w 245598"/>
                <a:gd name="connsiteY8" fmla="*/ 47179 h 104288"/>
                <a:gd name="connsiteX9" fmla="*/ 117603 w 245598"/>
                <a:gd name="connsiteY9" fmla="*/ 52374 h 104288"/>
                <a:gd name="connsiteX10" fmla="*/ 196228 w 245598"/>
                <a:gd name="connsiteY10" fmla="*/ 78005 h 104288"/>
                <a:gd name="connsiteX11" fmla="*/ 202722 w 245598"/>
                <a:gd name="connsiteY11" fmla="*/ 87270 h 104288"/>
                <a:gd name="connsiteX12" fmla="*/ 191811 w 245598"/>
                <a:gd name="connsiteY12" fmla="*/ 89781 h 104288"/>
                <a:gd name="connsiteX13" fmla="*/ 133016 w 245598"/>
                <a:gd name="connsiteY13" fmla="*/ 73416 h 104288"/>
                <a:gd name="connsiteX14" fmla="*/ 127821 w 245598"/>
                <a:gd name="connsiteY14" fmla="*/ 75321 h 104288"/>
                <a:gd name="connsiteX15" fmla="*/ 131977 w 245598"/>
                <a:gd name="connsiteY15" fmla="*/ 80430 h 104288"/>
                <a:gd name="connsiteX16" fmla="*/ 154491 w 245598"/>
                <a:gd name="connsiteY16" fmla="*/ 92552 h 104288"/>
                <a:gd name="connsiteX17" fmla="*/ 159426 w 245598"/>
                <a:gd name="connsiteY17" fmla="*/ 101818 h 104288"/>
                <a:gd name="connsiteX18" fmla="*/ 149988 w 245598"/>
                <a:gd name="connsiteY18" fmla="*/ 103550 h 104288"/>
                <a:gd name="connsiteX19" fmla="*/ 6074 w 245598"/>
                <a:gd name="connsiteY19" fmla="*/ 44668 h 1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5598" h="104288">
                  <a:moveTo>
                    <a:pt x="6074" y="44668"/>
                  </a:moveTo>
                  <a:cubicBezTo>
                    <a:pt x="6074" y="44668"/>
                    <a:pt x="-2759" y="41550"/>
                    <a:pt x="878" y="33757"/>
                  </a:cubicBezTo>
                  <a:cubicBezTo>
                    <a:pt x="4602" y="25791"/>
                    <a:pt x="12914" y="7260"/>
                    <a:pt x="14040" y="4749"/>
                  </a:cubicBezTo>
                  <a:cubicBezTo>
                    <a:pt x="15772" y="853"/>
                    <a:pt x="18803" y="-1139"/>
                    <a:pt x="25557" y="680"/>
                  </a:cubicBezTo>
                  <a:cubicBezTo>
                    <a:pt x="59847" y="9771"/>
                    <a:pt x="208956" y="51422"/>
                    <a:pt x="239436" y="60947"/>
                  </a:cubicBezTo>
                  <a:cubicBezTo>
                    <a:pt x="242987" y="62072"/>
                    <a:pt x="246450" y="65276"/>
                    <a:pt x="245411" y="68740"/>
                  </a:cubicBezTo>
                  <a:cubicBezTo>
                    <a:pt x="243333" y="75754"/>
                    <a:pt x="237618" y="74715"/>
                    <a:pt x="232856" y="73676"/>
                  </a:cubicBezTo>
                  <a:cubicBezTo>
                    <a:pt x="220906" y="70991"/>
                    <a:pt x="119335" y="45274"/>
                    <a:pt x="117863" y="45014"/>
                  </a:cubicBezTo>
                  <a:cubicBezTo>
                    <a:pt x="115958" y="44668"/>
                    <a:pt x="114139" y="44927"/>
                    <a:pt x="113360" y="47179"/>
                  </a:cubicBezTo>
                  <a:cubicBezTo>
                    <a:pt x="112494" y="49776"/>
                    <a:pt x="114053" y="51508"/>
                    <a:pt x="117603" y="52374"/>
                  </a:cubicBezTo>
                  <a:cubicBezTo>
                    <a:pt x="119768" y="52894"/>
                    <a:pt x="196228" y="78005"/>
                    <a:pt x="196228" y="78005"/>
                  </a:cubicBezTo>
                  <a:cubicBezTo>
                    <a:pt x="196228" y="78005"/>
                    <a:pt x="204973" y="80603"/>
                    <a:pt x="202722" y="87270"/>
                  </a:cubicBezTo>
                  <a:cubicBezTo>
                    <a:pt x="201510" y="90821"/>
                    <a:pt x="194582" y="90561"/>
                    <a:pt x="191811" y="89781"/>
                  </a:cubicBezTo>
                  <a:cubicBezTo>
                    <a:pt x="189906" y="89262"/>
                    <a:pt x="135094" y="73849"/>
                    <a:pt x="133016" y="73416"/>
                  </a:cubicBezTo>
                  <a:cubicBezTo>
                    <a:pt x="131544" y="73069"/>
                    <a:pt x="129120" y="72983"/>
                    <a:pt x="127821" y="75321"/>
                  </a:cubicBezTo>
                  <a:cubicBezTo>
                    <a:pt x="127128" y="76706"/>
                    <a:pt x="128687" y="78698"/>
                    <a:pt x="131977" y="80430"/>
                  </a:cubicBezTo>
                  <a:cubicBezTo>
                    <a:pt x="134315" y="81642"/>
                    <a:pt x="151806" y="91080"/>
                    <a:pt x="154491" y="92552"/>
                  </a:cubicBezTo>
                  <a:cubicBezTo>
                    <a:pt x="158041" y="94544"/>
                    <a:pt x="162457" y="98614"/>
                    <a:pt x="159426" y="101818"/>
                  </a:cubicBezTo>
                  <a:cubicBezTo>
                    <a:pt x="156742" y="104675"/>
                    <a:pt x="152499" y="104762"/>
                    <a:pt x="149988" y="103550"/>
                  </a:cubicBezTo>
                  <a:cubicBezTo>
                    <a:pt x="147650" y="102424"/>
                    <a:pt x="6074" y="44668"/>
                    <a:pt x="6074" y="4466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4" name="Kombinationstegning: figur 93">
              <a:extLst>
                <a:ext uri="{FF2B5EF4-FFF2-40B4-BE49-F238E27FC236}">
                  <a16:creationId xmlns:a16="http://schemas.microsoft.com/office/drawing/2014/main" id="{05379736-9EB2-4C35-9DC1-A1FAAF64A625}"/>
                </a:ext>
              </a:extLst>
            </p:cNvPr>
            <p:cNvSpPr/>
            <p:nvPr/>
          </p:nvSpPr>
          <p:spPr>
            <a:xfrm>
              <a:off x="6010418" y="2311283"/>
              <a:ext cx="332411" cy="116392"/>
            </a:xfrm>
            <a:custGeom>
              <a:avLst/>
              <a:gdLst>
                <a:gd name="connsiteX0" fmla="*/ 8862 w 332411"/>
                <a:gd name="connsiteY0" fmla="*/ 64338 h 116392"/>
                <a:gd name="connsiteX1" fmla="*/ 116 w 332411"/>
                <a:gd name="connsiteY1" fmla="*/ 52129 h 116392"/>
                <a:gd name="connsiteX2" fmla="*/ 4186 w 332411"/>
                <a:gd name="connsiteY2" fmla="*/ 8401 h 116392"/>
                <a:gd name="connsiteX3" fmla="*/ 14057 w 332411"/>
                <a:gd name="connsiteY3" fmla="*/ 174 h 116392"/>
                <a:gd name="connsiteX4" fmla="*/ 166804 w 332411"/>
                <a:gd name="connsiteY4" fmla="*/ 9699 h 116392"/>
                <a:gd name="connsiteX5" fmla="*/ 184555 w 332411"/>
                <a:gd name="connsiteY5" fmla="*/ 17666 h 116392"/>
                <a:gd name="connsiteX6" fmla="*/ 171307 w 332411"/>
                <a:gd name="connsiteY6" fmla="*/ 24247 h 116392"/>
                <a:gd name="connsiteX7" fmla="*/ 100908 w 332411"/>
                <a:gd name="connsiteY7" fmla="*/ 23208 h 116392"/>
                <a:gd name="connsiteX8" fmla="*/ 95713 w 332411"/>
                <a:gd name="connsiteY8" fmla="*/ 26152 h 116392"/>
                <a:gd name="connsiteX9" fmla="*/ 101774 w 332411"/>
                <a:gd name="connsiteY9" fmla="*/ 30654 h 116392"/>
                <a:gd name="connsiteX10" fmla="*/ 279285 w 332411"/>
                <a:gd name="connsiteY10" fmla="*/ 55419 h 116392"/>
                <a:gd name="connsiteX11" fmla="*/ 293833 w 332411"/>
                <a:gd name="connsiteY11" fmla="*/ 63299 h 116392"/>
                <a:gd name="connsiteX12" fmla="*/ 279978 w 332411"/>
                <a:gd name="connsiteY12" fmla="*/ 72391 h 116392"/>
                <a:gd name="connsiteX13" fmla="*/ 95626 w 332411"/>
                <a:gd name="connsiteY13" fmla="*/ 49964 h 116392"/>
                <a:gd name="connsiteX14" fmla="*/ 88526 w 332411"/>
                <a:gd name="connsiteY14" fmla="*/ 52995 h 116392"/>
                <a:gd name="connsiteX15" fmla="*/ 95107 w 332411"/>
                <a:gd name="connsiteY15" fmla="*/ 57671 h 116392"/>
                <a:gd name="connsiteX16" fmla="*/ 320589 w 332411"/>
                <a:gd name="connsiteY16" fmla="*/ 99667 h 116392"/>
                <a:gd name="connsiteX17" fmla="*/ 331933 w 332411"/>
                <a:gd name="connsiteY17" fmla="*/ 111097 h 116392"/>
                <a:gd name="connsiteX18" fmla="*/ 317039 w 332411"/>
                <a:gd name="connsiteY18" fmla="*/ 115687 h 116392"/>
                <a:gd name="connsiteX19" fmla="*/ 8862 w 332411"/>
                <a:gd name="connsiteY19" fmla="*/ 64338 h 11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411" h="116392">
                  <a:moveTo>
                    <a:pt x="8862" y="64338"/>
                  </a:moveTo>
                  <a:cubicBezTo>
                    <a:pt x="3320" y="63472"/>
                    <a:pt x="-750" y="58796"/>
                    <a:pt x="116" y="52129"/>
                  </a:cubicBezTo>
                  <a:cubicBezTo>
                    <a:pt x="896" y="45808"/>
                    <a:pt x="4186" y="11691"/>
                    <a:pt x="4186" y="8401"/>
                  </a:cubicBezTo>
                  <a:cubicBezTo>
                    <a:pt x="4273" y="3551"/>
                    <a:pt x="7910" y="434"/>
                    <a:pt x="14057" y="174"/>
                  </a:cubicBezTo>
                  <a:cubicBezTo>
                    <a:pt x="55708" y="-1384"/>
                    <a:pt x="154681" y="7968"/>
                    <a:pt x="166804" y="9699"/>
                  </a:cubicBezTo>
                  <a:cubicBezTo>
                    <a:pt x="179619" y="11518"/>
                    <a:pt x="183689" y="14029"/>
                    <a:pt x="184555" y="17666"/>
                  </a:cubicBezTo>
                  <a:cubicBezTo>
                    <a:pt x="186027" y="23641"/>
                    <a:pt x="177541" y="24506"/>
                    <a:pt x="171307" y="24247"/>
                  </a:cubicBezTo>
                  <a:cubicBezTo>
                    <a:pt x="152257" y="23294"/>
                    <a:pt x="119872" y="22775"/>
                    <a:pt x="100908" y="23208"/>
                  </a:cubicBezTo>
                  <a:cubicBezTo>
                    <a:pt x="98051" y="23294"/>
                    <a:pt x="96405" y="23381"/>
                    <a:pt x="95713" y="26152"/>
                  </a:cubicBezTo>
                  <a:cubicBezTo>
                    <a:pt x="95020" y="28749"/>
                    <a:pt x="98570" y="30135"/>
                    <a:pt x="101774" y="30654"/>
                  </a:cubicBezTo>
                  <a:cubicBezTo>
                    <a:pt x="131648" y="34724"/>
                    <a:pt x="252616" y="50311"/>
                    <a:pt x="279285" y="55419"/>
                  </a:cubicBezTo>
                  <a:cubicBezTo>
                    <a:pt x="286732" y="56891"/>
                    <a:pt x="292967" y="60009"/>
                    <a:pt x="293833" y="63299"/>
                  </a:cubicBezTo>
                  <a:cubicBezTo>
                    <a:pt x="296084" y="71439"/>
                    <a:pt x="289763" y="73863"/>
                    <a:pt x="279978" y="72391"/>
                  </a:cubicBezTo>
                  <a:cubicBezTo>
                    <a:pt x="245515" y="67369"/>
                    <a:pt x="107316" y="51176"/>
                    <a:pt x="95626" y="49964"/>
                  </a:cubicBezTo>
                  <a:cubicBezTo>
                    <a:pt x="93028" y="49704"/>
                    <a:pt x="89478" y="49531"/>
                    <a:pt x="88526" y="52995"/>
                  </a:cubicBezTo>
                  <a:cubicBezTo>
                    <a:pt x="87660" y="55852"/>
                    <a:pt x="90431" y="56805"/>
                    <a:pt x="95107" y="57671"/>
                  </a:cubicBezTo>
                  <a:cubicBezTo>
                    <a:pt x="141952" y="65897"/>
                    <a:pt x="274783" y="89277"/>
                    <a:pt x="320589" y="99667"/>
                  </a:cubicBezTo>
                  <a:cubicBezTo>
                    <a:pt x="325352" y="100706"/>
                    <a:pt x="334617" y="104603"/>
                    <a:pt x="331933" y="111097"/>
                  </a:cubicBezTo>
                  <a:cubicBezTo>
                    <a:pt x="329681" y="116639"/>
                    <a:pt x="325265" y="117159"/>
                    <a:pt x="317039" y="115687"/>
                  </a:cubicBezTo>
                  <a:cubicBezTo>
                    <a:pt x="268548" y="107114"/>
                    <a:pt x="76749" y="75509"/>
                    <a:pt x="8862" y="6433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5" name="Kombinationstegning: figur 94">
              <a:extLst>
                <a:ext uri="{FF2B5EF4-FFF2-40B4-BE49-F238E27FC236}">
                  <a16:creationId xmlns:a16="http://schemas.microsoft.com/office/drawing/2014/main" id="{61F9792B-AE72-4454-860E-3F5E55A16391}"/>
                </a:ext>
              </a:extLst>
            </p:cNvPr>
            <p:cNvSpPr/>
            <p:nvPr/>
          </p:nvSpPr>
          <p:spPr>
            <a:xfrm>
              <a:off x="5432329" y="1948982"/>
              <a:ext cx="743896" cy="376301"/>
            </a:xfrm>
            <a:custGeom>
              <a:avLst/>
              <a:gdLst>
                <a:gd name="connsiteX0" fmla="*/ 739957 w 743896"/>
                <a:gd name="connsiteY0" fmla="*/ 268524 h 376301"/>
                <a:gd name="connsiteX1" fmla="*/ 691120 w 743896"/>
                <a:gd name="connsiteY1" fmla="*/ 197693 h 376301"/>
                <a:gd name="connsiteX2" fmla="*/ 689215 w 743896"/>
                <a:gd name="connsiteY2" fmla="*/ 180375 h 376301"/>
                <a:gd name="connsiteX3" fmla="*/ 719175 w 743896"/>
                <a:gd name="connsiteY3" fmla="*/ 105387 h 376301"/>
                <a:gd name="connsiteX4" fmla="*/ 603143 w 743896"/>
                <a:gd name="connsiteY4" fmla="*/ 6 h 376301"/>
                <a:gd name="connsiteX5" fmla="*/ 484860 w 743896"/>
                <a:gd name="connsiteY5" fmla="*/ 3816 h 376301"/>
                <a:gd name="connsiteX6" fmla="*/ 464598 w 743896"/>
                <a:gd name="connsiteY6" fmla="*/ 26762 h 376301"/>
                <a:gd name="connsiteX7" fmla="*/ 474209 w 743896"/>
                <a:gd name="connsiteY7" fmla="*/ 230424 h 376301"/>
                <a:gd name="connsiteX8" fmla="*/ 458017 w 743896"/>
                <a:gd name="connsiteY8" fmla="*/ 261510 h 376301"/>
                <a:gd name="connsiteX9" fmla="*/ 340340 w 743896"/>
                <a:gd name="connsiteY9" fmla="*/ 288267 h 376301"/>
                <a:gd name="connsiteX10" fmla="*/ 322502 w 743896"/>
                <a:gd name="connsiteY10" fmla="*/ 280993 h 376301"/>
                <a:gd name="connsiteX11" fmla="*/ 313237 w 743896"/>
                <a:gd name="connsiteY11" fmla="*/ 246963 h 376301"/>
                <a:gd name="connsiteX12" fmla="*/ 320337 w 743896"/>
                <a:gd name="connsiteY12" fmla="*/ 230684 h 376301"/>
                <a:gd name="connsiteX13" fmla="*/ 356792 w 743896"/>
                <a:gd name="connsiteY13" fmla="*/ 220120 h 376301"/>
                <a:gd name="connsiteX14" fmla="*/ 371945 w 743896"/>
                <a:gd name="connsiteY14" fmla="*/ 196740 h 376301"/>
                <a:gd name="connsiteX15" fmla="*/ 364932 w 743896"/>
                <a:gd name="connsiteY15" fmla="*/ 167992 h 376301"/>
                <a:gd name="connsiteX16" fmla="*/ 334884 w 743896"/>
                <a:gd name="connsiteY16" fmla="*/ 161584 h 376301"/>
                <a:gd name="connsiteX17" fmla="*/ 302066 w 743896"/>
                <a:gd name="connsiteY17" fmla="*/ 173101 h 376301"/>
                <a:gd name="connsiteX18" fmla="*/ 288385 w 743896"/>
                <a:gd name="connsiteY18" fmla="*/ 168945 h 376301"/>
                <a:gd name="connsiteX19" fmla="*/ 277475 w 743896"/>
                <a:gd name="connsiteY19" fmla="*/ 120281 h 376301"/>
                <a:gd name="connsiteX20" fmla="*/ 283883 w 743896"/>
                <a:gd name="connsiteY20" fmla="*/ 104781 h 376301"/>
                <a:gd name="connsiteX21" fmla="*/ 373850 w 743896"/>
                <a:gd name="connsiteY21" fmla="*/ 81055 h 376301"/>
                <a:gd name="connsiteX22" fmla="*/ 409959 w 743896"/>
                <a:gd name="connsiteY22" fmla="*/ 58108 h 376301"/>
                <a:gd name="connsiteX23" fmla="*/ 406668 w 743896"/>
                <a:gd name="connsiteY23" fmla="*/ 30486 h 376301"/>
                <a:gd name="connsiteX24" fmla="*/ 381903 w 743896"/>
                <a:gd name="connsiteY24" fmla="*/ 17410 h 376301"/>
                <a:gd name="connsiteX25" fmla="*/ 10428 w 743896"/>
                <a:gd name="connsiteY25" fmla="*/ 145565 h 376301"/>
                <a:gd name="connsiteX26" fmla="*/ 1250 w 743896"/>
                <a:gd name="connsiteY26" fmla="*/ 161498 h 376301"/>
                <a:gd name="connsiteX27" fmla="*/ 14845 w 743896"/>
                <a:gd name="connsiteY27" fmla="*/ 188514 h 376301"/>
                <a:gd name="connsiteX28" fmla="*/ 29651 w 743896"/>
                <a:gd name="connsiteY28" fmla="*/ 195441 h 376301"/>
                <a:gd name="connsiteX29" fmla="*/ 71388 w 743896"/>
                <a:gd name="connsiteY29" fmla="*/ 230597 h 376301"/>
                <a:gd name="connsiteX30" fmla="*/ 65847 w 743896"/>
                <a:gd name="connsiteY30" fmla="*/ 362995 h 376301"/>
                <a:gd name="connsiteX31" fmla="*/ 82472 w 743896"/>
                <a:gd name="connsiteY31" fmla="*/ 373732 h 376301"/>
                <a:gd name="connsiteX32" fmla="*/ 122564 w 743896"/>
                <a:gd name="connsiteY32" fmla="*/ 348967 h 376301"/>
                <a:gd name="connsiteX33" fmla="*/ 126980 w 743896"/>
                <a:gd name="connsiteY33" fmla="*/ 336671 h 376301"/>
                <a:gd name="connsiteX34" fmla="*/ 128798 w 743896"/>
                <a:gd name="connsiteY34" fmla="*/ 317362 h 376301"/>
                <a:gd name="connsiteX35" fmla="*/ 140228 w 743896"/>
                <a:gd name="connsiteY35" fmla="*/ 298225 h 376301"/>
                <a:gd name="connsiteX36" fmla="*/ 235392 w 743896"/>
                <a:gd name="connsiteY36" fmla="*/ 258913 h 376301"/>
                <a:gd name="connsiteX37" fmla="*/ 251757 w 743896"/>
                <a:gd name="connsiteY37" fmla="*/ 268351 h 376301"/>
                <a:gd name="connsiteX38" fmla="*/ 272626 w 743896"/>
                <a:gd name="connsiteY38" fmla="*/ 340135 h 376301"/>
                <a:gd name="connsiteX39" fmla="*/ 304924 w 743896"/>
                <a:gd name="connsiteY39" fmla="*/ 359791 h 376301"/>
                <a:gd name="connsiteX40" fmla="*/ 518630 w 743896"/>
                <a:gd name="connsiteY40" fmla="*/ 315197 h 376301"/>
                <a:gd name="connsiteX41" fmla="*/ 544348 w 743896"/>
                <a:gd name="connsiteY41" fmla="*/ 284197 h 376301"/>
                <a:gd name="connsiteX42" fmla="*/ 543136 w 743896"/>
                <a:gd name="connsiteY42" fmla="*/ 229039 h 376301"/>
                <a:gd name="connsiteX43" fmla="*/ 561493 w 743896"/>
                <a:gd name="connsiteY43" fmla="*/ 209642 h 376301"/>
                <a:gd name="connsiteX44" fmla="*/ 606174 w 743896"/>
                <a:gd name="connsiteY44" fmla="*/ 208690 h 376301"/>
                <a:gd name="connsiteX45" fmla="*/ 627216 w 743896"/>
                <a:gd name="connsiteY45" fmla="*/ 222111 h 376301"/>
                <a:gd name="connsiteX46" fmla="*/ 660639 w 743896"/>
                <a:gd name="connsiteY46" fmla="*/ 304546 h 376301"/>
                <a:gd name="connsiteX47" fmla="*/ 676486 w 743896"/>
                <a:gd name="connsiteY47" fmla="*/ 319267 h 376301"/>
                <a:gd name="connsiteX48" fmla="*/ 724457 w 743896"/>
                <a:gd name="connsiteY48" fmla="*/ 324375 h 376301"/>
                <a:gd name="connsiteX49" fmla="*/ 738225 w 743896"/>
                <a:gd name="connsiteY49" fmla="*/ 314591 h 376301"/>
                <a:gd name="connsiteX50" fmla="*/ 743247 w 743896"/>
                <a:gd name="connsiteY50" fmla="*/ 286881 h 376301"/>
                <a:gd name="connsiteX51" fmla="*/ 739957 w 743896"/>
                <a:gd name="connsiteY51" fmla="*/ 268524 h 376301"/>
                <a:gd name="connsiteX52" fmla="*/ 221537 w 743896"/>
                <a:gd name="connsiteY52" fmla="*/ 204014 h 376301"/>
                <a:gd name="connsiteX53" fmla="*/ 144471 w 743896"/>
                <a:gd name="connsiteY53" fmla="*/ 236918 h 376301"/>
                <a:gd name="connsiteX54" fmla="*/ 132002 w 743896"/>
                <a:gd name="connsiteY54" fmla="*/ 230424 h 376301"/>
                <a:gd name="connsiteX55" fmla="*/ 136332 w 743896"/>
                <a:gd name="connsiteY55" fmla="*/ 169724 h 376301"/>
                <a:gd name="connsiteX56" fmla="*/ 146203 w 743896"/>
                <a:gd name="connsiteY56" fmla="*/ 152059 h 376301"/>
                <a:gd name="connsiteX57" fmla="*/ 200495 w 743896"/>
                <a:gd name="connsiteY57" fmla="*/ 128247 h 376301"/>
                <a:gd name="connsiteX58" fmla="*/ 214610 w 743896"/>
                <a:gd name="connsiteY58" fmla="*/ 135001 h 376301"/>
                <a:gd name="connsiteX59" fmla="*/ 227425 w 743896"/>
                <a:gd name="connsiteY59" fmla="*/ 186090 h 376301"/>
                <a:gd name="connsiteX60" fmla="*/ 221537 w 743896"/>
                <a:gd name="connsiteY60" fmla="*/ 204014 h 376301"/>
                <a:gd name="connsiteX61" fmla="*/ 596389 w 743896"/>
                <a:gd name="connsiteY61" fmla="*/ 151973 h 376301"/>
                <a:gd name="connsiteX62" fmla="*/ 559242 w 743896"/>
                <a:gd name="connsiteY62" fmla="*/ 153878 h 376301"/>
                <a:gd name="connsiteX63" fmla="*/ 540191 w 743896"/>
                <a:gd name="connsiteY63" fmla="*/ 141322 h 376301"/>
                <a:gd name="connsiteX64" fmla="*/ 538979 w 743896"/>
                <a:gd name="connsiteY64" fmla="*/ 80708 h 376301"/>
                <a:gd name="connsiteX65" fmla="*/ 552488 w 743896"/>
                <a:gd name="connsiteY65" fmla="*/ 63390 h 376301"/>
                <a:gd name="connsiteX66" fmla="*/ 600978 w 743896"/>
                <a:gd name="connsiteY66" fmla="*/ 62351 h 376301"/>
                <a:gd name="connsiteX67" fmla="*/ 649989 w 743896"/>
                <a:gd name="connsiteY67" fmla="*/ 100884 h 376301"/>
                <a:gd name="connsiteX68" fmla="*/ 596389 w 743896"/>
                <a:gd name="connsiteY68" fmla="*/ 151973 h 37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743896" h="376301">
                  <a:moveTo>
                    <a:pt x="739957" y="268524"/>
                  </a:moveTo>
                  <a:cubicBezTo>
                    <a:pt x="735281" y="261943"/>
                    <a:pt x="693977" y="201763"/>
                    <a:pt x="691120" y="197693"/>
                  </a:cubicBezTo>
                  <a:cubicBezTo>
                    <a:pt x="685318" y="189380"/>
                    <a:pt x="684279" y="186436"/>
                    <a:pt x="689215" y="180375"/>
                  </a:cubicBezTo>
                  <a:cubicBezTo>
                    <a:pt x="709304" y="155523"/>
                    <a:pt x="718482" y="129459"/>
                    <a:pt x="719175" y="105387"/>
                  </a:cubicBezTo>
                  <a:cubicBezTo>
                    <a:pt x="720907" y="42868"/>
                    <a:pt x="674494" y="265"/>
                    <a:pt x="603143" y="6"/>
                  </a:cubicBezTo>
                  <a:cubicBezTo>
                    <a:pt x="562272" y="-167"/>
                    <a:pt x="508326" y="3643"/>
                    <a:pt x="484860" y="3816"/>
                  </a:cubicBezTo>
                  <a:cubicBezTo>
                    <a:pt x="464251" y="3989"/>
                    <a:pt x="463992" y="15679"/>
                    <a:pt x="464598" y="26762"/>
                  </a:cubicBezTo>
                  <a:cubicBezTo>
                    <a:pt x="465204" y="37933"/>
                    <a:pt x="472910" y="202282"/>
                    <a:pt x="474209" y="230424"/>
                  </a:cubicBezTo>
                  <a:cubicBezTo>
                    <a:pt x="474989" y="246790"/>
                    <a:pt x="472910" y="258653"/>
                    <a:pt x="458017" y="261510"/>
                  </a:cubicBezTo>
                  <a:cubicBezTo>
                    <a:pt x="414635" y="269823"/>
                    <a:pt x="366317" y="280993"/>
                    <a:pt x="340340" y="288267"/>
                  </a:cubicBezTo>
                  <a:cubicBezTo>
                    <a:pt x="329083" y="291384"/>
                    <a:pt x="325619" y="288527"/>
                    <a:pt x="322502" y="280993"/>
                  </a:cubicBezTo>
                  <a:cubicBezTo>
                    <a:pt x="319644" y="273893"/>
                    <a:pt x="314882" y="254237"/>
                    <a:pt x="313237" y="246963"/>
                  </a:cubicBezTo>
                  <a:cubicBezTo>
                    <a:pt x="310985" y="237005"/>
                    <a:pt x="311245" y="233628"/>
                    <a:pt x="320337" y="230684"/>
                  </a:cubicBezTo>
                  <a:cubicBezTo>
                    <a:pt x="333153" y="226614"/>
                    <a:pt x="344236" y="223410"/>
                    <a:pt x="356792" y="220120"/>
                  </a:cubicBezTo>
                  <a:cubicBezTo>
                    <a:pt x="371859" y="216137"/>
                    <a:pt x="375323" y="213799"/>
                    <a:pt x="371945" y="196740"/>
                  </a:cubicBezTo>
                  <a:cubicBezTo>
                    <a:pt x="371079" y="192324"/>
                    <a:pt x="368395" y="180028"/>
                    <a:pt x="364932" y="167992"/>
                  </a:cubicBezTo>
                  <a:cubicBezTo>
                    <a:pt x="360862" y="154051"/>
                    <a:pt x="350557" y="156216"/>
                    <a:pt x="334884" y="161584"/>
                  </a:cubicBezTo>
                  <a:cubicBezTo>
                    <a:pt x="324667" y="165048"/>
                    <a:pt x="313756" y="169291"/>
                    <a:pt x="302066" y="173101"/>
                  </a:cubicBezTo>
                  <a:cubicBezTo>
                    <a:pt x="292801" y="176132"/>
                    <a:pt x="290290" y="174573"/>
                    <a:pt x="288385" y="168945"/>
                  </a:cubicBezTo>
                  <a:cubicBezTo>
                    <a:pt x="285787" y="161238"/>
                    <a:pt x="278860" y="127901"/>
                    <a:pt x="277475" y="120281"/>
                  </a:cubicBezTo>
                  <a:cubicBezTo>
                    <a:pt x="276263" y="113700"/>
                    <a:pt x="276089" y="107552"/>
                    <a:pt x="283883" y="104781"/>
                  </a:cubicBezTo>
                  <a:cubicBezTo>
                    <a:pt x="319644" y="92225"/>
                    <a:pt x="342331" y="86337"/>
                    <a:pt x="373850" y="81055"/>
                  </a:cubicBezTo>
                  <a:cubicBezTo>
                    <a:pt x="404157" y="75946"/>
                    <a:pt x="412470" y="76985"/>
                    <a:pt x="409959" y="58108"/>
                  </a:cubicBezTo>
                  <a:cubicBezTo>
                    <a:pt x="409439" y="54212"/>
                    <a:pt x="408140" y="38452"/>
                    <a:pt x="406668" y="30486"/>
                  </a:cubicBezTo>
                  <a:cubicBezTo>
                    <a:pt x="403811" y="15073"/>
                    <a:pt x="402252" y="13774"/>
                    <a:pt x="381903" y="17410"/>
                  </a:cubicBezTo>
                  <a:cubicBezTo>
                    <a:pt x="254182" y="40270"/>
                    <a:pt x="143778" y="76206"/>
                    <a:pt x="10428" y="145565"/>
                  </a:cubicBezTo>
                  <a:cubicBezTo>
                    <a:pt x="2289" y="149808"/>
                    <a:pt x="-2387" y="152839"/>
                    <a:pt x="1250" y="161498"/>
                  </a:cubicBezTo>
                  <a:cubicBezTo>
                    <a:pt x="4973" y="170417"/>
                    <a:pt x="12766" y="184704"/>
                    <a:pt x="14845" y="188514"/>
                  </a:cubicBezTo>
                  <a:cubicBezTo>
                    <a:pt x="17615" y="193536"/>
                    <a:pt x="22205" y="196827"/>
                    <a:pt x="29651" y="195441"/>
                  </a:cubicBezTo>
                  <a:cubicBezTo>
                    <a:pt x="58573" y="190073"/>
                    <a:pt x="73466" y="198905"/>
                    <a:pt x="71388" y="230597"/>
                  </a:cubicBezTo>
                  <a:cubicBezTo>
                    <a:pt x="68271" y="278569"/>
                    <a:pt x="65067" y="333987"/>
                    <a:pt x="65847" y="362995"/>
                  </a:cubicBezTo>
                  <a:cubicBezTo>
                    <a:pt x="66106" y="373819"/>
                    <a:pt x="67578" y="380140"/>
                    <a:pt x="82472" y="373732"/>
                  </a:cubicBezTo>
                  <a:cubicBezTo>
                    <a:pt x="93123" y="369143"/>
                    <a:pt x="115809" y="354163"/>
                    <a:pt x="122564" y="348967"/>
                  </a:cubicBezTo>
                  <a:cubicBezTo>
                    <a:pt x="126287" y="346109"/>
                    <a:pt x="126287" y="344291"/>
                    <a:pt x="126980" y="336671"/>
                  </a:cubicBezTo>
                  <a:cubicBezTo>
                    <a:pt x="127499" y="331389"/>
                    <a:pt x="128105" y="320912"/>
                    <a:pt x="128798" y="317362"/>
                  </a:cubicBezTo>
                  <a:cubicBezTo>
                    <a:pt x="130184" y="309741"/>
                    <a:pt x="132435" y="302121"/>
                    <a:pt x="140228" y="298225"/>
                  </a:cubicBezTo>
                  <a:cubicBezTo>
                    <a:pt x="154342" y="291211"/>
                    <a:pt x="224654" y="262203"/>
                    <a:pt x="235392" y="258913"/>
                  </a:cubicBezTo>
                  <a:cubicBezTo>
                    <a:pt x="245263" y="255795"/>
                    <a:pt x="249592" y="260558"/>
                    <a:pt x="251757" y="268351"/>
                  </a:cubicBezTo>
                  <a:cubicBezTo>
                    <a:pt x="258338" y="291990"/>
                    <a:pt x="266218" y="318920"/>
                    <a:pt x="272626" y="340135"/>
                  </a:cubicBezTo>
                  <a:cubicBezTo>
                    <a:pt x="279207" y="362042"/>
                    <a:pt x="281112" y="369143"/>
                    <a:pt x="304924" y="359791"/>
                  </a:cubicBezTo>
                  <a:cubicBezTo>
                    <a:pt x="374630" y="332342"/>
                    <a:pt x="446327" y="318920"/>
                    <a:pt x="518630" y="315197"/>
                  </a:cubicBezTo>
                  <a:cubicBezTo>
                    <a:pt x="539152" y="314157"/>
                    <a:pt x="545647" y="310521"/>
                    <a:pt x="544348" y="284197"/>
                  </a:cubicBezTo>
                  <a:cubicBezTo>
                    <a:pt x="543569" y="269303"/>
                    <a:pt x="543655" y="241335"/>
                    <a:pt x="543136" y="229039"/>
                  </a:cubicBezTo>
                  <a:cubicBezTo>
                    <a:pt x="542616" y="216829"/>
                    <a:pt x="550409" y="210768"/>
                    <a:pt x="561493" y="209642"/>
                  </a:cubicBezTo>
                  <a:cubicBezTo>
                    <a:pt x="568160" y="208950"/>
                    <a:pt x="597342" y="208603"/>
                    <a:pt x="606174" y="208690"/>
                  </a:cubicBezTo>
                  <a:cubicBezTo>
                    <a:pt x="618556" y="208776"/>
                    <a:pt x="623146" y="211374"/>
                    <a:pt x="627216" y="222111"/>
                  </a:cubicBezTo>
                  <a:lnTo>
                    <a:pt x="660639" y="304546"/>
                  </a:lnTo>
                  <a:cubicBezTo>
                    <a:pt x="664969" y="315370"/>
                    <a:pt x="667740" y="318227"/>
                    <a:pt x="676486" y="319267"/>
                  </a:cubicBezTo>
                  <a:cubicBezTo>
                    <a:pt x="685231" y="320392"/>
                    <a:pt x="710256" y="322643"/>
                    <a:pt x="724457" y="324375"/>
                  </a:cubicBezTo>
                  <a:cubicBezTo>
                    <a:pt x="733895" y="325501"/>
                    <a:pt x="736753" y="322211"/>
                    <a:pt x="738225" y="314591"/>
                  </a:cubicBezTo>
                  <a:cubicBezTo>
                    <a:pt x="739437" y="308356"/>
                    <a:pt x="742122" y="295194"/>
                    <a:pt x="743247" y="286881"/>
                  </a:cubicBezTo>
                  <a:cubicBezTo>
                    <a:pt x="744546" y="276577"/>
                    <a:pt x="744113" y="274499"/>
                    <a:pt x="739957" y="268524"/>
                  </a:cubicBezTo>
                  <a:close/>
                  <a:moveTo>
                    <a:pt x="221537" y="204014"/>
                  </a:moveTo>
                  <a:cubicBezTo>
                    <a:pt x="215389" y="206871"/>
                    <a:pt x="147069" y="236139"/>
                    <a:pt x="144471" y="236918"/>
                  </a:cubicBezTo>
                  <a:cubicBezTo>
                    <a:pt x="141787" y="237698"/>
                    <a:pt x="132002" y="241508"/>
                    <a:pt x="132002" y="230424"/>
                  </a:cubicBezTo>
                  <a:cubicBezTo>
                    <a:pt x="132002" y="218908"/>
                    <a:pt x="134773" y="177863"/>
                    <a:pt x="136332" y="169724"/>
                  </a:cubicBezTo>
                  <a:cubicBezTo>
                    <a:pt x="137977" y="160978"/>
                    <a:pt x="140834" y="155696"/>
                    <a:pt x="146203" y="152059"/>
                  </a:cubicBezTo>
                  <a:cubicBezTo>
                    <a:pt x="157287" y="144526"/>
                    <a:pt x="185342" y="132490"/>
                    <a:pt x="200495" y="128247"/>
                  </a:cubicBezTo>
                  <a:cubicBezTo>
                    <a:pt x="209154" y="125822"/>
                    <a:pt x="212358" y="127901"/>
                    <a:pt x="214610" y="135001"/>
                  </a:cubicBezTo>
                  <a:cubicBezTo>
                    <a:pt x="217467" y="144180"/>
                    <a:pt x="224741" y="173361"/>
                    <a:pt x="227425" y="186090"/>
                  </a:cubicBezTo>
                  <a:cubicBezTo>
                    <a:pt x="229763" y="198559"/>
                    <a:pt x="229157" y="200377"/>
                    <a:pt x="221537" y="204014"/>
                  </a:cubicBezTo>
                  <a:close/>
                  <a:moveTo>
                    <a:pt x="596389" y="151973"/>
                  </a:moveTo>
                  <a:cubicBezTo>
                    <a:pt x="580716" y="153445"/>
                    <a:pt x="563744" y="153878"/>
                    <a:pt x="559242" y="153878"/>
                  </a:cubicBezTo>
                  <a:cubicBezTo>
                    <a:pt x="542703" y="153964"/>
                    <a:pt x="540798" y="150414"/>
                    <a:pt x="540191" y="141322"/>
                  </a:cubicBezTo>
                  <a:cubicBezTo>
                    <a:pt x="539239" y="126602"/>
                    <a:pt x="538806" y="98286"/>
                    <a:pt x="538979" y="80708"/>
                  </a:cubicBezTo>
                  <a:cubicBezTo>
                    <a:pt x="539152" y="64256"/>
                    <a:pt x="542096" y="63563"/>
                    <a:pt x="552488" y="63390"/>
                  </a:cubicBezTo>
                  <a:cubicBezTo>
                    <a:pt x="561579" y="63217"/>
                    <a:pt x="592752" y="62438"/>
                    <a:pt x="600978" y="62351"/>
                  </a:cubicBezTo>
                  <a:cubicBezTo>
                    <a:pt x="627735" y="61918"/>
                    <a:pt x="648950" y="76033"/>
                    <a:pt x="649989" y="100884"/>
                  </a:cubicBezTo>
                  <a:cubicBezTo>
                    <a:pt x="651201" y="130152"/>
                    <a:pt x="638039" y="147990"/>
                    <a:pt x="596389" y="15197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6" name="Kombinationstegning: figur 95">
              <a:extLst>
                <a:ext uri="{FF2B5EF4-FFF2-40B4-BE49-F238E27FC236}">
                  <a16:creationId xmlns:a16="http://schemas.microsoft.com/office/drawing/2014/main" id="{63D05BE7-E802-4B85-852B-3E57AED224A1}"/>
                </a:ext>
              </a:extLst>
            </p:cNvPr>
            <p:cNvSpPr/>
            <p:nvPr/>
          </p:nvSpPr>
          <p:spPr>
            <a:xfrm>
              <a:off x="6908581" y="2875436"/>
              <a:ext cx="339499" cy="319194"/>
            </a:xfrm>
            <a:custGeom>
              <a:avLst/>
              <a:gdLst>
                <a:gd name="connsiteX0" fmla="*/ 30467 w 339499"/>
                <a:gd name="connsiteY0" fmla="*/ 306693 h 319194"/>
                <a:gd name="connsiteX1" fmla="*/ 25445 w 339499"/>
                <a:gd name="connsiteY1" fmla="*/ 265043 h 319194"/>
                <a:gd name="connsiteX2" fmla="*/ 47612 w 339499"/>
                <a:gd name="connsiteY2" fmla="*/ 242269 h 319194"/>
                <a:gd name="connsiteX3" fmla="*/ 116279 w 339499"/>
                <a:gd name="connsiteY3" fmla="*/ 206334 h 319194"/>
                <a:gd name="connsiteX4" fmla="*/ 129960 w 339499"/>
                <a:gd name="connsiteY4" fmla="*/ 183907 h 319194"/>
                <a:gd name="connsiteX5" fmla="*/ 117145 w 339499"/>
                <a:gd name="connsiteY5" fmla="*/ 118704 h 319194"/>
                <a:gd name="connsiteX6" fmla="*/ 97749 w 339499"/>
                <a:gd name="connsiteY6" fmla="*/ 110132 h 319194"/>
                <a:gd name="connsiteX7" fmla="*/ 43716 w 339499"/>
                <a:gd name="connsiteY7" fmla="*/ 122428 h 319194"/>
                <a:gd name="connsiteX8" fmla="*/ 10638 w 339499"/>
                <a:gd name="connsiteY8" fmla="*/ 116972 h 319194"/>
                <a:gd name="connsiteX9" fmla="*/ 593 w 339499"/>
                <a:gd name="connsiteY9" fmla="*/ 74370 h 319194"/>
                <a:gd name="connsiteX10" fmla="*/ 21895 w 339499"/>
                <a:gd name="connsiteY10" fmla="*/ 54367 h 319194"/>
                <a:gd name="connsiteX11" fmla="*/ 240104 w 339499"/>
                <a:gd name="connsiteY11" fmla="*/ 10725 h 319194"/>
                <a:gd name="connsiteX12" fmla="*/ 313273 w 339499"/>
                <a:gd name="connsiteY12" fmla="*/ 15142 h 319194"/>
                <a:gd name="connsiteX13" fmla="*/ 337952 w 339499"/>
                <a:gd name="connsiteY13" fmla="*/ 157843 h 319194"/>
                <a:gd name="connsiteX14" fmla="*/ 253699 w 339499"/>
                <a:gd name="connsiteY14" fmla="*/ 282881 h 319194"/>
                <a:gd name="connsiteX15" fmla="*/ 174987 w 339499"/>
                <a:gd name="connsiteY15" fmla="*/ 259588 h 319194"/>
                <a:gd name="connsiteX16" fmla="*/ 156370 w 339499"/>
                <a:gd name="connsiteY16" fmla="*/ 257856 h 319194"/>
                <a:gd name="connsiteX17" fmla="*/ 99913 w 339499"/>
                <a:gd name="connsiteY17" fmla="*/ 306520 h 319194"/>
                <a:gd name="connsiteX18" fmla="*/ 64671 w 339499"/>
                <a:gd name="connsiteY18" fmla="*/ 318902 h 319194"/>
                <a:gd name="connsiteX19" fmla="*/ 40685 w 339499"/>
                <a:gd name="connsiteY19" fmla="*/ 317863 h 319194"/>
                <a:gd name="connsiteX20" fmla="*/ 30467 w 339499"/>
                <a:gd name="connsiteY20" fmla="*/ 306693 h 319194"/>
                <a:gd name="connsiteX21" fmla="*/ 269372 w 339499"/>
                <a:gd name="connsiteY21" fmla="*/ 139659 h 319194"/>
                <a:gd name="connsiteX22" fmla="*/ 263224 w 339499"/>
                <a:gd name="connsiteY22" fmla="*/ 102079 h 319194"/>
                <a:gd name="connsiteX23" fmla="*/ 243568 w 339499"/>
                <a:gd name="connsiteY23" fmla="*/ 84501 h 319194"/>
                <a:gd name="connsiteX24" fmla="*/ 190401 w 339499"/>
                <a:gd name="connsiteY24" fmla="*/ 95238 h 319194"/>
                <a:gd name="connsiteX25" fmla="*/ 178711 w 339499"/>
                <a:gd name="connsiteY25" fmla="*/ 121648 h 319194"/>
                <a:gd name="connsiteX26" fmla="*/ 184772 w 339499"/>
                <a:gd name="connsiteY26" fmla="*/ 152388 h 319194"/>
                <a:gd name="connsiteX27" fmla="*/ 239758 w 339499"/>
                <a:gd name="connsiteY27" fmla="*/ 207114 h 319194"/>
                <a:gd name="connsiteX28" fmla="*/ 269372 w 339499"/>
                <a:gd name="connsiteY28" fmla="*/ 139659 h 31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9499" h="319194">
                  <a:moveTo>
                    <a:pt x="30467" y="306693"/>
                  </a:moveTo>
                  <a:cubicBezTo>
                    <a:pt x="29515" y="293704"/>
                    <a:pt x="27696" y="279590"/>
                    <a:pt x="25445" y="265043"/>
                  </a:cubicBezTo>
                  <a:cubicBezTo>
                    <a:pt x="22934" y="248850"/>
                    <a:pt x="33065" y="249457"/>
                    <a:pt x="47612" y="242269"/>
                  </a:cubicBezTo>
                  <a:cubicBezTo>
                    <a:pt x="75581" y="228502"/>
                    <a:pt x="100173" y="215686"/>
                    <a:pt x="116279" y="206334"/>
                  </a:cubicBezTo>
                  <a:cubicBezTo>
                    <a:pt x="127969" y="199493"/>
                    <a:pt x="132125" y="195424"/>
                    <a:pt x="129960" y="183907"/>
                  </a:cubicBezTo>
                  <a:cubicBezTo>
                    <a:pt x="129960" y="183907"/>
                    <a:pt x="119136" y="127190"/>
                    <a:pt x="117145" y="118704"/>
                  </a:cubicBezTo>
                  <a:cubicBezTo>
                    <a:pt x="114893" y="109093"/>
                    <a:pt x="112469" y="106755"/>
                    <a:pt x="97749" y="110132"/>
                  </a:cubicBezTo>
                  <a:cubicBezTo>
                    <a:pt x="78612" y="114461"/>
                    <a:pt x="56964" y="119224"/>
                    <a:pt x="43716" y="122428"/>
                  </a:cubicBezTo>
                  <a:cubicBezTo>
                    <a:pt x="29428" y="125891"/>
                    <a:pt x="13582" y="132039"/>
                    <a:pt x="10638" y="116972"/>
                  </a:cubicBezTo>
                  <a:cubicBezTo>
                    <a:pt x="9253" y="109872"/>
                    <a:pt x="3191" y="89350"/>
                    <a:pt x="593" y="74370"/>
                  </a:cubicBezTo>
                  <a:cubicBezTo>
                    <a:pt x="-2870" y="54540"/>
                    <a:pt x="9426" y="56359"/>
                    <a:pt x="21895" y="54367"/>
                  </a:cubicBezTo>
                  <a:cubicBezTo>
                    <a:pt x="74196" y="45968"/>
                    <a:pt x="195077" y="20857"/>
                    <a:pt x="240104" y="10725"/>
                  </a:cubicBezTo>
                  <a:cubicBezTo>
                    <a:pt x="276126" y="2586"/>
                    <a:pt x="308078" y="-10663"/>
                    <a:pt x="313273" y="15142"/>
                  </a:cubicBezTo>
                  <a:cubicBezTo>
                    <a:pt x="323231" y="65018"/>
                    <a:pt x="330591" y="108919"/>
                    <a:pt x="337952" y="157843"/>
                  </a:cubicBezTo>
                  <a:cubicBezTo>
                    <a:pt x="346784" y="216898"/>
                    <a:pt x="317689" y="271364"/>
                    <a:pt x="253699" y="282881"/>
                  </a:cubicBezTo>
                  <a:cubicBezTo>
                    <a:pt x="221747" y="288596"/>
                    <a:pt x="197415" y="280023"/>
                    <a:pt x="174987" y="259588"/>
                  </a:cubicBezTo>
                  <a:cubicBezTo>
                    <a:pt x="168060" y="253267"/>
                    <a:pt x="160960" y="254219"/>
                    <a:pt x="156370" y="257856"/>
                  </a:cubicBezTo>
                  <a:cubicBezTo>
                    <a:pt x="151955" y="261320"/>
                    <a:pt x="110044" y="297948"/>
                    <a:pt x="99913" y="306520"/>
                  </a:cubicBezTo>
                  <a:cubicBezTo>
                    <a:pt x="85972" y="318296"/>
                    <a:pt x="83894" y="320028"/>
                    <a:pt x="64671" y="318902"/>
                  </a:cubicBezTo>
                  <a:cubicBezTo>
                    <a:pt x="57570" y="318470"/>
                    <a:pt x="46660" y="318210"/>
                    <a:pt x="40685" y="317863"/>
                  </a:cubicBezTo>
                  <a:cubicBezTo>
                    <a:pt x="33585" y="317344"/>
                    <a:pt x="31073" y="314313"/>
                    <a:pt x="30467" y="306693"/>
                  </a:cubicBezTo>
                  <a:close/>
                  <a:moveTo>
                    <a:pt x="269372" y="139659"/>
                  </a:moveTo>
                  <a:cubicBezTo>
                    <a:pt x="269372" y="139659"/>
                    <a:pt x="266081" y="116713"/>
                    <a:pt x="263224" y="102079"/>
                  </a:cubicBezTo>
                  <a:cubicBezTo>
                    <a:pt x="260020" y="85713"/>
                    <a:pt x="255864" y="82509"/>
                    <a:pt x="243568" y="84501"/>
                  </a:cubicBezTo>
                  <a:cubicBezTo>
                    <a:pt x="225037" y="87532"/>
                    <a:pt x="209191" y="91168"/>
                    <a:pt x="190401" y="95238"/>
                  </a:cubicBezTo>
                  <a:cubicBezTo>
                    <a:pt x="173948" y="98788"/>
                    <a:pt x="176027" y="106928"/>
                    <a:pt x="178711" y="121648"/>
                  </a:cubicBezTo>
                  <a:cubicBezTo>
                    <a:pt x="179317" y="124852"/>
                    <a:pt x="184772" y="152388"/>
                    <a:pt x="184772" y="152388"/>
                  </a:cubicBezTo>
                  <a:cubicBezTo>
                    <a:pt x="195683" y="196636"/>
                    <a:pt x="212395" y="212742"/>
                    <a:pt x="239758" y="207114"/>
                  </a:cubicBezTo>
                  <a:cubicBezTo>
                    <a:pt x="268246" y="201225"/>
                    <a:pt x="275953" y="172044"/>
                    <a:pt x="269372" y="13965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7" name="Kombinationstegning: figur 96">
              <a:extLst>
                <a:ext uri="{FF2B5EF4-FFF2-40B4-BE49-F238E27FC236}">
                  <a16:creationId xmlns:a16="http://schemas.microsoft.com/office/drawing/2014/main" id="{CEF24E62-FEC9-4A75-AC97-86D3EF68FA62}"/>
                </a:ext>
              </a:extLst>
            </p:cNvPr>
            <p:cNvSpPr/>
            <p:nvPr/>
          </p:nvSpPr>
          <p:spPr>
            <a:xfrm>
              <a:off x="5221313" y="3810781"/>
              <a:ext cx="376746" cy="371432"/>
            </a:xfrm>
            <a:custGeom>
              <a:avLst/>
              <a:gdLst>
                <a:gd name="connsiteX0" fmla="*/ 72682 w 376746"/>
                <a:gd name="connsiteY0" fmla="*/ 93602 h 371432"/>
                <a:gd name="connsiteX1" fmla="*/ 96148 w 376746"/>
                <a:gd name="connsiteY1" fmla="*/ 29525 h 371432"/>
                <a:gd name="connsiteX2" fmla="*/ 113812 w 376746"/>
                <a:gd name="connsiteY2" fmla="*/ 8310 h 371432"/>
                <a:gd name="connsiteX3" fmla="*/ 132343 w 376746"/>
                <a:gd name="connsiteY3" fmla="*/ 517 h 371432"/>
                <a:gd name="connsiteX4" fmla="*/ 144465 w 376746"/>
                <a:gd name="connsiteY4" fmla="*/ 4933 h 371432"/>
                <a:gd name="connsiteX5" fmla="*/ 165507 w 376746"/>
                <a:gd name="connsiteY5" fmla="*/ 26581 h 371432"/>
                <a:gd name="connsiteX6" fmla="*/ 168451 w 376746"/>
                <a:gd name="connsiteY6" fmla="*/ 44072 h 371432"/>
                <a:gd name="connsiteX7" fmla="*/ 138924 w 376746"/>
                <a:gd name="connsiteY7" fmla="*/ 111354 h 371432"/>
                <a:gd name="connsiteX8" fmla="*/ 145331 w 376746"/>
                <a:gd name="connsiteY8" fmla="*/ 138283 h 371432"/>
                <a:gd name="connsiteX9" fmla="*/ 231836 w 376746"/>
                <a:gd name="connsiteY9" fmla="*/ 202101 h 371432"/>
                <a:gd name="connsiteX10" fmla="*/ 255302 w 376746"/>
                <a:gd name="connsiteY10" fmla="*/ 199243 h 371432"/>
                <a:gd name="connsiteX11" fmla="*/ 310027 w 376746"/>
                <a:gd name="connsiteY11" fmla="*/ 155082 h 371432"/>
                <a:gd name="connsiteX12" fmla="*/ 338429 w 376746"/>
                <a:gd name="connsiteY12" fmla="*/ 153956 h 371432"/>
                <a:gd name="connsiteX13" fmla="*/ 370901 w 376746"/>
                <a:gd name="connsiteY13" fmla="*/ 176210 h 371432"/>
                <a:gd name="connsiteX14" fmla="*/ 366571 w 376746"/>
                <a:gd name="connsiteY14" fmla="*/ 204612 h 371432"/>
                <a:gd name="connsiteX15" fmla="*/ 116064 w 376746"/>
                <a:gd name="connsiteY15" fmla="*/ 365411 h 371432"/>
                <a:gd name="connsiteX16" fmla="*/ 89740 w 376746"/>
                <a:gd name="connsiteY16" fmla="*/ 368269 h 371432"/>
                <a:gd name="connsiteX17" fmla="*/ 5574 w 376746"/>
                <a:gd name="connsiteY17" fmla="*/ 300295 h 371432"/>
                <a:gd name="connsiteX18" fmla="*/ 3409 w 376746"/>
                <a:gd name="connsiteY18" fmla="*/ 274058 h 371432"/>
                <a:gd name="connsiteX19" fmla="*/ 72682 w 376746"/>
                <a:gd name="connsiteY19" fmla="*/ 93602 h 371432"/>
                <a:gd name="connsiteX20" fmla="*/ 106106 w 376746"/>
                <a:gd name="connsiteY20" fmla="*/ 195693 h 371432"/>
                <a:gd name="connsiteX21" fmla="*/ 81773 w 376746"/>
                <a:gd name="connsiteY21" fmla="*/ 269902 h 371432"/>
                <a:gd name="connsiteX22" fmla="*/ 86190 w 376746"/>
                <a:gd name="connsiteY22" fmla="*/ 282717 h 371432"/>
                <a:gd name="connsiteX23" fmla="*/ 96581 w 376746"/>
                <a:gd name="connsiteY23" fmla="*/ 291463 h 371432"/>
                <a:gd name="connsiteX24" fmla="*/ 116410 w 376746"/>
                <a:gd name="connsiteY24" fmla="*/ 294234 h 371432"/>
                <a:gd name="connsiteX25" fmla="*/ 177543 w 376746"/>
                <a:gd name="connsiteY25" fmla="*/ 252237 h 371432"/>
                <a:gd name="connsiteX26" fmla="*/ 179708 w 376746"/>
                <a:gd name="connsiteY26" fmla="*/ 244963 h 371432"/>
                <a:gd name="connsiteX27" fmla="*/ 111994 w 376746"/>
                <a:gd name="connsiteY27" fmla="*/ 194308 h 371432"/>
                <a:gd name="connsiteX28" fmla="*/ 106106 w 376746"/>
                <a:gd name="connsiteY28" fmla="*/ 195693 h 37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6746" h="371432">
                  <a:moveTo>
                    <a:pt x="72682" y="93602"/>
                  </a:moveTo>
                  <a:cubicBezTo>
                    <a:pt x="87748" y="55156"/>
                    <a:pt x="93983" y="34894"/>
                    <a:pt x="96148" y="29525"/>
                  </a:cubicBezTo>
                  <a:cubicBezTo>
                    <a:pt x="100131" y="19307"/>
                    <a:pt x="104201" y="12380"/>
                    <a:pt x="113812" y="8310"/>
                  </a:cubicBezTo>
                  <a:cubicBezTo>
                    <a:pt x="120047" y="5713"/>
                    <a:pt x="125242" y="3028"/>
                    <a:pt x="132343" y="517"/>
                  </a:cubicBezTo>
                  <a:cubicBezTo>
                    <a:pt x="136326" y="-955"/>
                    <a:pt x="139876" y="777"/>
                    <a:pt x="144465" y="4933"/>
                  </a:cubicBezTo>
                  <a:cubicBezTo>
                    <a:pt x="147496" y="7618"/>
                    <a:pt x="160485" y="21559"/>
                    <a:pt x="165507" y="26581"/>
                  </a:cubicBezTo>
                  <a:cubicBezTo>
                    <a:pt x="170529" y="31603"/>
                    <a:pt x="171049" y="38184"/>
                    <a:pt x="168451" y="44072"/>
                  </a:cubicBezTo>
                  <a:cubicBezTo>
                    <a:pt x="164035" y="54290"/>
                    <a:pt x="141521" y="104859"/>
                    <a:pt x="138924" y="111354"/>
                  </a:cubicBezTo>
                  <a:cubicBezTo>
                    <a:pt x="136326" y="117761"/>
                    <a:pt x="133208" y="127719"/>
                    <a:pt x="145331" y="138283"/>
                  </a:cubicBezTo>
                  <a:cubicBezTo>
                    <a:pt x="160225" y="151272"/>
                    <a:pt x="218760" y="191710"/>
                    <a:pt x="231836" y="202101"/>
                  </a:cubicBezTo>
                  <a:cubicBezTo>
                    <a:pt x="240841" y="209288"/>
                    <a:pt x="244824" y="207036"/>
                    <a:pt x="255302" y="199243"/>
                  </a:cubicBezTo>
                  <a:cubicBezTo>
                    <a:pt x="259718" y="195953"/>
                    <a:pt x="310027" y="155082"/>
                    <a:pt x="310027" y="155082"/>
                  </a:cubicBezTo>
                  <a:cubicBezTo>
                    <a:pt x="320938" y="144171"/>
                    <a:pt x="335485" y="151618"/>
                    <a:pt x="338429" y="153956"/>
                  </a:cubicBezTo>
                  <a:lnTo>
                    <a:pt x="370901" y="176210"/>
                  </a:lnTo>
                  <a:cubicBezTo>
                    <a:pt x="386227" y="193701"/>
                    <a:pt x="366571" y="204612"/>
                    <a:pt x="366571" y="204612"/>
                  </a:cubicBezTo>
                  <a:lnTo>
                    <a:pt x="116064" y="365411"/>
                  </a:lnTo>
                  <a:cubicBezTo>
                    <a:pt x="113552" y="367230"/>
                    <a:pt x="101949" y="376062"/>
                    <a:pt x="89740" y="368269"/>
                  </a:cubicBezTo>
                  <a:cubicBezTo>
                    <a:pt x="66360" y="353202"/>
                    <a:pt x="17956" y="314929"/>
                    <a:pt x="5574" y="300295"/>
                  </a:cubicBezTo>
                  <a:cubicBezTo>
                    <a:pt x="1937" y="295965"/>
                    <a:pt x="-3692" y="291290"/>
                    <a:pt x="3409" y="274058"/>
                  </a:cubicBezTo>
                  <a:cubicBezTo>
                    <a:pt x="23325" y="226087"/>
                    <a:pt x="53372" y="143132"/>
                    <a:pt x="72682" y="93602"/>
                  </a:cubicBezTo>
                  <a:close/>
                  <a:moveTo>
                    <a:pt x="106106" y="195693"/>
                  </a:moveTo>
                  <a:cubicBezTo>
                    <a:pt x="104201" y="199936"/>
                    <a:pt x="82466" y="267997"/>
                    <a:pt x="81773" y="269902"/>
                  </a:cubicBezTo>
                  <a:cubicBezTo>
                    <a:pt x="80301" y="273971"/>
                    <a:pt x="82380" y="278993"/>
                    <a:pt x="86190" y="282717"/>
                  </a:cubicBezTo>
                  <a:cubicBezTo>
                    <a:pt x="88181" y="284709"/>
                    <a:pt x="94589" y="289990"/>
                    <a:pt x="96581" y="291463"/>
                  </a:cubicBezTo>
                  <a:cubicBezTo>
                    <a:pt x="103508" y="296485"/>
                    <a:pt x="111561" y="297784"/>
                    <a:pt x="116410" y="294234"/>
                  </a:cubicBezTo>
                  <a:cubicBezTo>
                    <a:pt x="118575" y="292588"/>
                    <a:pt x="164122" y="262281"/>
                    <a:pt x="177543" y="252237"/>
                  </a:cubicBezTo>
                  <a:cubicBezTo>
                    <a:pt x="180833" y="249812"/>
                    <a:pt x="182912" y="247561"/>
                    <a:pt x="179708" y="244963"/>
                  </a:cubicBezTo>
                  <a:cubicBezTo>
                    <a:pt x="176591" y="242365"/>
                    <a:pt x="119527" y="199243"/>
                    <a:pt x="111994" y="194308"/>
                  </a:cubicBezTo>
                  <a:cubicBezTo>
                    <a:pt x="109136" y="192403"/>
                    <a:pt x="107578" y="192489"/>
                    <a:pt x="106106" y="1956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8" name="Kombinationstegning: figur 97">
              <a:extLst>
                <a:ext uri="{FF2B5EF4-FFF2-40B4-BE49-F238E27FC236}">
                  <a16:creationId xmlns:a16="http://schemas.microsoft.com/office/drawing/2014/main" id="{AE893E4C-A45A-4B5D-AD76-C300DF3BED8B}"/>
                </a:ext>
              </a:extLst>
            </p:cNvPr>
            <p:cNvSpPr/>
            <p:nvPr/>
          </p:nvSpPr>
          <p:spPr>
            <a:xfrm>
              <a:off x="4812342" y="3316651"/>
              <a:ext cx="527462" cy="660018"/>
            </a:xfrm>
            <a:custGeom>
              <a:avLst/>
              <a:gdLst>
                <a:gd name="connsiteX0" fmla="*/ 525641 w 527462"/>
                <a:gd name="connsiteY0" fmla="*/ 465293 h 660018"/>
                <a:gd name="connsiteX1" fmla="*/ 500096 w 527462"/>
                <a:gd name="connsiteY1" fmla="*/ 433255 h 660018"/>
                <a:gd name="connsiteX2" fmla="*/ 479661 w 527462"/>
                <a:gd name="connsiteY2" fmla="*/ 429098 h 660018"/>
                <a:gd name="connsiteX3" fmla="*/ 317562 w 527462"/>
                <a:gd name="connsiteY3" fmla="*/ 560630 h 660018"/>
                <a:gd name="connsiteX4" fmla="*/ 307691 w 527462"/>
                <a:gd name="connsiteY4" fmla="*/ 560110 h 660018"/>
                <a:gd name="connsiteX5" fmla="*/ 303621 w 527462"/>
                <a:gd name="connsiteY5" fmla="*/ 553356 h 660018"/>
                <a:gd name="connsiteX6" fmla="*/ 305353 w 527462"/>
                <a:gd name="connsiteY6" fmla="*/ 539502 h 660018"/>
                <a:gd name="connsiteX7" fmla="*/ 425108 w 527462"/>
                <a:gd name="connsiteY7" fmla="*/ 359826 h 660018"/>
                <a:gd name="connsiteX8" fmla="*/ 429265 w 527462"/>
                <a:gd name="connsiteY8" fmla="*/ 333935 h 660018"/>
                <a:gd name="connsiteX9" fmla="*/ 387355 w 527462"/>
                <a:gd name="connsiteY9" fmla="*/ 250635 h 660018"/>
                <a:gd name="connsiteX10" fmla="*/ 367092 w 527462"/>
                <a:gd name="connsiteY10" fmla="*/ 245872 h 660018"/>
                <a:gd name="connsiteX11" fmla="*/ 177545 w 527462"/>
                <a:gd name="connsiteY11" fmla="*/ 348396 h 660018"/>
                <a:gd name="connsiteX12" fmla="*/ 169319 w 527462"/>
                <a:gd name="connsiteY12" fmla="*/ 348482 h 660018"/>
                <a:gd name="connsiteX13" fmla="*/ 171657 w 527462"/>
                <a:gd name="connsiteY13" fmla="*/ 336013 h 660018"/>
                <a:gd name="connsiteX14" fmla="*/ 267600 w 527462"/>
                <a:gd name="connsiteY14" fmla="*/ 242235 h 660018"/>
                <a:gd name="connsiteX15" fmla="*/ 282926 w 527462"/>
                <a:gd name="connsiteY15" fmla="*/ 228554 h 660018"/>
                <a:gd name="connsiteX16" fmla="*/ 285697 w 527462"/>
                <a:gd name="connsiteY16" fmla="*/ 212188 h 660018"/>
                <a:gd name="connsiteX17" fmla="*/ 261192 w 527462"/>
                <a:gd name="connsiteY17" fmla="*/ 142915 h 660018"/>
                <a:gd name="connsiteX18" fmla="*/ 246471 w 527462"/>
                <a:gd name="connsiteY18" fmla="*/ 134256 h 660018"/>
                <a:gd name="connsiteX19" fmla="*/ 110091 w 527462"/>
                <a:gd name="connsiteY19" fmla="*/ 116072 h 660018"/>
                <a:gd name="connsiteX20" fmla="*/ 84893 w 527462"/>
                <a:gd name="connsiteY20" fmla="*/ 104815 h 660018"/>
                <a:gd name="connsiteX21" fmla="*/ 107233 w 527462"/>
                <a:gd name="connsiteY21" fmla="*/ 93645 h 660018"/>
                <a:gd name="connsiteX22" fmla="*/ 299465 w 527462"/>
                <a:gd name="connsiteY22" fmla="*/ 67841 h 660018"/>
                <a:gd name="connsiteX23" fmla="*/ 316264 w 527462"/>
                <a:gd name="connsiteY23" fmla="*/ 53294 h 660018"/>
                <a:gd name="connsiteX24" fmla="*/ 311155 w 527462"/>
                <a:gd name="connsiteY24" fmla="*/ 11037 h 660018"/>
                <a:gd name="connsiteX25" fmla="*/ 299465 w 527462"/>
                <a:gd name="connsiteY25" fmla="*/ 127 h 660018"/>
                <a:gd name="connsiteX26" fmla="*/ 25405 w 527462"/>
                <a:gd name="connsiteY26" fmla="*/ 33465 h 660018"/>
                <a:gd name="connsiteX27" fmla="*/ 640 w 527462"/>
                <a:gd name="connsiteY27" fmla="*/ 70612 h 660018"/>
                <a:gd name="connsiteX28" fmla="*/ 17092 w 527462"/>
                <a:gd name="connsiteY28" fmla="*/ 151921 h 660018"/>
                <a:gd name="connsiteX29" fmla="*/ 50603 w 527462"/>
                <a:gd name="connsiteY29" fmla="*/ 177292 h 660018"/>
                <a:gd name="connsiteX30" fmla="*/ 189321 w 527462"/>
                <a:gd name="connsiteY30" fmla="*/ 189588 h 660018"/>
                <a:gd name="connsiteX31" fmla="*/ 200405 w 527462"/>
                <a:gd name="connsiteY31" fmla="*/ 200065 h 660018"/>
                <a:gd name="connsiteX32" fmla="*/ 202137 w 527462"/>
                <a:gd name="connsiteY32" fmla="*/ 205867 h 660018"/>
                <a:gd name="connsiteX33" fmla="*/ 197201 w 527462"/>
                <a:gd name="connsiteY33" fmla="*/ 221280 h 660018"/>
                <a:gd name="connsiteX34" fmla="*/ 94158 w 527462"/>
                <a:gd name="connsiteY34" fmla="*/ 314539 h 660018"/>
                <a:gd name="connsiteX35" fmla="*/ 82122 w 527462"/>
                <a:gd name="connsiteY35" fmla="*/ 344586 h 660018"/>
                <a:gd name="connsiteX36" fmla="*/ 119529 w 527462"/>
                <a:gd name="connsiteY36" fmla="*/ 425029 h 660018"/>
                <a:gd name="connsiteX37" fmla="*/ 154512 w 527462"/>
                <a:gd name="connsiteY37" fmla="*/ 432649 h 660018"/>
                <a:gd name="connsiteX38" fmla="*/ 336786 w 527462"/>
                <a:gd name="connsiteY38" fmla="*/ 332549 h 660018"/>
                <a:gd name="connsiteX39" fmla="*/ 350467 w 527462"/>
                <a:gd name="connsiteY39" fmla="*/ 331770 h 660018"/>
                <a:gd name="connsiteX40" fmla="*/ 346657 w 527462"/>
                <a:gd name="connsiteY40" fmla="*/ 357228 h 660018"/>
                <a:gd name="connsiteX41" fmla="*/ 209324 w 527462"/>
                <a:gd name="connsiteY41" fmla="*/ 551884 h 660018"/>
                <a:gd name="connsiteX42" fmla="*/ 211229 w 527462"/>
                <a:gd name="connsiteY42" fmla="*/ 573792 h 660018"/>
                <a:gd name="connsiteX43" fmla="*/ 270284 w 527462"/>
                <a:gd name="connsiteY43" fmla="*/ 650165 h 660018"/>
                <a:gd name="connsiteX44" fmla="*/ 325269 w 527462"/>
                <a:gd name="connsiteY44" fmla="*/ 635964 h 660018"/>
                <a:gd name="connsiteX45" fmla="*/ 495420 w 527462"/>
                <a:gd name="connsiteY45" fmla="*/ 499670 h 660018"/>
                <a:gd name="connsiteX46" fmla="*/ 525641 w 527462"/>
                <a:gd name="connsiteY46" fmla="*/ 465293 h 6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462" h="660018">
                  <a:moveTo>
                    <a:pt x="525641" y="465293"/>
                  </a:moveTo>
                  <a:cubicBezTo>
                    <a:pt x="522523" y="460877"/>
                    <a:pt x="503733" y="439662"/>
                    <a:pt x="500096" y="433255"/>
                  </a:cubicBezTo>
                  <a:cubicBezTo>
                    <a:pt x="495247" y="424855"/>
                    <a:pt x="487107" y="422950"/>
                    <a:pt x="479661" y="429098"/>
                  </a:cubicBezTo>
                  <a:cubicBezTo>
                    <a:pt x="474205" y="433688"/>
                    <a:pt x="336526" y="546429"/>
                    <a:pt x="317562" y="560630"/>
                  </a:cubicBezTo>
                  <a:cubicBezTo>
                    <a:pt x="313839" y="563488"/>
                    <a:pt x="309596" y="562881"/>
                    <a:pt x="307691" y="560110"/>
                  </a:cubicBezTo>
                  <a:cubicBezTo>
                    <a:pt x="306912" y="558898"/>
                    <a:pt x="304747" y="555175"/>
                    <a:pt x="303621" y="553356"/>
                  </a:cubicBezTo>
                  <a:cubicBezTo>
                    <a:pt x="301716" y="550239"/>
                    <a:pt x="301110" y="546256"/>
                    <a:pt x="305353" y="539502"/>
                  </a:cubicBezTo>
                  <a:cubicBezTo>
                    <a:pt x="311934" y="529111"/>
                    <a:pt x="416969" y="372035"/>
                    <a:pt x="425108" y="359826"/>
                  </a:cubicBezTo>
                  <a:cubicBezTo>
                    <a:pt x="431170" y="350820"/>
                    <a:pt x="435240" y="344759"/>
                    <a:pt x="429265" y="333935"/>
                  </a:cubicBezTo>
                  <a:cubicBezTo>
                    <a:pt x="419393" y="316097"/>
                    <a:pt x="393589" y="264316"/>
                    <a:pt x="387355" y="250635"/>
                  </a:cubicBezTo>
                  <a:cubicBezTo>
                    <a:pt x="383891" y="243015"/>
                    <a:pt x="377657" y="240677"/>
                    <a:pt x="367092" y="245872"/>
                  </a:cubicBezTo>
                  <a:cubicBezTo>
                    <a:pt x="361204" y="248816"/>
                    <a:pt x="183779" y="344672"/>
                    <a:pt x="177545" y="348396"/>
                  </a:cubicBezTo>
                  <a:cubicBezTo>
                    <a:pt x="173735" y="350647"/>
                    <a:pt x="170618" y="350214"/>
                    <a:pt x="169319" y="348482"/>
                  </a:cubicBezTo>
                  <a:cubicBezTo>
                    <a:pt x="165942" y="343980"/>
                    <a:pt x="166981" y="340516"/>
                    <a:pt x="171657" y="336013"/>
                  </a:cubicBezTo>
                  <a:cubicBezTo>
                    <a:pt x="188629" y="319734"/>
                    <a:pt x="244913" y="264229"/>
                    <a:pt x="267600" y="242235"/>
                  </a:cubicBezTo>
                  <a:cubicBezTo>
                    <a:pt x="273488" y="236607"/>
                    <a:pt x="281021" y="231325"/>
                    <a:pt x="282926" y="228554"/>
                  </a:cubicBezTo>
                  <a:cubicBezTo>
                    <a:pt x="286909" y="222925"/>
                    <a:pt x="288555" y="219722"/>
                    <a:pt x="285697" y="212188"/>
                  </a:cubicBezTo>
                  <a:cubicBezTo>
                    <a:pt x="277298" y="190194"/>
                    <a:pt x="267080" y="161706"/>
                    <a:pt x="261192" y="142915"/>
                  </a:cubicBezTo>
                  <a:cubicBezTo>
                    <a:pt x="259806" y="138499"/>
                    <a:pt x="257382" y="136421"/>
                    <a:pt x="246471" y="134256"/>
                  </a:cubicBezTo>
                  <a:cubicBezTo>
                    <a:pt x="241016" y="133131"/>
                    <a:pt x="124638" y="118670"/>
                    <a:pt x="110091" y="116072"/>
                  </a:cubicBezTo>
                  <a:cubicBezTo>
                    <a:pt x="95543" y="113561"/>
                    <a:pt x="85239" y="112522"/>
                    <a:pt x="84893" y="104815"/>
                  </a:cubicBezTo>
                  <a:cubicBezTo>
                    <a:pt x="84373" y="94338"/>
                    <a:pt x="89049" y="95983"/>
                    <a:pt x="107233" y="93645"/>
                  </a:cubicBezTo>
                  <a:cubicBezTo>
                    <a:pt x="153819" y="86372"/>
                    <a:pt x="299465" y="67841"/>
                    <a:pt x="299465" y="67841"/>
                  </a:cubicBezTo>
                  <a:cubicBezTo>
                    <a:pt x="309943" y="65936"/>
                    <a:pt x="317822" y="62992"/>
                    <a:pt x="316264" y="53294"/>
                  </a:cubicBezTo>
                  <a:cubicBezTo>
                    <a:pt x="315398" y="47665"/>
                    <a:pt x="311848" y="15021"/>
                    <a:pt x="311155" y="11037"/>
                  </a:cubicBezTo>
                  <a:cubicBezTo>
                    <a:pt x="309683" y="2811"/>
                    <a:pt x="307345" y="-739"/>
                    <a:pt x="299465" y="127"/>
                  </a:cubicBezTo>
                  <a:cubicBezTo>
                    <a:pt x="257728" y="4716"/>
                    <a:pt x="111303" y="26018"/>
                    <a:pt x="25405" y="33465"/>
                  </a:cubicBezTo>
                  <a:cubicBezTo>
                    <a:pt x="14234" y="34417"/>
                    <a:pt x="-3603" y="42297"/>
                    <a:pt x="640" y="70612"/>
                  </a:cubicBezTo>
                  <a:cubicBezTo>
                    <a:pt x="640" y="70612"/>
                    <a:pt x="13802" y="137200"/>
                    <a:pt x="17092" y="151921"/>
                  </a:cubicBezTo>
                  <a:cubicBezTo>
                    <a:pt x="21335" y="171231"/>
                    <a:pt x="31293" y="176166"/>
                    <a:pt x="50603" y="177292"/>
                  </a:cubicBezTo>
                  <a:cubicBezTo>
                    <a:pt x="70692" y="178418"/>
                    <a:pt x="180056" y="189068"/>
                    <a:pt x="189321" y="189588"/>
                  </a:cubicBezTo>
                  <a:cubicBezTo>
                    <a:pt x="195296" y="189934"/>
                    <a:pt x="197894" y="192619"/>
                    <a:pt x="200405" y="200065"/>
                  </a:cubicBezTo>
                  <a:cubicBezTo>
                    <a:pt x="201011" y="201797"/>
                    <a:pt x="201531" y="203529"/>
                    <a:pt x="202137" y="205867"/>
                  </a:cubicBezTo>
                  <a:cubicBezTo>
                    <a:pt x="203609" y="211409"/>
                    <a:pt x="203522" y="215046"/>
                    <a:pt x="197201" y="221280"/>
                  </a:cubicBezTo>
                  <a:cubicBezTo>
                    <a:pt x="186377" y="232018"/>
                    <a:pt x="100133" y="309343"/>
                    <a:pt x="94158" y="314539"/>
                  </a:cubicBezTo>
                  <a:cubicBezTo>
                    <a:pt x="80477" y="326402"/>
                    <a:pt x="77533" y="330125"/>
                    <a:pt x="82122" y="344586"/>
                  </a:cubicBezTo>
                  <a:cubicBezTo>
                    <a:pt x="90521" y="370823"/>
                    <a:pt x="110177" y="409096"/>
                    <a:pt x="119529" y="425029"/>
                  </a:cubicBezTo>
                  <a:cubicBezTo>
                    <a:pt x="127236" y="438104"/>
                    <a:pt x="134682" y="442866"/>
                    <a:pt x="154512" y="432649"/>
                  </a:cubicBezTo>
                  <a:cubicBezTo>
                    <a:pt x="154512" y="432649"/>
                    <a:pt x="323884" y="339217"/>
                    <a:pt x="336786" y="332549"/>
                  </a:cubicBezTo>
                  <a:cubicBezTo>
                    <a:pt x="345445" y="328047"/>
                    <a:pt x="348129" y="328480"/>
                    <a:pt x="350467" y="331770"/>
                  </a:cubicBezTo>
                  <a:cubicBezTo>
                    <a:pt x="354364" y="337225"/>
                    <a:pt x="352892" y="347530"/>
                    <a:pt x="346657" y="357228"/>
                  </a:cubicBezTo>
                  <a:cubicBezTo>
                    <a:pt x="337045" y="372122"/>
                    <a:pt x="211748" y="548334"/>
                    <a:pt x="209324" y="551884"/>
                  </a:cubicBezTo>
                  <a:cubicBezTo>
                    <a:pt x="204388" y="559071"/>
                    <a:pt x="205947" y="565219"/>
                    <a:pt x="211229" y="573792"/>
                  </a:cubicBezTo>
                  <a:cubicBezTo>
                    <a:pt x="216165" y="581758"/>
                    <a:pt x="270284" y="650165"/>
                    <a:pt x="270284" y="650165"/>
                  </a:cubicBezTo>
                  <a:cubicBezTo>
                    <a:pt x="286043" y="672592"/>
                    <a:pt x="304747" y="651897"/>
                    <a:pt x="325269" y="635964"/>
                  </a:cubicBezTo>
                  <a:cubicBezTo>
                    <a:pt x="365794" y="604445"/>
                    <a:pt x="492130" y="501835"/>
                    <a:pt x="495420" y="499670"/>
                  </a:cubicBezTo>
                  <a:cubicBezTo>
                    <a:pt x="510574" y="489452"/>
                    <a:pt x="534213" y="477416"/>
                    <a:pt x="525641" y="4652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99" name="Kombinationstegning: figur 98">
              <a:extLst>
                <a:ext uri="{FF2B5EF4-FFF2-40B4-BE49-F238E27FC236}">
                  <a16:creationId xmlns:a16="http://schemas.microsoft.com/office/drawing/2014/main" id="{E8F14E93-207A-4D3F-A354-04712B11176A}"/>
                </a:ext>
              </a:extLst>
            </p:cNvPr>
            <p:cNvSpPr/>
            <p:nvPr/>
          </p:nvSpPr>
          <p:spPr>
            <a:xfrm>
              <a:off x="4886777" y="2489949"/>
              <a:ext cx="382940" cy="353582"/>
            </a:xfrm>
            <a:custGeom>
              <a:avLst/>
              <a:gdLst>
                <a:gd name="connsiteX0" fmla="*/ 376045 w 382940"/>
                <a:gd name="connsiteY0" fmla="*/ 156095 h 353582"/>
                <a:gd name="connsiteX1" fmla="*/ 380547 w 382940"/>
                <a:gd name="connsiteY1" fmla="*/ 172981 h 353582"/>
                <a:gd name="connsiteX2" fmla="*/ 372408 w 382940"/>
                <a:gd name="connsiteY2" fmla="*/ 186835 h 353582"/>
                <a:gd name="connsiteX3" fmla="*/ 344093 w 382940"/>
                <a:gd name="connsiteY3" fmla="*/ 202855 h 353582"/>
                <a:gd name="connsiteX4" fmla="*/ 242262 w 382940"/>
                <a:gd name="connsiteY4" fmla="*/ 225108 h 353582"/>
                <a:gd name="connsiteX5" fmla="*/ 218449 w 382940"/>
                <a:gd name="connsiteY5" fmla="*/ 241734 h 353582"/>
                <a:gd name="connsiteX6" fmla="*/ 224164 w 382940"/>
                <a:gd name="connsiteY6" fmla="*/ 260351 h 353582"/>
                <a:gd name="connsiteX7" fmla="*/ 287202 w 382940"/>
                <a:gd name="connsiteY7" fmla="*/ 287107 h 353582"/>
                <a:gd name="connsiteX8" fmla="*/ 304347 w 382940"/>
                <a:gd name="connsiteY8" fmla="*/ 311699 h 353582"/>
                <a:gd name="connsiteX9" fmla="*/ 289627 w 382940"/>
                <a:gd name="connsiteY9" fmla="*/ 345556 h 353582"/>
                <a:gd name="connsiteX10" fmla="*/ 270144 w 382940"/>
                <a:gd name="connsiteY10" fmla="*/ 349193 h 353582"/>
                <a:gd name="connsiteX11" fmla="*/ 42843 w 382940"/>
                <a:gd name="connsiteY11" fmla="*/ 248315 h 353582"/>
                <a:gd name="connsiteX12" fmla="*/ 1885 w 382940"/>
                <a:gd name="connsiteY12" fmla="*/ 218960 h 353582"/>
                <a:gd name="connsiteX13" fmla="*/ 17991 w 382940"/>
                <a:gd name="connsiteY13" fmla="*/ 178523 h 353582"/>
                <a:gd name="connsiteX14" fmla="*/ 65616 w 382940"/>
                <a:gd name="connsiteY14" fmla="*/ 179215 h 353582"/>
                <a:gd name="connsiteX15" fmla="*/ 127615 w 382940"/>
                <a:gd name="connsiteY15" fmla="*/ 209782 h 353582"/>
                <a:gd name="connsiteX16" fmla="*/ 141989 w 382940"/>
                <a:gd name="connsiteY16" fmla="*/ 209435 h 353582"/>
                <a:gd name="connsiteX17" fmla="*/ 140171 w 382940"/>
                <a:gd name="connsiteY17" fmla="*/ 192550 h 353582"/>
                <a:gd name="connsiteX18" fmla="*/ 98261 w 382940"/>
                <a:gd name="connsiteY18" fmla="*/ 90892 h 353582"/>
                <a:gd name="connsiteX19" fmla="*/ 89775 w 382940"/>
                <a:gd name="connsiteY19" fmla="*/ 41276 h 353582"/>
                <a:gd name="connsiteX20" fmla="*/ 112375 w 382940"/>
                <a:gd name="connsiteY20" fmla="*/ 6293 h 353582"/>
                <a:gd name="connsiteX21" fmla="*/ 130300 w 382940"/>
                <a:gd name="connsiteY21" fmla="*/ 2396 h 353582"/>
                <a:gd name="connsiteX22" fmla="*/ 153333 w 382940"/>
                <a:gd name="connsiteY22" fmla="*/ 19715 h 353582"/>
                <a:gd name="connsiteX23" fmla="*/ 166148 w 382940"/>
                <a:gd name="connsiteY23" fmla="*/ 50195 h 353582"/>
                <a:gd name="connsiteX24" fmla="*/ 184246 w 382940"/>
                <a:gd name="connsiteY24" fmla="*/ 152286 h 353582"/>
                <a:gd name="connsiteX25" fmla="*/ 189528 w 382940"/>
                <a:gd name="connsiteY25" fmla="*/ 168391 h 353582"/>
                <a:gd name="connsiteX26" fmla="*/ 200698 w 382940"/>
                <a:gd name="connsiteY26" fmla="*/ 175145 h 353582"/>
                <a:gd name="connsiteX27" fmla="*/ 215418 w 382940"/>
                <a:gd name="connsiteY27" fmla="*/ 173327 h 353582"/>
                <a:gd name="connsiteX28" fmla="*/ 321059 w 382940"/>
                <a:gd name="connsiteY28" fmla="*/ 132976 h 353582"/>
                <a:gd name="connsiteX29" fmla="*/ 345045 w 382940"/>
                <a:gd name="connsiteY29" fmla="*/ 135054 h 353582"/>
                <a:gd name="connsiteX30" fmla="*/ 376045 w 382940"/>
                <a:gd name="connsiteY30" fmla="*/ 156095 h 35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2940" h="353582">
                  <a:moveTo>
                    <a:pt x="376045" y="156095"/>
                  </a:moveTo>
                  <a:cubicBezTo>
                    <a:pt x="382193" y="162590"/>
                    <a:pt x="385483" y="164668"/>
                    <a:pt x="380547" y="172981"/>
                  </a:cubicBezTo>
                  <a:cubicBezTo>
                    <a:pt x="377170" y="178782"/>
                    <a:pt x="376045" y="181467"/>
                    <a:pt x="372408" y="186835"/>
                  </a:cubicBezTo>
                  <a:cubicBezTo>
                    <a:pt x="364961" y="197746"/>
                    <a:pt x="361584" y="198871"/>
                    <a:pt x="344093" y="202855"/>
                  </a:cubicBezTo>
                  <a:cubicBezTo>
                    <a:pt x="323311" y="207530"/>
                    <a:pt x="272135" y="218094"/>
                    <a:pt x="242262" y="225108"/>
                  </a:cubicBezTo>
                  <a:cubicBezTo>
                    <a:pt x="232564" y="227446"/>
                    <a:pt x="221913" y="230044"/>
                    <a:pt x="218449" y="241734"/>
                  </a:cubicBezTo>
                  <a:cubicBezTo>
                    <a:pt x="214726" y="254463"/>
                    <a:pt x="217670" y="257493"/>
                    <a:pt x="224164" y="260351"/>
                  </a:cubicBezTo>
                  <a:cubicBezTo>
                    <a:pt x="231265" y="263468"/>
                    <a:pt x="276552" y="282951"/>
                    <a:pt x="287202" y="287107"/>
                  </a:cubicBezTo>
                  <a:cubicBezTo>
                    <a:pt x="298026" y="291351"/>
                    <a:pt x="312573" y="294641"/>
                    <a:pt x="304347" y="311699"/>
                  </a:cubicBezTo>
                  <a:lnTo>
                    <a:pt x="289627" y="345556"/>
                  </a:lnTo>
                  <a:cubicBezTo>
                    <a:pt x="283912" y="356986"/>
                    <a:pt x="281228" y="354302"/>
                    <a:pt x="270144" y="349193"/>
                  </a:cubicBezTo>
                  <a:cubicBezTo>
                    <a:pt x="196888" y="315249"/>
                    <a:pt x="109778" y="277582"/>
                    <a:pt x="42843" y="248315"/>
                  </a:cubicBezTo>
                  <a:cubicBezTo>
                    <a:pt x="16692" y="236885"/>
                    <a:pt x="-6947" y="243552"/>
                    <a:pt x="1885" y="218960"/>
                  </a:cubicBezTo>
                  <a:cubicBezTo>
                    <a:pt x="7860" y="202248"/>
                    <a:pt x="12190" y="189606"/>
                    <a:pt x="17991" y="178523"/>
                  </a:cubicBezTo>
                  <a:cubicBezTo>
                    <a:pt x="32538" y="150467"/>
                    <a:pt x="37820" y="164668"/>
                    <a:pt x="65616" y="179215"/>
                  </a:cubicBezTo>
                  <a:cubicBezTo>
                    <a:pt x="80943" y="187268"/>
                    <a:pt x="113414" y="203114"/>
                    <a:pt x="127615" y="209782"/>
                  </a:cubicBezTo>
                  <a:cubicBezTo>
                    <a:pt x="137140" y="214284"/>
                    <a:pt x="139998" y="214977"/>
                    <a:pt x="141989" y="209435"/>
                  </a:cubicBezTo>
                  <a:cubicBezTo>
                    <a:pt x="144327" y="202855"/>
                    <a:pt x="142596" y="198612"/>
                    <a:pt x="140171" y="192550"/>
                  </a:cubicBezTo>
                  <a:cubicBezTo>
                    <a:pt x="138093" y="187441"/>
                    <a:pt x="105708" y="108384"/>
                    <a:pt x="98261" y="90892"/>
                  </a:cubicBezTo>
                  <a:cubicBezTo>
                    <a:pt x="90035" y="71496"/>
                    <a:pt x="79211" y="60932"/>
                    <a:pt x="89775" y="41276"/>
                  </a:cubicBezTo>
                  <a:lnTo>
                    <a:pt x="112375" y="6293"/>
                  </a:lnTo>
                  <a:cubicBezTo>
                    <a:pt x="115926" y="838"/>
                    <a:pt x="123286" y="-2539"/>
                    <a:pt x="130300" y="2396"/>
                  </a:cubicBezTo>
                  <a:cubicBezTo>
                    <a:pt x="136794" y="6899"/>
                    <a:pt x="143461" y="12268"/>
                    <a:pt x="153333" y="19715"/>
                  </a:cubicBezTo>
                  <a:cubicBezTo>
                    <a:pt x="161646" y="25949"/>
                    <a:pt x="164936" y="42228"/>
                    <a:pt x="166148" y="50195"/>
                  </a:cubicBezTo>
                  <a:cubicBezTo>
                    <a:pt x="168140" y="63530"/>
                    <a:pt x="179830" y="128300"/>
                    <a:pt x="184246" y="152286"/>
                  </a:cubicBezTo>
                  <a:cubicBezTo>
                    <a:pt x="185978" y="161031"/>
                    <a:pt x="186930" y="165880"/>
                    <a:pt x="189528" y="168391"/>
                  </a:cubicBezTo>
                  <a:cubicBezTo>
                    <a:pt x="191693" y="170469"/>
                    <a:pt x="196542" y="173414"/>
                    <a:pt x="200698" y="175145"/>
                  </a:cubicBezTo>
                  <a:cubicBezTo>
                    <a:pt x="204681" y="176791"/>
                    <a:pt x="208751" y="175838"/>
                    <a:pt x="215418" y="173327"/>
                  </a:cubicBezTo>
                  <a:cubicBezTo>
                    <a:pt x="245725" y="161984"/>
                    <a:pt x="290579" y="146571"/>
                    <a:pt x="321059" y="132976"/>
                  </a:cubicBezTo>
                  <a:cubicBezTo>
                    <a:pt x="330931" y="128559"/>
                    <a:pt x="338377" y="129772"/>
                    <a:pt x="345045" y="135054"/>
                  </a:cubicBezTo>
                  <a:cubicBezTo>
                    <a:pt x="348422" y="137825"/>
                    <a:pt x="375179" y="155230"/>
                    <a:pt x="376045" y="15609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0" name="Kombinationstegning: figur 99">
              <a:extLst>
                <a:ext uri="{FF2B5EF4-FFF2-40B4-BE49-F238E27FC236}">
                  <a16:creationId xmlns:a16="http://schemas.microsoft.com/office/drawing/2014/main" id="{F8644E58-93A3-4696-8FCA-1B509D9DC657}"/>
                </a:ext>
              </a:extLst>
            </p:cNvPr>
            <p:cNvSpPr/>
            <p:nvPr/>
          </p:nvSpPr>
          <p:spPr>
            <a:xfrm>
              <a:off x="5059564" y="2300135"/>
              <a:ext cx="308101" cy="336914"/>
            </a:xfrm>
            <a:custGeom>
              <a:avLst/>
              <a:gdLst>
                <a:gd name="connsiteX0" fmla="*/ 278419 w 308101"/>
                <a:gd name="connsiteY0" fmla="*/ 280533 h 336914"/>
                <a:gd name="connsiteX1" fmla="*/ 233045 w 308101"/>
                <a:gd name="connsiteY1" fmla="*/ 330410 h 336914"/>
                <a:gd name="connsiteX2" fmla="*/ 205596 w 308101"/>
                <a:gd name="connsiteY2" fmla="*/ 328331 h 336914"/>
                <a:gd name="connsiteX3" fmla="*/ 185161 w 308101"/>
                <a:gd name="connsiteY3" fmla="*/ 311879 h 336914"/>
                <a:gd name="connsiteX4" fmla="*/ 187845 w 308101"/>
                <a:gd name="connsiteY4" fmla="*/ 285729 h 336914"/>
                <a:gd name="connsiteX5" fmla="*/ 219451 w 308101"/>
                <a:gd name="connsiteY5" fmla="*/ 251179 h 336914"/>
                <a:gd name="connsiteX6" fmla="*/ 232006 w 308101"/>
                <a:gd name="connsiteY6" fmla="*/ 188920 h 336914"/>
                <a:gd name="connsiteX7" fmla="*/ 200227 w 308101"/>
                <a:gd name="connsiteY7" fmla="*/ 182772 h 336914"/>
                <a:gd name="connsiteX8" fmla="*/ 139787 w 308101"/>
                <a:gd name="connsiteY8" fmla="*/ 226760 h 336914"/>
                <a:gd name="connsiteX9" fmla="*/ 41506 w 308101"/>
                <a:gd name="connsiteY9" fmla="*/ 220179 h 336914"/>
                <a:gd name="connsiteX10" fmla="*/ 33280 w 308101"/>
                <a:gd name="connsiteY10" fmla="*/ 55743 h 336914"/>
                <a:gd name="connsiteX11" fmla="*/ 81338 w 308101"/>
                <a:gd name="connsiteY11" fmla="*/ 9417 h 336914"/>
                <a:gd name="connsiteX12" fmla="*/ 117793 w 308101"/>
                <a:gd name="connsiteY12" fmla="*/ 3702 h 336914"/>
                <a:gd name="connsiteX13" fmla="*/ 133985 w 308101"/>
                <a:gd name="connsiteY13" fmla="*/ 12621 h 336914"/>
                <a:gd name="connsiteX14" fmla="*/ 142471 w 308101"/>
                <a:gd name="connsiteY14" fmla="*/ 23964 h 336914"/>
                <a:gd name="connsiteX15" fmla="*/ 144723 w 308101"/>
                <a:gd name="connsiteY15" fmla="*/ 43014 h 336914"/>
                <a:gd name="connsiteX16" fmla="*/ 138921 w 308101"/>
                <a:gd name="connsiteY16" fmla="*/ 51760 h 336914"/>
                <a:gd name="connsiteX17" fmla="*/ 86447 w 308101"/>
                <a:gd name="connsiteY17" fmla="*/ 98000 h 336914"/>
                <a:gd name="connsiteX18" fmla="*/ 87140 w 308101"/>
                <a:gd name="connsiteY18" fmla="*/ 162163 h 336914"/>
                <a:gd name="connsiteX19" fmla="*/ 123162 w 308101"/>
                <a:gd name="connsiteY19" fmla="*/ 158700 h 336914"/>
                <a:gd name="connsiteX20" fmla="*/ 187585 w 308101"/>
                <a:gd name="connsiteY20" fmla="*/ 110642 h 336914"/>
                <a:gd name="connsiteX21" fmla="*/ 269067 w 308101"/>
                <a:gd name="connsiteY21" fmla="*/ 114885 h 336914"/>
                <a:gd name="connsiteX22" fmla="*/ 278419 w 308101"/>
                <a:gd name="connsiteY22" fmla="*/ 280533 h 3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101" h="336914">
                  <a:moveTo>
                    <a:pt x="278419" y="280533"/>
                  </a:moveTo>
                  <a:cubicBezTo>
                    <a:pt x="253394" y="312312"/>
                    <a:pt x="244995" y="319672"/>
                    <a:pt x="233045" y="330410"/>
                  </a:cubicBezTo>
                  <a:cubicBezTo>
                    <a:pt x="222481" y="339848"/>
                    <a:pt x="219624" y="338895"/>
                    <a:pt x="205596" y="328331"/>
                  </a:cubicBezTo>
                  <a:cubicBezTo>
                    <a:pt x="199188" y="323482"/>
                    <a:pt x="194253" y="319932"/>
                    <a:pt x="185161" y="311879"/>
                  </a:cubicBezTo>
                  <a:cubicBezTo>
                    <a:pt x="176069" y="303826"/>
                    <a:pt x="175463" y="297765"/>
                    <a:pt x="187845" y="285729"/>
                  </a:cubicBezTo>
                  <a:cubicBezTo>
                    <a:pt x="197543" y="276377"/>
                    <a:pt x="202998" y="271528"/>
                    <a:pt x="219451" y="251179"/>
                  </a:cubicBezTo>
                  <a:cubicBezTo>
                    <a:pt x="240146" y="225721"/>
                    <a:pt x="241878" y="203814"/>
                    <a:pt x="232006" y="188920"/>
                  </a:cubicBezTo>
                  <a:cubicBezTo>
                    <a:pt x="223780" y="176624"/>
                    <a:pt x="210185" y="177230"/>
                    <a:pt x="200227" y="182772"/>
                  </a:cubicBezTo>
                  <a:cubicBezTo>
                    <a:pt x="175030" y="196713"/>
                    <a:pt x="160915" y="213685"/>
                    <a:pt x="139787" y="226760"/>
                  </a:cubicBezTo>
                  <a:cubicBezTo>
                    <a:pt x="109913" y="245291"/>
                    <a:pt x="76835" y="251006"/>
                    <a:pt x="41506" y="220179"/>
                  </a:cubicBezTo>
                  <a:cubicBezTo>
                    <a:pt x="-10881" y="174546"/>
                    <a:pt x="-13739" y="110728"/>
                    <a:pt x="33280" y="55743"/>
                  </a:cubicBezTo>
                  <a:cubicBezTo>
                    <a:pt x="50598" y="35567"/>
                    <a:pt x="53629" y="33143"/>
                    <a:pt x="81338" y="9417"/>
                  </a:cubicBezTo>
                  <a:cubicBezTo>
                    <a:pt x="99609" y="-6256"/>
                    <a:pt x="113723" y="1970"/>
                    <a:pt x="117793" y="3702"/>
                  </a:cubicBezTo>
                  <a:cubicBezTo>
                    <a:pt x="121863" y="5434"/>
                    <a:pt x="130868" y="10369"/>
                    <a:pt x="133985" y="12621"/>
                  </a:cubicBezTo>
                  <a:cubicBezTo>
                    <a:pt x="135198" y="13487"/>
                    <a:pt x="140739" y="18076"/>
                    <a:pt x="142471" y="23964"/>
                  </a:cubicBezTo>
                  <a:cubicBezTo>
                    <a:pt x="144723" y="31844"/>
                    <a:pt x="145329" y="36000"/>
                    <a:pt x="144723" y="43014"/>
                  </a:cubicBezTo>
                  <a:cubicBezTo>
                    <a:pt x="144549" y="45092"/>
                    <a:pt x="143337" y="48036"/>
                    <a:pt x="138921" y="51760"/>
                  </a:cubicBezTo>
                  <a:cubicBezTo>
                    <a:pt x="121516" y="66653"/>
                    <a:pt x="105151" y="76179"/>
                    <a:pt x="86447" y="98000"/>
                  </a:cubicBezTo>
                  <a:cubicBezTo>
                    <a:pt x="66618" y="121119"/>
                    <a:pt x="66011" y="146057"/>
                    <a:pt x="87140" y="162163"/>
                  </a:cubicBezTo>
                  <a:cubicBezTo>
                    <a:pt x="95452" y="168484"/>
                    <a:pt x="110606" y="166493"/>
                    <a:pt x="123162" y="158700"/>
                  </a:cubicBezTo>
                  <a:cubicBezTo>
                    <a:pt x="143857" y="145884"/>
                    <a:pt x="161002" y="123804"/>
                    <a:pt x="187585" y="110642"/>
                  </a:cubicBezTo>
                  <a:cubicBezTo>
                    <a:pt x="219018" y="95142"/>
                    <a:pt x="248372" y="95835"/>
                    <a:pt x="269067" y="114885"/>
                  </a:cubicBezTo>
                  <a:cubicBezTo>
                    <a:pt x="320069" y="162250"/>
                    <a:pt x="318857" y="229185"/>
                    <a:pt x="278419" y="280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1" name="Kombinationstegning: figur 100">
              <a:extLst>
                <a:ext uri="{FF2B5EF4-FFF2-40B4-BE49-F238E27FC236}">
                  <a16:creationId xmlns:a16="http://schemas.microsoft.com/office/drawing/2014/main" id="{F83AEBF6-E36B-4E20-B21D-2B1EFE9DB8DD}"/>
                </a:ext>
              </a:extLst>
            </p:cNvPr>
            <p:cNvSpPr/>
            <p:nvPr/>
          </p:nvSpPr>
          <p:spPr>
            <a:xfrm>
              <a:off x="6199034" y="1977313"/>
              <a:ext cx="565863" cy="519415"/>
            </a:xfrm>
            <a:custGeom>
              <a:avLst/>
              <a:gdLst>
                <a:gd name="connsiteX0" fmla="*/ 496521 w 565863"/>
                <a:gd name="connsiteY0" fmla="*/ 166850 h 519415"/>
                <a:gd name="connsiteX1" fmla="*/ 400838 w 565863"/>
                <a:gd name="connsiteY1" fmla="*/ 112731 h 519415"/>
                <a:gd name="connsiteX2" fmla="*/ 345679 w 565863"/>
                <a:gd name="connsiteY2" fmla="*/ 152563 h 519415"/>
                <a:gd name="connsiteX3" fmla="*/ 259954 w 565863"/>
                <a:gd name="connsiteY3" fmla="*/ 307994 h 519415"/>
                <a:gd name="connsiteX4" fmla="*/ 188430 w 565863"/>
                <a:gd name="connsiteY4" fmla="*/ 297343 h 519415"/>
                <a:gd name="connsiteX5" fmla="*/ 90236 w 565863"/>
                <a:gd name="connsiteY5" fmla="*/ 261321 h 519415"/>
                <a:gd name="connsiteX6" fmla="*/ 83136 w 565863"/>
                <a:gd name="connsiteY6" fmla="*/ 243137 h 519415"/>
                <a:gd name="connsiteX7" fmla="*/ 90409 w 565863"/>
                <a:gd name="connsiteY7" fmla="*/ 216813 h 519415"/>
                <a:gd name="connsiteX8" fmla="*/ 107814 w 565863"/>
                <a:gd name="connsiteY8" fmla="*/ 207461 h 519415"/>
                <a:gd name="connsiteX9" fmla="*/ 146261 w 565863"/>
                <a:gd name="connsiteY9" fmla="*/ 220450 h 519415"/>
                <a:gd name="connsiteX10" fmla="*/ 162713 w 565863"/>
                <a:gd name="connsiteY10" fmla="*/ 213090 h 519415"/>
                <a:gd name="connsiteX11" fmla="*/ 176394 w 565863"/>
                <a:gd name="connsiteY11" fmla="*/ 173691 h 519415"/>
                <a:gd name="connsiteX12" fmla="*/ 171025 w 565863"/>
                <a:gd name="connsiteY12" fmla="*/ 161308 h 519415"/>
                <a:gd name="connsiteX13" fmla="*/ 122708 w 565863"/>
                <a:gd name="connsiteY13" fmla="*/ 144943 h 519415"/>
                <a:gd name="connsiteX14" fmla="*/ 116906 w 565863"/>
                <a:gd name="connsiteY14" fmla="*/ 127884 h 519415"/>
                <a:gd name="connsiteX15" fmla="*/ 128076 w 565863"/>
                <a:gd name="connsiteY15" fmla="*/ 92815 h 519415"/>
                <a:gd name="connsiteX16" fmla="*/ 143836 w 565863"/>
                <a:gd name="connsiteY16" fmla="*/ 85022 h 519415"/>
                <a:gd name="connsiteX17" fmla="*/ 271384 w 565863"/>
                <a:gd name="connsiteY17" fmla="*/ 128577 h 519415"/>
                <a:gd name="connsiteX18" fmla="*/ 285758 w 565863"/>
                <a:gd name="connsiteY18" fmla="*/ 122516 h 519415"/>
                <a:gd name="connsiteX19" fmla="*/ 300565 w 565863"/>
                <a:gd name="connsiteY19" fmla="*/ 89178 h 519415"/>
                <a:gd name="connsiteX20" fmla="*/ 292426 w 565863"/>
                <a:gd name="connsiteY20" fmla="*/ 64153 h 519415"/>
                <a:gd name="connsiteX21" fmla="*/ 104697 w 565863"/>
                <a:gd name="connsiteY21" fmla="*/ 2414 h 519415"/>
                <a:gd name="connsiteX22" fmla="*/ 70580 w 565863"/>
                <a:gd name="connsiteY22" fmla="*/ 36531 h 519415"/>
                <a:gd name="connsiteX23" fmla="*/ 2779 w 565863"/>
                <a:gd name="connsiteY23" fmla="*/ 276734 h 519415"/>
                <a:gd name="connsiteX24" fmla="*/ 15508 w 565863"/>
                <a:gd name="connsiteY24" fmla="*/ 305915 h 519415"/>
                <a:gd name="connsiteX25" fmla="*/ 271038 w 565863"/>
                <a:gd name="connsiteY25" fmla="*/ 402897 h 519415"/>
                <a:gd name="connsiteX26" fmla="*/ 291127 w 565863"/>
                <a:gd name="connsiteY26" fmla="*/ 398568 h 519415"/>
                <a:gd name="connsiteX27" fmla="*/ 323858 w 565863"/>
                <a:gd name="connsiteY27" fmla="*/ 334490 h 519415"/>
                <a:gd name="connsiteX28" fmla="*/ 338059 w 565863"/>
                <a:gd name="connsiteY28" fmla="*/ 331200 h 519415"/>
                <a:gd name="connsiteX29" fmla="*/ 391053 w 565863"/>
                <a:gd name="connsiteY29" fmla="*/ 360727 h 519415"/>
                <a:gd name="connsiteX30" fmla="*/ 399279 w 565863"/>
                <a:gd name="connsiteY30" fmla="*/ 383674 h 519415"/>
                <a:gd name="connsiteX31" fmla="*/ 385251 w 565863"/>
                <a:gd name="connsiteY31" fmla="*/ 462385 h 519415"/>
                <a:gd name="connsiteX32" fmla="*/ 386637 w 565863"/>
                <a:gd name="connsiteY32" fmla="*/ 481955 h 519415"/>
                <a:gd name="connsiteX33" fmla="*/ 433742 w 565863"/>
                <a:gd name="connsiteY33" fmla="*/ 517024 h 519415"/>
                <a:gd name="connsiteX34" fmla="*/ 447943 w 565863"/>
                <a:gd name="connsiteY34" fmla="*/ 515898 h 519415"/>
                <a:gd name="connsiteX35" fmla="*/ 466560 w 565863"/>
                <a:gd name="connsiteY35" fmla="*/ 496242 h 519415"/>
                <a:gd name="connsiteX36" fmla="*/ 467253 w 565863"/>
                <a:gd name="connsiteY36" fmla="*/ 456497 h 519415"/>
                <a:gd name="connsiteX37" fmla="*/ 464915 w 565863"/>
                <a:gd name="connsiteY37" fmla="*/ 393632 h 519415"/>
                <a:gd name="connsiteX38" fmla="*/ 475652 w 565863"/>
                <a:gd name="connsiteY38" fmla="*/ 379604 h 519415"/>
                <a:gd name="connsiteX39" fmla="*/ 545271 w 565863"/>
                <a:gd name="connsiteY39" fmla="*/ 337175 h 519415"/>
                <a:gd name="connsiteX40" fmla="*/ 496521 w 565863"/>
                <a:gd name="connsiteY40" fmla="*/ 166850 h 519415"/>
                <a:gd name="connsiteX41" fmla="*/ 467686 w 565863"/>
                <a:gd name="connsiteY41" fmla="*/ 228590 h 519415"/>
                <a:gd name="connsiteX42" fmla="*/ 478596 w 565863"/>
                <a:gd name="connsiteY42" fmla="*/ 296130 h 519415"/>
                <a:gd name="connsiteX43" fmla="*/ 408458 w 565863"/>
                <a:gd name="connsiteY43" fmla="*/ 306435 h 519415"/>
                <a:gd name="connsiteX44" fmla="*/ 374081 w 565863"/>
                <a:gd name="connsiteY44" fmla="*/ 285826 h 519415"/>
                <a:gd name="connsiteX45" fmla="*/ 369405 w 565863"/>
                <a:gd name="connsiteY45" fmla="*/ 253788 h 519415"/>
                <a:gd name="connsiteX46" fmla="*/ 396681 w 565863"/>
                <a:gd name="connsiteY46" fmla="*/ 209020 h 519415"/>
                <a:gd name="connsiteX47" fmla="*/ 425516 w 565863"/>
                <a:gd name="connsiteY47" fmla="*/ 201660 h 519415"/>
                <a:gd name="connsiteX48" fmla="*/ 467686 w 565863"/>
                <a:gd name="connsiteY48" fmla="*/ 228590 h 5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863" h="519415">
                  <a:moveTo>
                    <a:pt x="496521" y="166850"/>
                  </a:moveTo>
                  <a:cubicBezTo>
                    <a:pt x="463963" y="145895"/>
                    <a:pt x="439111" y="130742"/>
                    <a:pt x="400838" y="112731"/>
                  </a:cubicBezTo>
                  <a:cubicBezTo>
                    <a:pt x="367760" y="97145"/>
                    <a:pt x="366374" y="112385"/>
                    <a:pt x="345679" y="152563"/>
                  </a:cubicBezTo>
                  <a:cubicBezTo>
                    <a:pt x="333297" y="176635"/>
                    <a:pt x="285239" y="264352"/>
                    <a:pt x="259954" y="307994"/>
                  </a:cubicBezTo>
                  <a:cubicBezTo>
                    <a:pt x="253027" y="319943"/>
                    <a:pt x="242203" y="317952"/>
                    <a:pt x="188430" y="297343"/>
                  </a:cubicBezTo>
                  <a:cubicBezTo>
                    <a:pt x="152062" y="283315"/>
                    <a:pt x="117252" y="270673"/>
                    <a:pt x="90236" y="261321"/>
                  </a:cubicBezTo>
                  <a:cubicBezTo>
                    <a:pt x="79499" y="257598"/>
                    <a:pt x="81317" y="249978"/>
                    <a:pt x="83136" y="243137"/>
                  </a:cubicBezTo>
                  <a:cubicBezTo>
                    <a:pt x="84521" y="237682"/>
                    <a:pt x="88244" y="223567"/>
                    <a:pt x="90409" y="216813"/>
                  </a:cubicBezTo>
                  <a:cubicBezTo>
                    <a:pt x="94306" y="204864"/>
                    <a:pt x="97250" y="204517"/>
                    <a:pt x="107814" y="207461"/>
                  </a:cubicBezTo>
                  <a:cubicBezTo>
                    <a:pt x="118724" y="210579"/>
                    <a:pt x="135263" y="216467"/>
                    <a:pt x="146261" y="220450"/>
                  </a:cubicBezTo>
                  <a:cubicBezTo>
                    <a:pt x="155352" y="223741"/>
                    <a:pt x="159509" y="221749"/>
                    <a:pt x="162713" y="213090"/>
                  </a:cubicBezTo>
                  <a:cubicBezTo>
                    <a:pt x="165917" y="204431"/>
                    <a:pt x="172324" y="187026"/>
                    <a:pt x="176394" y="173691"/>
                  </a:cubicBezTo>
                  <a:cubicBezTo>
                    <a:pt x="178299" y="167456"/>
                    <a:pt x="175961" y="163213"/>
                    <a:pt x="171025" y="161308"/>
                  </a:cubicBezTo>
                  <a:cubicBezTo>
                    <a:pt x="157257" y="155940"/>
                    <a:pt x="135004" y="148839"/>
                    <a:pt x="122708" y="144943"/>
                  </a:cubicBezTo>
                  <a:cubicBezTo>
                    <a:pt x="114915" y="142518"/>
                    <a:pt x="115001" y="134898"/>
                    <a:pt x="116906" y="127884"/>
                  </a:cubicBezTo>
                  <a:cubicBezTo>
                    <a:pt x="119157" y="119658"/>
                    <a:pt x="124959" y="101734"/>
                    <a:pt x="128076" y="92815"/>
                  </a:cubicBezTo>
                  <a:cubicBezTo>
                    <a:pt x="130588" y="85715"/>
                    <a:pt x="134571" y="82857"/>
                    <a:pt x="143836" y="85022"/>
                  </a:cubicBezTo>
                  <a:cubicBezTo>
                    <a:pt x="175874" y="92469"/>
                    <a:pt x="224279" y="108142"/>
                    <a:pt x="271384" y="128577"/>
                  </a:cubicBezTo>
                  <a:cubicBezTo>
                    <a:pt x="278398" y="131608"/>
                    <a:pt x="282814" y="129270"/>
                    <a:pt x="285758" y="122516"/>
                  </a:cubicBezTo>
                  <a:cubicBezTo>
                    <a:pt x="287490" y="118619"/>
                    <a:pt x="300565" y="89178"/>
                    <a:pt x="300565" y="89178"/>
                  </a:cubicBezTo>
                  <a:cubicBezTo>
                    <a:pt x="307666" y="72813"/>
                    <a:pt x="302990" y="68743"/>
                    <a:pt x="292426" y="64153"/>
                  </a:cubicBezTo>
                  <a:cubicBezTo>
                    <a:pt x="234930" y="39302"/>
                    <a:pt x="162020" y="16702"/>
                    <a:pt x="104697" y="2414"/>
                  </a:cubicBezTo>
                  <a:cubicBezTo>
                    <a:pt x="73264" y="-5379"/>
                    <a:pt x="78806" y="5618"/>
                    <a:pt x="70580" y="36531"/>
                  </a:cubicBezTo>
                  <a:cubicBezTo>
                    <a:pt x="64345" y="59824"/>
                    <a:pt x="6416" y="264005"/>
                    <a:pt x="2779" y="276734"/>
                  </a:cubicBezTo>
                  <a:cubicBezTo>
                    <a:pt x="-165" y="287039"/>
                    <a:pt x="-5274" y="299854"/>
                    <a:pt x="15508" y="305915"/>
                  </a:cubicBezTo>
                  <a:cubicBezTo>
                    <a:pt x="104091" y="325572"/>
                    <a:pt x="171285" y="349038"/>
                    <a:pt x="271038" y="402897"/>
                  </a:cubicBezTo>
                  <a:cubicBezTo>
                    <a:pt x="282468" y="409045"/>
                    <a:pt x="286538" y="406534"/>
                    <a:pt x="291127" y="398568"/>
                  </a:cubicBezTo>
                  <a:cubicBezTo>
                    <a:pt x="300652" y="381682"/>
                    <a:pt x="311822" y="356744"/>
                    <a:pt x="323858" y="334490"/>
                  </a:cubicBezTo>
                  <a:cubicBezTo>
                    <a:pt x="326889" y="328948"/>
                    <a:pt x="332258" y="328256"/>
                    <a:pt x="338059" y="331200"/>
                  </a:cubicBezTo>
                  <a:cubicBezTo>
                    <a:pt x="343861" y="334144"/>
                    <a:pt x="381182" y="354926"/>
                    <a:pt x="391053" y="360727"/>
                  </a:cubicBezTo>
                  <a:cubicBezTo>
                    <a:pt x="400578" y="366269"/>
                    <a:pt x="401530" y="370252"/>
                    <a:pt x="399279" y="383674"/>
                  </a:cubicBezTo>
                  <a:cubicBezTo>
                    <a:pt x="397028" y="397182"/>
                    <a:pt x="388369" y="446626"/>
                    <a:pt x="385251" y="462385"/>
                  </a:cubicBezTo>
                  <a:cubicBezTo>
                    <a:pt x="384212" y="467494"/>
                    <a:pt x="380835" y="478318"/>
                    <a:pt x="386637" y="481955"/>
                  </a:cubicBezTo>
                  <a:lnTo>
                    <a:pt x="433742" y="517024"/>
                  </a:lnTo>
                  <a:cubicBezTo>
                    <a:pt x="441362" y="522999"/>
                    <a:pt x="447943" y="515898"/>
                    <a:pt x="447943" y="515898"/>
                  </a:cubicBezTo>
                  <a:cubicBezTo>
                    <a:pt x="447943" y="515898"/>
                    <a:pt x="460585" y="502477"/>
                    <a:pt x="466560" y="496242"/>
                  </a:cubicBezTo>
                  <a:cubicBezTo>
                    <a:pt x="473141" y="489315"/>
                    <a:pt x="468032" y="468793"/>
                    <a:pt x="467253" y="456497"/>
                  </a:cubicBezTo>
                  <a:cubicBezTo>
                    <a:pt x="466560" y="444201"/>
                    <a:pt x="465088" y="405322"/>
                    <a:pt x="464915" y="393632"/>
                  </a:cubicBezTo>
                  <a:cubicBezTo>
                    <a:pt x="464742" y="382981"/>
                    <a:pt x="465608" y="381249"/>
                    <a:pt x="475652" y="379604"/>
                  </a:cubicBezTo>
                  <a:cubicBezTo>
                    <a:pt x="504227" y="374842"/>
                    <a:pt x="526741" y="365836"/>
                    <a:pt x="545271" y="337175"/>
                  </a:cubicBezTo>
                  <a:cubicBezTo>
                    <a:pt x="594715" y="261061"/>
                    <a:pt x="545791" y="198543"/>
                    <a:pt x="496521" y="166850"/>
                  </a:cubicBezTo>
                  <a:close/>
                  <a:moveTo>
                    <a:pt x="467686" y="228590"/>
                  </a:moveTo>
                  <a:cubicBezTo>
                    <a:pt x="492711" y="247986"/>
                    <a:pt x="496954" y="270240"/>
                    <a:pt x="478596" y="296130"/>
                  </a:cubicBezTo>
                  <a:cubicBezTo>
                    <a:pt x="461624" y="320116"/>
                    <a:pt x="430625" y="319077"/>
                    <a:pt x="408458" y="306435"/>
                  </a:cubicBezTo>
                  <a:cubicBezTo>
                    <a:pt x="397374" y="300114"/>
                    <a:pt x="391832" y="298815"/>
                    <a:pt x="374081" y="285826"/>
                  </a:cubicBezTo>
                  <a:cubicBezTo>
                    <a:pt x="361352" y="276561"/>
                    <a:pt x="361093" y="267988"/>
                    <a:pt x="369405" y="253788"/>
                  </a:cubicBezTo>
                  <a:cubicBezTo>
                    <a:pt x="375207" y="243830"/>
                    <a:pt x="386550" y="225819"/>
                    <a:pt x="396681" y="209020"/>
                  </a:cubicBezTo>
                  <a:cubicBezTo>
                    <a:pt x="405167" y="194906"/>
                    <a:pt x="411921" y="194386"/>
                    <a:pt x="425516" y="201660"/>
                  </a:cubicBezTo>
                  <a:cubicBezTo>
                    <a:pt x="433916" y="206249"/>
                    <a:pt x="458940" y="221836"/>
                    <a:pt x="467686" y="22859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2" name="Kombinationstegning: figur 101">
              <a:extLst>
                <a:ext uri="{FF2B5EF4-FFF2-40B4-BE49-F238E27FC236}">
                  <a16:creationId xmlns:a16="http://schemas.microsoft.com/office/drawing/2014/main" id="{CAF970C3-7120-4A2F-8C6D-ED5DA3CD89C8}"/>
                </a:ext>
              </a:extLst>
            </p:cNvPr>
            <p:cNvSpPr/>
            <p:nvPr/>
          </p:nvSpPr>
          <p:spPr>
            <a:xfrm>
              <a:off x="6665250" y="2313251"/>
              <a:ext cx="371724" cy="251869"/>
            </a:xfrm>
            <a:custGeom>
              <a:avLst/>
              <a:gdLst>
                <a:gd name="connsiteX0" fmla="*/ 301767 w 371724"/>
                <a:gd name="connsiteY0" fmla="*/ 188187 h 251869"/>
                <a:gd name="connsiteX1" fmla="*/ 231023 w 371724"/>
                <a:gd name="connsiteY1" fmla="*/ 106445 h 251869"/>
                <a:gd name="connsiteX2" fmla="*/ 206431 w 371724"/>
                <a:gd name="connsiteY2" fmla="*/ 104713 h 251869"/>
                <a:gd name="connsiteX3" fmla="*/ 175951 w 371724"/>
                <a:gd name="connsiteY3" fmla="*/ 135453 h 251869"/>
                <a:gd name="connsiteX4" fmla="*/ 175345 w 371724"/>
                <a:gd name="connsiteY4" fmla="*/ 151386 h 251869"/>
                <a:gd name="connsiteX5" fmla="*/ 212752 w 371724"/>
                <a:gd name="connsiteY5" fmla="*/ 192690 h 251869"/>
                <a:gd name="connsiteX6" fmla="*/ 215869 w 371724"/>
                <a:gd name="connsiteY6" fmla="*/ 210181 h 251869"/>
                <a:gd name="connsiteX7" fmla="*/ 184523 w 371724"/>
                <a:gd name="connsiteY7" fmla="*/ 238237 h 251869"/>
                <a:gd name="connsiteX8" fmla="*/ 167032 w 371724"/>
                <a:gd name="connsiteY8" fmla="*/ 238237 h 251869"/>
                <a:gd name="connsiteX9" fmla="*/ 127373 w 371724"/>
                <a:gd name="connsiteY9" fmla="*/ 195287 h 251869"/>
                <a:gd name="connsiteX10" fmla="*/ 104167 w 371724"/>
                <a:gd name="connsiteY10" fmla="*/ 198578 h 251869"/>
                <a:gd name="connsiteX11" fmla="*/ 56802 w 371724"/>
                <a:gd name="connsiteY11" fmla="*/ 245337 h 251869"/>
                <a:gd name="connsiteX12" fmla="*/ 29439 w 371724"/>
                <a:gd name="connsiteY12" fmla="*/ 243692 h 251869"/>
                <a:gd name="connsiteX13" fmla="*/ 7012 w 371724"/>
                <a:gd name="connsiteY13" fmla="*/ 222564 h 251869"/>
                <a:gd name="connsiteX14" fmla="*/ 8137 w 371724"/>
                <a:gd name="connsiteY14" fmla="*/ 197452 h 251869"/>
                <a:gd name="connsiteX15" fmla="*/ 182878 w 371724"/>
                <a:gd name="connsiteY15" fmla="*/ 31111 h 251869"/>
                <a:gd name="connsiteX16" fmla="*/ 241067 w 371724"/>
                <a:gd name="connsiteY16" fmla="*/ 9896 h 251869"/>
                <a:gd name="connsiteX17" fmla="*/ 368009 w 371724"/>
                <a:gd name="connsiteY17" fmla="*/ 158573 h 251869"/>
                <a:gd name="connsiteX18" fmla="*/ 361861 w 371724"/>
                <a:gd name="connsiteY18" fmla="*/ 188793 h 251869"/>
                <a:gd name="connsiteX19" fmla="*/ 336317 w 371724"/>
                <a:gd name="connsiteY19" fmla="*/ 210354 h 251869"/>
                <a:gd name="connsiteX20" fmla="*/ 301767 w 371724"/>
                <a:gd name="connsiteY20" fmla="*/ 188187 h 25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1724" h="251869">
                  <a:moveTo>
                    <a:pt x="301767" y="188187"/>
                  </a:moveTo>
                  <a:cubicBezTo>
                    <a:pt x="284276" y="165240"/>
                    <a:pt x="259684" y="135713"/>
                    <a:pt x="231023" y="106445"/>
                  </a:cubicBezTo>
                  <a:cubicBezTo>
                    <a:pt x="222364" y="96141"/>
                    <a:pt x="215349" y="96054"/>
                    <a:pt x="206431" y="104713"/>
                  </a:cubicBezTo>
                  <a:cubicBezTo>
                    <a:pt x="198205" y="112680"/>
                    <a:pt x="188939" y="121512"/>
                    <a:pt x="175951" y="135453"/>
                  </a:cubicBezTo>
                  <a:cubicBezTo>
                    <a:pt x="169803" y="142034"/>
                    <a:pt x="170236" y="145844"/>
                    <a:pt x="175345" y="151386"/>
                  </a:cubicBezTo>
                  <a:cubicBezTo>
                    <a:pt x="181233" y="157707"/>
                    <a:pt x="205218" y="183338"/>
                    <a:pt x="212752" y="192690"/>
                  </a:cubicBezTo>
                  <a:cubicBezTo>
                    <a:pt x="218640" y="200050"/>
                    <a:pt x="220199" y="204726"/>
                    <a:pt x="215869" y="210181"/>
                  </a:cubicBezTo>
                  <a:cubicBezTo>
                    <a:pt x="211540" y="215636"/>
                    <a:pt x="188333" y="235119"/>
                    <a:pt x="184523" y="238237"/>
                  </a:cubicBezTo>
                  <a:cubicBezTo>
                    <a:pt x="178895" y="242826"/>
                    <a:pt x="172227" y="244211"/>
                    <a:pt x="167032" y="238237"/>
                  </a:cubicBezTo>
                  <a:cubicBezTo>
                    <a:pt x="158113" y="227932"/>
                    <a:pt x="141487" y="209402"/>
                    <a:pt x="127373" y="195287"/>
                  </a:cubicBezTo>
                  <a:cubicBezTo>
                    <a:pt x="120533" y="188447"/>
                    <a:pt x="114818" y="188014"/>
                    <a:pt x="104167" y="198578"/>
                  </a:cubicBezTo>
                  <a:cubicBezTo>
                    <a:pt x="97326" y="205418"/>
                    <a:pt x="56802" y="245337"/>
                    <a:pt x="56802" y="245337"/>
                  </a:cubicBezTo>
                  <a:cubicBezTo>
                    <a:pt x="54031" y="247935"/>
                    <a:pt x="43120" y="259538"/>
                    <a:pt x="29439" y="243692"/>
                  </a:cubicBezTo>
                  <a:lnTo>
                    <a:pt x="7012" y="222564"/>
                  </a:lnTo>
                  <a:cubicBezTo>
                    <a:pt x="4068" y="219446"/>
                    <a:pt x="-7795" y="210527"/>
                    <a:pt x="8137" y="197452"/>
                  </a:cubicBezTo>
                  <a:cubicBezTo>
                    <a:pt x="8137" y="197452"/>
                    <a:pt x="173526" y="41242"/>
                    <a:pt x="182878" y="31111"/>
                  </a:cubicBezTo>
                  <a:cubicBezTo>
                    <a:pt x="200716" y="11974"/>
                    <a:pt x="216042" y="-14695"/>
                    <a:pt x="241067" y="9896"/>
                  </a:cubicBezTo>
                  <a:cubicBezTo>
                    <a:pt x="265399" y="33795"/>
                    <a:pt x="344370" y="126275"/>
                    <a:pt x="368009" y="158573"/>
                  </a:cubicBezTo>
                  <a:cubicBezTo>
                    <a:pt x="372599" y="164894"/>
                    <a:pt x="375196" y="176064"/>
                    <a:pt x="361861" y="188793"/>
                  </a:cubicBezTo>
                  <a:cubicBezTo>
                    <a:pt x="351384" y="198837"/>
                    <a:pt x="348613" y="201002"/>
                    <a:pt x="336317" y="210354"/>
                  </a:cubicBezTo>
                  <a:cubicBezTo>
                    <a:pt x="319345" y="223343"/>
                    <a:pt x="311639" y="201176"/>
                    <a:pt x="301767" y="18818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3" name="Kombinationstegning: figur 102">
              <a:extLst>
                <a:ext uri="{FF2B5EF4-FFF2-40B4-BE49-F238E27FC236}">
                  <a16:creationId xmlns:a16="http://schemas.microsoft.com/office/drawing/2014/main" id="{C7DEF8A0-126D-4067-9FDA-9CAF83A23546}"/>
                </a:ext>
              </a:extLst>
            </p:cNvPr>
            <p:cNvSpPr/>
            <p:nvPr/>
          </p:nvSpPr>
          <p:spPr>
            <a:xfrm>
              <a:off x="6831287" y="2568189"/>
              <a:ext cx="332747" cy="306000"/>
            </a:xfrm>
            <a:custGeom>
              <a:avLst/>
              <a:gdLst>
                <a:gd name="connsiteX0" fmla="*/ 22816 w 332747"/>
                <a:gd name="connsiteY0" fmla="*/ 233632 h 306000"/>
                <a:gd name="connsiteX1" fmla="*/ 87153 w 332747"/>
                <a:gd name="connsiteY1" fmla="*/ 25468 h 306000"/>
                <a:gd name="connsiteX2" fmla="*/ 309259 w 332747"/>
                <a:gd name="connsiteY2" fmla="*/ 70755 h 306000"/>
                <a:gd name="connsiteX3" fmla="*/ 246653 w 332747"/>
                <a:gd name="connsiteY3" fmla="*/ 279958 h 306000"/>
                <a:gd name="connsiteX4" fmla="*/ 22816 w 332747"/>
                <a:gd name="connsiteY4" fmla="*/ 233632 h 306000"/>
                <a:gd name="connsiteX5" fmla="*/ 252801 w 332747"/>
                <a:gd name="connsiteY5" fmla="*/ 102880 h 306000"/>
                <a:gd name="connsiteX6" fmla="*/ 119971 w 332747"/>
                <a:gd name="connsiteY6" fmla="*/ 88506 h 306000"/>
                <a:gd name="connsiteX7" fmla="*/ 81611 w 332747"/>
                <a:gd name="connsiteY7" fmla="*/ 200641 h 306000"/>
                <a:gd name="connsiteX8" fmla="*/ 210372 w 332747"/>
                <a:gd name="connsiteY8" fmla="*/ 216141 h 306000"/>
                <a:gd name="connsiteX9" fmla="*/ 252801 w 332747"/>
                <a:gd name="connsiteY9" fmla="*/ 102880 h 30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747" h="306000">
                  <a:moveTo>
                    <a:pt x="22816" y="233632"/>
                  </a:moveTo>
                  <a:cubicBezTo>
                    <a:pt x="-25588" y="148860"/>
                    <a:pt x="6364" y="71620"/>
                    <a:pt x="87153" y="25468"/>
                  </a:cubicBezTo>
                  <a:cubicBezTo>
                    <a:pt x="161881" y="-17222"/>
                    <a:pt x="263799" y="-8909"/>
                    <a:pt x="309259" y="70755"/>
                  </a:cubicBezTo>
                  <a:cubicBezTo>
                    <a:pt x="354719" y="150332"/>
                    <a:pt x="334370" y="229822"/>
                    <a:pt x="246653" y="279958"/>
                  </a:cubicBezTo>
                  <a:cubicBezTo>
                    <a:pt x="161621" y="328363"/>
                    <a:pt x="64899" y="307235"/>
                    <a:pt x="22816" y="233632"/>
                  </a:cubicBezTo>
                  <a:close/>
                  <a:moveTo>
                    <a:pt x="252801" y="102880"/>
                  </a:moveTo>
                  <a:cubicBezTo>
                    <a:pt x="228123" y="59671"/>
                    <a:pt x="168808" y="60624"/>
                    <a:pt x="119971" y="88506"/>
                  </a:cubicBezTo>
                  <a:cubicBezTo>
                    <a:pt x="79187" y="111799"/>
                    <a:pt x="56933" y="157346"/>
                    <a:pt x="81611" y="200641"/>
                  </a:cubicBezTo>
                  <a:cubicBezTo>
                    <a:pt x="109493" y="249478"/>
                    <a:pt x="169761" y="239347"/>
                    <a:pt x="210372" y="216141"/>
                  </a:cubicBezTo>
                  <a:cubicBezTo>
                    <a:pt x="256698" y="189731"/>
                    <a:pt x="273324" y="138815"/>
                    <a:pt x="252801" y="10288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4" name="Kombinationstegning: figur 103">
              <a:extLst>
                <a:ext uri="{FF2B5EF4-FFF2-40B4-BE49-F238E27FC236}">
                  <a16:creationId xmlns:a16="http://schemas.microsoft.com/office/drawing/2014/main" id="{E0A6ED12-2C05-44BB-9FA5-D58B3CE7FE00}"/>
                </a:ext>
              </a:extLst>
            </p:cNvPr>
            <p:cNvSpPr/>
            <p:nvPr/>
          </p:nvSpPr>
          <p:spPr>
            <a:xfrm>
              <a:off x="4796356" y="2455334"/>
              <a:ext cx="2454352" cy="1996911"/>
            </a:xfrm>
            <a:custGeom>
              <a:avLst/>
              <a:gdLst>
                <a:gd name="connsiteX0" fmla="*/ 2396663 w 2454352"/>
                <a:gd name="connsiteY0" fmla="*/ 788102 h 1996911"/>
                <a:gd name="connsiteX1" fmla="*/ 2157153 w 2454352"/>
                <a:gd name="connsiteY1" fmla="*/ 761258 h 1996911"/>
                <a:gd name="connsiteX2" fmla="*/ 2139662 w 2454352"/>
                <a:gd name="connsiteY2" fmla="*/ 774074 h 1996911"/>
                <a:gd name="connsiteX3" fmla="*/ 2113598 w 2454352"/>
                <a:gd name="connsiteY3" fmla="*/ 951066 h 1996911"/>
                <a:gd name="connsiteX4" fmla="*/ 2035233 w 2454352"/>
                <a:gd name="connsiteY4" fmla="*/ 739437 h 1996911"/>
                <a:gd name="connsiteX5" fmla="*/ 2003974 w 2454352"/>
                <a:gd name="connsiteY5" fmla="*/ 686271 h 1996911"/>
                <a:gd name="connsiteX6" fmla="*/ 2024755 w 2454352"/>
                <a:gd name="connsiteY6" fmla="*/ 652327 h 1996911"/>
                <a:gd name="connsiteX7" fmla="*/ 2014018 w 2454352"/>
                <a:gd name="connsiteY7" fmla="*/ 646525 h 1996911"/>
                <a:gd name="connsiteX8" fmla="*/ 2008476 w 2454352"/>
                <a:gd name="connsiteY8" fmla="*/ 634403 h 1996911"/>
                <a:gd name="connsiteX9" fmla="*/ 2017222 w 2454352"/>
                <a:gd name="connsiteY9" fmla="*/ 604529 h 1996911"/>
                <a:gd name="connsiteX10" fmla="*/ 1955309 w 2454352"/>
                <a:gd name="connsiteY10" fmla="*/ 611283 h 1996911"/>
                <a:gd name="connsiteX11" fmla="*/ 1986828 w 2454352"/>
                <a:gd name="connsiteY11" fmla="*/ 558636 h 1996911"/>
                <a:gd name="connsiteX12" fmla="*/ 2042247 w 2454352"/>
                <a:gd name="connsiteY12" fmla="*/ 395325 h 1996911"/>
                <a:gd name="connsiteX13" fmla="*/ 1983278 w 2454352"/>
                <a:gd name="connsiteY13" fmla="*/ 268383 h 1996911"/>
                <a:gd name="connsiteX14" fmla="*/ 1967779 w 2454352"/>
                <a:gd name="connsiteY14" fmla="*/ 235305 h 1996911"/>
                <a:gd name="connsiteX15" fmla="*/ 1947863 w 2454352"/>
                <a:gd name="connsiteY15" fmla="*/ 230976 h 1996911"/>
                <a:gd name="connsiteX16" fmla="*/ 1940069 w 2454352"/>
                <a:gd name="connsiteY16" fmla="*/ 215476 h 1996911"/>
                <a:gd name="connsiteX17" fmla="*/ 1865775 w 2454352"/>
                <a:gd name="connsiteY17" fmla="*/ 138496 h 1996911"/>
                <a:gd name="connsiteX18" fmla="*/ 1813820 w 2454352"/>
                <a:gd name="connsiteY18" fmla="*/ 128625 h 1996911"/>
                <a:gd name="connsiteX19" fmla="*/ 1726450 w 2454352"/>
                <a:gd name="connsiteY19" fmla="*/ 113385 h 1996911"/>
                <a:gd name="connsiteX20" fmla="*/ 1647912 w 2454352"/>
                <a:gd name="connsiteY20" fmla="*/ 102561 h 1996911"/>
                <a:gd name="connsiteX21" fmla="*/ 1605655 w 2454352"/>
                <a:gd name="connsiteY21" fmla="*/ 13026 h 1996911"/>
                <a:gd name="connsiteX22" fmla="*/ 1570240 w 2454352"/>
                <a:gd name="connsiteY22" fmla="*/ 4280 h 1996911"/>
                <a:gd name="connsiteX23" fmla="*/ 1429789 w 2454352"/>
                <a:gd name="connsiteY23" fmla="*/ 88101 h 1996911"/>
                <a:gd name="connsiteX24" fmla="*/ 1107844 w 2454352"/>
                <a:gd name="connsiteY24" fmla="*/ 332200 h 1996911"/>
                <a:gd name="connsiteX25" fmla="*/ 1070004 w 2454352"/>
                <a:gd name="connsiteY25" fmla="*/ 362680 h 1996911"/>
                <a:gd name="connsiteX26" fmla="*/ 691602 w 2454352"/>
                <a:gd name="connsiteY26" fmla="*/ 335144 h 1996911"/>
                <a:gd name="connsiteX27" fmla="*/ 486035 w 2454352"/>
                <a:gd name="connsiteY27" fmla="*/ 416886 h 1996911"/>
                <a:gd name="connsiteX28" fmla="*/ 478761 w 2454352"/>
                <a:gd name="connsiteY28" fmla="*/ 461134 h 1996911"/>
                <a:gd name="connsiteX29" fmla="*/ 503180 w 2454352"/>
                <a:gd name="connsiteY29" fmla="*/ 504603 h 1996911"/>
                <a:gd name="connsiteX30" fmla="*/ 490711 w 2454352"/>
                <a:gd name="connsiteY30" fmla="*/ 531879 h 1996911"/>
                <a:gd name="connsiteX31" fmla="*/ 415550 w 2454352"/>
                <a:gd name="connsiteY31" fmla="*/ 536468 h 1996911"/>
                <a:gd name="connsiteX32" fmla="*/ 390612 w 2454352"/>
                <a:gd name="connsiteY32" fmla="*/ 567468 h 1996911"/>
                <a:gd name="connsiteX33" fmla="*/ 412865 w 2454352"/>
                <a:gd name="connsiteY33" fmla="*/ 617517 h 1996911"/>
                <a:gd name="connsiteX34" fmla="*/ 401176 w 2454352"/>
                <a:gd name="connsiteY34" fmla="*/ 651461 h 1996911"/>
                <a:gd name="connsiteX35" fmla="*/ 301077 w 2454352"/>
                <a:gd name="connsiteY35" fmla="*/ 715019 h 1996911"/>
                <a:gd name="connsiteX36" fmla="*/ 290859 w 2454352"/>
                <a:gd name="connsiteY36" fmla="*/ 747490 h 1996911"/>
                <a:gd name="connsiteX37" fmla="*/ 307225 w 2454352"/>
                <a:gd name="connsiteY37" fmla="*/ 775546 h 1996911"/>
                <a:gd name="connsiteX38" fmla="*/ 304367 w 2454352"/>
                <a:gd name="connsiteY38" fmla="*/ 775632 h 1996911"/>
                <a:gd name="connsiteX39" fmla="*/ 238212 w 2454352"/>
                <a:gd name="connsiteY39" fmla="*/ 764289 h 1996911"/>
                <a:gd name="connsiteX40" fmla="*/ 218729 w 2454352"/>
                <a:gd name="connsiteY40" fmla="*/ 746884 h 1996911"/>
                <a:gd name="connsiteX41" fmla="*/ 223405 w 2454352"/>
                <a:gd name="connsiteY41" fmla="*/ 659514 h 1996911"/>
                <a:gd name="connsiteX42" fmla="*/ 237519 w 2454352"/>
                <a:gd name="connsiteY42" fmla="*/ 648171 h 1996911"/>
                <a:gd name="connsiteX43" fmla="*/ 284971 w 2454352"/>
                <a:gd name="connsiteY43" fmla="*/ 652760 h 1996911"/>
                <a:gd name="connsiteX44" fmla="*/ 325235 w 2454352"/>
                <a:gd name="connsiteY44" fmla="*/ 642715 h 1996911"/>
                <a:gd name="connsiteX45" fmla="*/ 329652 w 2454352"/>
                <a:gd name="connsiteY45" fmla="*/ 607213 h 1996911"/>
                <a:gd name="connsiteX46" fmla="*/ 295188 w 2454352"/>
                <a:gd name="connsiteY46" fmla="*/ 588596 h 1996911"/>
                <a:gd name="connsiteX47" fmla="*/ 241156 w 2454352"/>
                <a:gd name="connsiteY47" fmla="*/ 583487 h 1996911"/>
                <a:gd name="connsiteX48" fmla="*/ 229985 w 2454352"/>
                <a:gd name="connsiteY48" fmla="*/ 570672 h 1996911"/>
                <a:gd name="connsiteX49" fmla="*/ 237346 w 2454352"/>
                <a:gd name="connsiteY49" fmla="*/ 517505 h 1996911"/>
                <a:gd name="connsiteX50" fmla="*/ 251893 w 2454352"/>
                <a:gd name="connsiteY50" fmla="*/ 496203 h 1996911"/>
                <a:gd name="connsiteX51" fmla="*/ 337878 w 2454352"/>
                <a:gd name="connsiteY51" fmla="*/ 471698 h 1996911"/>
                <a:gd name="connsiteX52" fmla="*/ 355109 w 2454352"/>
                <a:gd name="connsiteY52" fmla="*/ 456718 h 1996911"/>
                <a:gd name="connsiteX53" fmla="*/ 364634 w 2454352"/>
                <a:gd name="connsiteY53" fmla="*/ 418185 h 1996911"/>
                <a:gd name="connsiteX54" fmla="*/ 354936 w 2454352"/>
                <a:gd name="connsiteY54" fmla="*/ 401473 h 1996911"/>
                <a:gd name="connsiteX55" fmla="*/ 331210 w 2454352"/>
                <a:gd name="connsiteY55" fmla="*/ 394026 h 1996911"/>
                <a:gd name="connsiteX56" fmla="*/ 303241 w 2454352"/>
                <a:gd name="connsiteY56" fmla="*/ 395498 h 1996911"/>
                <a:gd name="connsiteX57" fmla="*/ 230072 w 2454352"/>
                <a:gd name="connsiteY57" fmla="*/ 432213 h 1996911"/>
                <a:gd name="connsiteX58" fmla="*/ 220547 w 2454352"/>
                <a:gd name="connsiteY58" fmla="*/ 430914 h 1996911"/>
                <a:gd name="connsiteX59" fmla="*/ 130146 w 2454352"/>
                <a:gd name="connsiteY59" fmla="*/ 372725 h 1996911"/>
                <a:gd name="connsiteX60" fmla="*/ 26324 w 2454352"/>
                <a:gd name="connsiteY60" fmla="*/ 468321 h 1996911"/>
                <a:gd name="connsiteX61" fmla="*/ 0 w 2454352"/>
                <a:gd name="connsiteY61" fmla="*/ 751387 h 1996911"/>
                <a:gd name="connsiteX62" fmla="*/ 67454 w 2454352"/>
                <a:gd name="connsiteY62" fmla="*/ 781867 h 1996911"/>
                <a:gd name="connsiteX63" fmla="*/ 268345 w 2454352"/>
                <a:gd name="connsiteY63" fmla="*/ 837198 h 1996911"/>
                <a:gd name="connsiteX64" fmla="*/ 303588 w 2454352"/>
                <a:gd name="connsiteY64" fmla="*/ 846723 h 1996911"/>
                <a:gd name="connsiteX65" fmla="*/ 330431 w 2454352"/>
                <a:gd name="connsiteY65" fmla="*/ 837025 h 1996911"/>
                <a:gd name="connsiteX66" fmla="*/ 333895 w 2454352"/>
                <a:gd name="connsiteY66" fmla="*/ 821699 h 1996911"/>
                <a:gd name="connsiteX67" fmla="*/ 362643 w 2454352"/>
                <a:gd name="connsiteY67" fmla="*/ 871748 h 1996911"/>
                <a:gd name="connsiteX68" fmla="*/ 356062 w 2454352"/>
                <a:gd name="connsiteY68" fmla="*/ 900496 h 1996911"/>
                <a:gd name="connsiteX69" fmla="*/ 339956 w 2454352"/>
                <a:gd name="connsiteY69" fmla="*/ 940328 h 1996911"/>
                <a:gd name="connsiteX70" fmla="*/ 377536 w 2454352"/>
                <a:gd name="connsiteY70" fmla="*/ 952797 h 1996911"/>
                <a:gd name="connsiteX71" fmla="*/ 410701 w 2454352"/>
                <a:gd name="connsiteY71" fmla="*/ 958599 h 1996911"/>
                <a:gd name="connsiteX72" fmla="*/ 563101 w 2454352"/>
                <a:gd name="connsiteY72" fmla="*/ 1212483 h 1996911"/>
                <a:gd name="connsiteX73" fmla="*/ 563187 w 2454352"/>
                <a:gd name="connsiteY73" fmla="*/ 1242704 h 1996911"/>
                <a:gd name="connsiteX74" fmla="*/ 539721 w 2454352"/>
                <a:gd name="connsiteY74" fmla="*/ 1295091 h 1996911"/>
                <a:gd name="connsiteX75" fmla="*/ 588385 w 2454352"/>
                <a:gd name="connsiteY75" fmla="*/ 1303837 h 1996911"/>
                <a:gd name="connsiteX76" fmla="*/ 615661 w 2454352"/>
                <a:gd name="connsiteY76" fmla="*/ 1305222 h 1996911"/>
                <a:gd name="connsiteX77" fmla="*/ 684501 w 2454352"/>
                <a:gd name="connsiteY77" fmla="*/ 1421514 h 1996911"/>
                <a:gd name="connsiteX78" fmla="*/ 730221 w 2454352"/>
                <a:gd name="connsiteY78" fmla="*/ 1440564 h 1996911"/>
                <a:gd name="connsiteX79" fmla="*/ 823047 w 2454352"/>
                <a:gd name="connsiteY79" fmla="*/ 1433030 h 1996911"/>
                <a:gd name="connsiteX80" fmla="*/ 880716 w 2454352"/>
                <a:gd name="connsiteY80" fmla="*/ 1502130 h 1996911"/>
                <a:gd name="connsiteX81" fmla="*/ 920548 w 2454352"/>
                <a:gd name="connsiteY81" fmla="*/ 1528540 h 1996911"/>
                <a:gd name="connsiteX82" fmla="*/ 957522 w 2454352"/>
                <a:gd name="connsiteY82" fmla="*/ 1574174 h 1996911"/>
                <a:gd name="connsiteX83" fmla="*/ 977265 w 2454352"/>
                <a:gd name="connsiteY83" fmla="*/ 1591838 h 1996911"/>
                <a:gd name="connsiteX84" fmla="*/ 973715 w 2454352"/>
                <a:gd name="connsiteY84" fmla="*/ 1600324 h 1996911"/>
                <a:gd name="connsiteX85" fmla="*/ 856557 w 2454352"/>
                <a:gd name="connsiteY85" fmla="*/ 1571403 h 1996911"/>
                <a:gd name="connsiteX86" fmla="*/ 719051 w 2454352"/>
                <a:gd name="connsiteY86" fmla="*/ 1679295 h 1996911"/>
                <a:gd name="connsiteX87" fmla="*/ 806768 w 2454352"/>
                <a:gd name="connsiteY87" fmla="*/ 1877675 h 1996911"/>
                <a:gd name="connsiteX88" fmla="*/ 923579 w 2454352"/>
                <a:gd name="connsiteY88" fmla="*/ 1915082 h 1996911"/>
                <a:gd name="connsiteX89" fmla="*/ 959081 w 2454352"/>
                <a:gd name="connsiteY89" fmla="*/ 1896465 h 1996911"/>
                <a:gd name="connsiteX90" fmla="*/ 969559 w 2454352"/>
                <a:gd name="connsiteY90" fmla="*/ 1857066 h 1996911"/>
                <a:gd name="connsiteX91" fmla="*/ 1033203 w 2454352"/>
                <a:gd name="connsiteY91" fmla="*/ 1647257 h 1996911"/>
                <a:gd name="connsiteX92" fmla="*/ 1038225 w 2454352"/>
                <a:gd name="connsiteY92" fmla="*/ 1644486 h 1996911"/>
                <a:gd name="connsiteX93" fmla="*/ 1081521 w 2454352"/>
                <a:gd name="connsiteY93" fmla="*/ 1651759 h 1996911"/>
                <a:gd name="connsiteX94" fmla="*/ 1112087 w 2454352"/>
                <a:gd name="connsiteY94" fmla="*/ 1653837 h 1996911"/>
                <a:gd name="connsiteX95" fmla="*/ 1111914 w 2454352"/>
                <a:gd name="connsiteY95" fmla="*/ 1657041 h 1996911"/>
                <a:gd name="connsiteX96" fmla="*/ 1066280 w 2454352"/>
                <a:gd name="connsiteY96" fmla="*/ 1716010 h 1996911"/>
                <a:gd name="connsiteX97" fmla="*/ 1091046 w 2454352"/>
                <a:gd name="connsiteY97" fmla="*/ 1840267 h 1996911"/>
                <a:gd name="connsiteX98" fmla="*/ 1200583 w 2454352"/>
                <a:gd name="connsiteY98" fmla="*/ 1992494 h 1996911"/>
                <a:gd name="connsiteX99" fmla="*/ 1222231 w 2454352"/>
                <a:gd name="connsiteY99" fmla="*/ 1992494 h 1996911"/>
                <a:gd name="connsiteX100" fmla="*/ 1331942 w 2454352"/>
                <a:gd name="connsiteY100" fmla="*/ 1840354 h 1996911"/>
                <a:gd name="connsiteX101" fmla="*/ 1356793 w 2454352"/>
                <a:gd name="connsiteY101" fmla="*/ 1716270 h 1996911"/>
                <a:gd name="connsiteX102" fmla="*/ 1281546 w 2454352"/>
                <a:gd name="connsiteY102" fmla="*/ 1652279 h 1996911"/>
                <a:gd name="connsiteX103" fmla="*/ 1218334 w 2454352"/>
                <a:gd name="connsiteY103" fmla="*/ 1690119 h 1996911"/>
                <a:gd name="connsiteX104" fmla="*/ 1211147 w 2454352"/>
                <a:gd name="connsiteY104" fmla="*/ 1694016 h 1996911"/>
                <a:gd name="connsiteX105" fmla="*/ 1204653 w 2454352"/>
                <a:gd name="connsiteY105" fmla="*/ 1690292 h 1996911"/>
                <a:gd name="connsiteX106" fmla="*/ 1167332 w 2454352"/>
                <a:gd name="connsiteY106" fmla="*/ 1658427 h 1996911"/>
                <a:gd name="connsiteX107" fmla="*/ 1167765 w 2454352"/>
                <a:gd name="connsiteY107" fmla="*/ 1656175 h 1996911"/>
                <a:gd name="connsiteX108" fmla="*/ 1225781 w 2454352"/>
                <a:gd name="connsiteY108" fmla="*/ 1630111 h 1996911"/>
                <a:gd name="connsiteX109" fmla="*/ 1288646 w 2454352"/>
                <a:gd name="connsiteY109" fmla="*/ 1573568 h 1996911"/>
                <a:gd name="connsiteX110" fmla="*/ 1371513 w 2454352"/>
                <a:gd name="connsiteY110" fmla="*/ 1565601 h 1996911"/>
                <a:gd name="connsiteX111" fmla="*/ 1459057 w 2454352"/>
                <a:gd name="connsiteY111" fmla="*/ 1617729 h 1996911"/>
                <a:gd name="connsiteX112" fmla="*/ 1460269 w 2454352"/>
                <a:gd name="connsiteY112" fmla="*/ 1621020 h 1996911"/>
                <a:gd name="connsiteX113" fmla="*/ 1450917 w 2454352"/>
                <a:gd name="connsiteY113" fmla="*/ 1633921 h 1996911"/>
                <a:gd name="connsiteX114" fmla="*/ 1444077 w 2454352"/>
                <a:gd name="connsiteY114" fmla="*/ 1634701 h 1996911"/>
                <a:gd name="connsiteX115" fmla="*/ 1424853 w 2454352"/>
                <a:gd name="connsiteY115" fmla="*/ 1617296 h 1996911"/>
                <a:gd name="connsiteX116" fmla="*/ 1415848 w 2454352"/>
                <a:gd name="connsiteY116" fmla="*/ 1616863 h 1996911"/>
                <a:gd name="connsiteX117" fmla="*/ 1386407 w 2454352"/>
                <a:gd name="connsiteY117" fmla="*/ 1627254 h 1996911"/>
                <a:gd name="connsiteX118" fmla="*/ 1376016 w 2454352"/>
                <a:gd name="connsiteY118" fmla="*/ 1643620 h 1996911"/>
                <a:gd name="connsiteX119" fmla="*/ 1409094 w 2454352"/>
                <a:gd name="connsiteY119" fmla="*/ 1753330 h 1996911"/>
                <a:gd name="connsiteX120" fmla="*/ 1437149 w 2454352"/>
                <a:gd name="connsiteY120" fmla="*/ 1764500 h 1996911"/>
                <a:gd name="connsiteX121" fmla="*/ 1472565 w 2454352"/>
                <a:gd name="connsiteY121" fmla="*/ 1749693 h 1996911"/>
                <a:gd name="connsiteX122" fmla="*/ 1480272 w 2454352"/>
                <a:gd name="connsiteY122" fmla="*/ 1728912 h 1996911"/>
                <a:gd name="connsiteX123" fmla="*/ 1489450 w 2454352"/>
                <a:gd name="connsiteY123" fmla="*/ 1671675 h 1996911"/>
                <a:gd name="connsiteX124" fmla="*/ 1527204 w 2454352"/>
                <a:gd name="connsiteY124" fmla="*/ 1652192 h 1996911"/>
                <a:gd name="connsiteX125" fmla="*/ 1638646 w 2454352"/>
                <a:gd name="connsiteY125" fmla="*/ 1726747 h 1996911"/>
                <a:gd name="connsiteX126" fmla="*/ 1585999 w 2454352"/>
                <a:gd name="connsiteY126" fmla="*/ 1849706 h 1996911"/>
                <a:gd name="connsiteX127" fmla="*/ 1524173 w 2454352"/>
                <a:gd name="connsiteY127" fmla="*/ 1843212 h 1996911"/>
                <a:gd name="connsiteX128" fmla="*/ 1490056 w 2454352"/>
                <a:gd name="connsiteY128" fmla="*/ 1804332 h 1996911"/>
                <a:gd name="connsiteX129" fmla="*/ 1473691 w 2454352"/>
                <a:gd name="connsiteY129" fmla="*/ 1802254 h 1996911"/>
                <a:gd name="connsiteX130" fmla="*/ 1444856 w 2454352"/>
                <a:gd name="connsiteY130" fmla="*/ 1814637 h 1996911"/>
                <a:gd name="connsiteX131" fmla="*/ 1434985 w 2454352"/>
                <a:gd name="connsiteY131" fmla="*/ 1838276 h 1996911"/>
                <a:gd name="connsiteX132" fmla="*/ 1597169 w 2454352"/>
                <a:gd name="connsiteY132" fmla="*/ 1910666 h 1996911"/>
                <a:gd name="connsiteX133" fmla="*/ 1710084 w 2454352"/>
                <a:gd name="connsiteY133" fmla="*/ 1704753 h 1996911"/>
                <a:gd name="connsiteX134" fmla="*/ 1605396 w 2454352"/>
                <a:gd name="connsiteY134" fmla="*/ 1594869 h 1996911"/>
                <a:gd name="connsiteX135" fmla="*/ 1603231 w 2454352"/>
                <a:gd name="connsiteY135" fmla="*/ 1590453 h 1996911"/>
                <a:gd name="connsiteX136" fmla="*/ 1660381 w 2454352"/>
                <a:gd name="connsiteY136" fmla="*/ 1561964 h 1996911"/>
                <a:gd name="connsiteX137" fmla="*/ 1692506 w 2454352"/>
                <a:gd name="connsiteY137" fmla="*/ 1572615 h 1996911"/>
                <a:gd name="connsiteX138" fmla="*/ 1781089 w 2454352"/>
                <a:gd name="connsiteY138" fmla="*/ 1730037 h 1996911"/>
                <a:gd name="connsiteX139" fmla="*/ 1806633 w 2454352"/>
                <a:gd name="connsiteY139" fmla="*/ 1779567 h 1996911"/>
                <a:gd name="connsiteX140" fmla="*/ 1843694 w 2454352"/>
                <a:gd name="connsiteY140" fmla="*/ 1790824 h 1996911"/>
                <a:gd name="connsiteX141" fmla="*/ 1874953 w 2454352"/>
                <a:gd name="connsiteY141" fmla="*/ 1770908 h 1996911"/>
                <a:gd name="connsiteX142" fmla="*/ 1861272 w 2454352"/>
                <a:gd name="connsiteY142" fmla="*/ 1723630 h 1996911"/>
                <a:gd name="connsiteX143" fmla="*/ 1784466 w 2454352"/>
                <a:gd name="connsiteY143" fmla="*/ 1606299 h 1996911"/>
                <a:gd name="connsiteX144" fmla="*/ 1783426 w 2454352"/>
                <a:gd name="connsiteY144" fmla="*/ 1582919 h 1996911"/>
                <a:gd name="connsiteX145" fmla="*/ 1803948 w 2454352"/>
                <a:gd name="connsiteY145" fmla="*/ 1583352 h 1996911"/>
                <a:gd name="connsiteX146" fmla="*/ 1949941 w 2454352"/>
                <a:gd name="connsiteY146" fmla="*/ 1652192 h 1996911"/>
                <a:gd name="connsiteX147" fmla="*/ 1980334 w 2454352"/>
                <a:gd name="connsiteY147" fmla="*/ 1669424 h 1996911"/>
                <a:gd name="connsiteX148" fmla="*/ 2017395 w 2454352"/>
                <a:gd name="connsiteY148" fmla="*/ 1669250 h 1996911"/>
                <a:gd name="connsiteX149" fmla="*/ 2095414 w 2454352"/>
                <a:gd name="connsiteY149" fmla="*/ 1596861 h 1996911"/>
                <a:gd name="connsiteX150" fmla="*/ 2085283 w 2454352"/>
                <a:gd name="connsiteY150" fmla="*/ 1565515 h 1996911"/>
                <a:gd name="connsiteX151" fmla="*/ 1911668 w 2454352"/>
                <a:gd name="connsiteY151" fmla="*/ 1382548 h 1996911"/>
                <a:gd name="connsiteX152" fmla="*/ 1912707 w 2454352"/>
                <a:gd name="connsiteY152" fmla="*/ 1377179 h 1996911"/>
                <a:gd name="connsiteX153" fmla="*/ 1938944 w 2454352"/>
                <a:gd name="connsiteY153" fmla="*/ 1349817 h 1996911"/>
                <a:gd name="connsiteX154" fmla="*/ 1965960 w 2454352"/>
                <a:gd name="connsiteY154" fmla="*/ 1352588 h 1996911"/>
                <a:gd name="connsiteX155" fmla="*/ 2122257 w 2454352"/>
                <a:gd name="connsiteY155" fmla="*/ 1490960 h 1996911"/>
                <a:gd name="connsiteX156" fmla="*/ 2172913 w 2454352"/>
                <a:gd name="connsiteY156" fmla="*/ 1510789 h 1996911"/>
                <a:gd name="connsiteX157" fmla="*/ 2200448 w 2454352"/>
                <a:gd name="connsiteY157" fmla="*/ 1477105 h 1996911"/>
                <a:gd name="connsiteX158" fmla="*/ 2176982 w 2454352"/>
                <a:gd name="connsiteY158" fmla="*/ 1438313 h 1996911"/>
                <a:gd name="connsiteX159" fmla="*/ 1999904 w 2454352"/>
                <a:gd name="connsiteY159" fmla="*/ 1298035 h 1996911"/>
                <a:gd name="connsiteX160" fmla="*/ 1998951 w 2454352"/>
                <a:gd name="connsiteY160" fmla="*/ 1273530 h 1996911"/>
                <a:gd name="connsiteX161" fmla="*/ 1998605 w 2454352"/>
                <a:gd name="connsiteY161" fmla="*/ 1273790 h 1996911"/>
                <a:gd name="connsiteX162" fmla="*/ 2016616 w 2454352"/>
                <a:gd name="connsiteY162" fmla="*/ 1245648 h 1996911"/>
                <a:gd name="connsiteX163" fmla="*/ 2018781 w 2454352"/>
                <a:gd name="connsiteY163" fmla="*/ 1243396 h 1996911"/>
                <a:gd name="connsiteX164" fmla="*/ 2044671 w 2454352"/>
                <a:gd name="connsiteY164" fmla="*/ 1241665 h 1996911"/>
                <a:gd name="connsiteX165" fmla="*/ 2212225 w 2454352"/>
                <a:gd name="connsiteY165" fmla="*/ 1349037 h 1996911"/>
                <a:gd name="connsiteX166" fmla="*/ 2275003 w 2454352"/>
                <a:gd name="connsiteY166" fmla="*/ 1367828 h 1996911"/>
                <a:gd name="connsiteX167" fmla="*/ 2294226 w 2454352"/>
                <a:gd name="connsiteY167" fmla="*/ 1337521 h 1996911"/>
                <a:gd name="connsiteX168" fmla="*/ 2245476 w 2454352"/>
                <a:gd name="connsiteY168" fmla="*/ 1290242 h 1996911"/>
                <a:gd name="connsiteX169" fmla="*/ 2116022 w 2454352"/>
                <a:gd name="connsiteY169" fmla="*/ 1213609 h 1996911"/>
                <a:gd name="connsiteX170" fmla="*/ 2110134 w 2454352"/>
                <a:gd name="connsiteY170" fmla="*/ 1202959 h 1996911"/>
                <a:gd name="connsiteX171" fmla="*/ 2112385 w 2454352"/>
                <a:gd name="connsiteY171" fmla="*/ 1194992 h 1996911"/>
                <a:gd name="connsiteX172" fmla="*/ 2131176 w 2454352"/>
                <a:gd name="connsiteY172" fmla="*/ 1189104 h 1996911"/>
                <a:gd name="connsiteX173" fmla="*/ 2330854 w 2454352"/>
                <a:gd name="connsiteY173" fmla="*/ 1206162 h 1996911"/>
                <a:gd name="connsiteX174" fmla="*/ 2366530 w 2454352"/>
                <a:gd name="connsiteY174" fmla="*/ 1190056 h 1996911"/>
                <a:gd name="connsiteX175" fmla="*/ 2402552 w 2454352"/>
                <a:gd name="connsiteY175" fmla="*/ 1085455 h 1996911"/>
                <a:gd name="connsiteX176" fmla="*/ 2360295 w 2454352"/>
                <a:gd name="connsiteY176" fmla="*/ 1053762 h 1996911"/>
                <a:gd name="connsiteX177" fmla="*/ 2173172 w 2454352"/>
                <a:gd name="connsiteY177" fmla="*/ 993408 h 1996911"/>
                <a:gd name="connsiteX178" fmla="*/ 2169535 w 2454352"/>
                <a:gd name="connsiteY178" fmla="*/ 982931 h 1996911"/>
                <a:gd name="connsiteX179" fmla="*/ 2197158 w 2454352"/>
                <a:gd name="connsiteY179" fmla="*/ 849754 h 1996911"/>
                <a:gd name="connsiteX180" fmla="*/ 2219931 w 2454352"/>
                <a:gd name="connsiteY180" fmla="*/ 835813 h 1996911"/>
                <a:gd name="connsiteX181" fmla="*/ 2249892 w 2454352"/>
                <a:gd name="connsiteY181" fmla="*/ 839103 h 1996911"/>
                <a:gd name="connsiteX182" fmla="*/ 2262101 w 2454352"/>
                <a:gd name="connsiteY182" fmla="*/ 852698 h 1996911"/>
                <a:gd name="connsiteX183" fmla="*/ 2253096 w 2454352"/>
                <a:gd name="connsiteY183" fmla="*/ 903700 h 1996911"/>
                <a:gd name="connsiteX184" fmla="*/ 2264179 w 2454352"/>
                <a:gd name="connsiteY184" fmla="*/ 922491 h 1996911"/>
                <a:gd name="connsiteX185" fmla="*/ 2297863 w 2454352"/>
                <a:gd name="connsiteY185" fmla="*/ 927426 h 1996911"/>
                <a:gd name="connsiteX186" fmla="*/ 2312844 w 2454352"/>
                <a:gd name="connsiteY186" fmla="*/ 912100 h 1996911"/>
                <a:gd name="connsiteX187" fmla="*/ 2321156 w 2454352"/>
                <a:gd name="connsiteY187" fmla="*/ 861964 h 1996911"/>
                <a:gd name="connsiteX188" fmla="*/ 2334924 w 2454352"/>
                <a:gd name="connsiteY188" fmla="*/ 852092 h 1996911"/>
                <a:gd name="connsiteX189" fmla="*/ 2365404 w 2454352"/>
                <a:gd name="connsiteY189" fmla="*/ 855989 h 1996911"/>
                <a:gd name="connsiteX190" fmla="*/ 2380471 w 2454352"/>
                <a:gd name="connsiteY190" fmla="*/ 872181 h 1996911"/>
                <a:gd name="connsiteX191" fmla="*/ 2365664 w 2454352"/>
                <a:gd name="connsiteY191" fmla="*/ 971328 h 1996911"/>
                <a:gd name="connsiteX192" fmla="*/ 2374410 w 2454352"/>
                <a:gd name="connsiteY192" fmla="*/ 1005964 h 1996911"/>
                <a:gd name="connsiteX193" fmla="*/ 2408440 w 2454352"/>
                <a:gd name="connsiteY193" fmla="*/ 1012978 h 1996911"/>
                <a:gd name="connsiteX194" fmla="*/ 2425412 w 2454352"/>
                <a:gd name="connsiteY194" fmla="*/ 998171 h 1996911"/>
                <a:gd name="connsiteX195" fmla="*/ 2454160 w 2454352"/>
                <a:gd name="connsiteY195" fmla="*/ 810529 h 1996911"/>
                <a:gd name="connsiteX196" fmla="*/ 2396663 w 2454352"/>
                <a:gd name="connsiteY196" fmla="*/ 788102 h 1996911"/>
                <a:gd name="connsiteX197" fmla="*/ 152746 w 2454352"/>
                <a:gd name="connsiteY197" fmla="*/ 730519 h 1996911"/>
                <a:gd name="connsiteX198" fmla="*/ 138719 w 2454352"/>
                <a:gd name="connsiteY198" fmla="*/ 737792 h 1996911"/>
                <a:gd name="connsiteX199" fmla="*/ 76546 w 2454352"/>
                <a:gd name="connsiteY199" fmla="*/ 722985 h 1996911"/>
                <a:gd name="connsiteX200" fmla="*/ 65376 w 2454352"/>
                <a:gd name="connsiteY200" fmla="*/ 702723 h 1996911"/>
                <a:gd name="connsiteX201" fmla="*/ 69013 w 2454352"/>
                <a:gd name="connsiteY201" fmla="*/ 649469 h 1996911"/>
                <a:gd name="connsiteX202" fmla="*/ 84339 w 2454352"/>
                <a:gd name="connsiteY202" fmla="*/ 633277 h 1996911"/>
                <a:gd name="connsiteX203" fmla="*/ 150755 w 2454352"/>
                <a:gd name="connsiteY203" fmla="*/ 641243 h 1996911"/>
                <a:gd name="connsiteX204" fmla="*/ 159414 w 2454352"/>
                <a:gd name="connsiteY204" fmla="*/ 647305 h 1996911"/>
                <a:gd name="connsiteX205" fmla="*/ 152746 w 2454352"/>
                <a:gd name="connsiteY205" fmla="*/ 730519 h 1996911"/>
                <a:gd name="connsiteX206" fmla="*/ 170584 w 2454352"/>
                <a:gd name="connsiteY206" fmla="*/ 568593 h 1996911"/>
                <a:gd name="connsiteX207" fmla="*/ 163051 w 2454352"/>
                <a:gd name="connsiteY207" fmla="*/ 573702 h 1996911"/>
                <a:gd name="connsiteX208" fmla="*/ 91180 w 2454352"/>
                <a:gd name="connsiteY208" fmla="*/ 566429 h 1996911"/>
                <a:gd name="connsiteX209" fmla="*/ 78798 w 2454352"/>
                <a:gd name="connsiteY209" fmla="*/ 552314 h 1996911"/>
                <a:gd name="connsiteX210" fmla="*/ 82002 w 2454352"/>
                <a:gd name="connsiteY210" fmla="*/ 514214 h 1996911"/>
                <a:gd name="connsiteX211" fmla="*/ 131012 w 2454352"/>
                <a:gd name="connsiteY211" fmla="*/ 447106 h 1996911"/>
                <a:gd name="connsiteX212" fmla="*/ 177771 w 2454352"/>
                <a:gd name="connsiteY212" fmla="*/ 503737 h 1996911"/>
                <a:gd name="connsiteX213" fmla="*/ 170584 w 2454352"/>
                <a:gd name="connsiteY213" fmla="*/ 568593 h 1996911"/>
                <a:gd name="connsiteX214" fmla="*/ 957955 w 2454352"/>
                <a:gd name="connsiteY214" fmla="*/ 1668558 h 1996911"/>
                <a:gd name="connsiteX215" fmla="*/ 907992 w 2454352"/>
                <a:gd name="connsiteY215" fmla="*/ 1823989 h 1996911"/>
                <a:gd name="connsiteX216" fmla="*/ 888423 w 2454352"/>
                <a:gd name="connsiteY216" fmla="*/ 1833687 h 1996911"/>
                <a:gd name="connsiteX217" fmla="*/ 864264 w 2454352"/>
                <a:gd name="connsiteY217" fmla="*/ 1826673 h 1996911"/>
                <a:gd name="connsiteX218" fmla="*/ 788757 w 2454352"/>
                <a:gd name="connsiteY218" fmla="*/ 1703627 h 1996911"/>
                <a:gd name="connsiteX219" fmla="*/ 873789 w 2454352"/>
                <a:gd name="connsiteY219" fmla="*/ 1636173 h 1996911"/>
                <a:gd name="connsiteX220" fmla="*/ 955098 w 2454352"/>
                <a:gd name="connsiteY220" fmla="*/ 1661284 h 1996911"/>
                <a:gd name="connsiteX221" fmla="*/ 957955 w 2454352"/>
                <a:gd name="connsiteY221" fmla="*/ 1668558 h 1996911"/>
                <a:gd name="connsiteX222" fmla="*/ 1287693 w 2454352"/>
                <a:gd name="connsiteY222" fmla="*/ 1841826 h 1996911"/>
                <a:gd name="connsiteX223" fmla="*/ 1279121 w 2454352"/>
                <a:gd name="connsiteY223" fmla="*/ 1857066 h 1996911"/>
                <a:gd name="connsiteX224" fmla="*/ 1263535 w 2454352"/>
                <a:gd name="connsiteY224" fmla="*/ 1854382 h 1996911"/>
                <a:gd name="connsiteX225" fmla="*/ 1263708 w 2454352"/>
                <a:gd name="connsiteY225" fmla="*/ 1840267 h 1996911"/>
                <a:gd name="connsiteX226" fmla="*/ 1272367 w 2454352"/>
                <a:gd name="connsiteY226" fmla="*/ 1830656 h 1996911"/>
                <a:gd name="connsiteX227" fmla="*/ 1281719 w 2454352"/>
                <a:gd name="connsiteY227" fmla="*/ 1830656 h 1996911"/>
                <a:gd name="connsiteX228" fmla="*/ 1287693 w 2454352"/>
                <a:gd name="connsiteY228" fmla="*/ 1841826 h 1996911"/>
                <a:gd name="connsiteX229" fmla="*/ 1263881 w 2454352"/>
                <a:gd name="connsiteY229" fmla="*/ 1718521 h 1996911"/>
                <a:gd name="connsiteX230" fmla="*/ 1284057 w 2454352"/>
                <a:gd name="connsiteY230" fmla="*/ 1705792 h 1996911"/>
                <a:gd name="connsiteX231" fmla="*/ 1304232 w 2454352"/>
                <a:gd name="connsiteY231" fmla="*/ 1718521 h 1996911"/>
                <a:gd name="connsiteX232" fmla="*/ 1297565 w 2454352"/>
                <a:gd name="connsiteY232" fmla="*/ 1728565 h 1996911"/>
                <a:gd name="connsiteX233" fmla="*/ 1270549 w 2454352"/>
                <a:gd name="connsiteY233" fmla="*/ 1728565 h 1996911"/>
                <a:gd name="connsiteX234" fmla="*/ 1263881 w 2454352"/>
                <a:gd name="connsiteY234" fmla="*/ 1718521 h 1996911"/>
                <a:gd name="connsiteX235" fmla="*/ 1263188 w 2454352"/>
                <a:gd name="connsiteY235" fmla="*/ 1772727 h 1996911"/>
                <a:gd name="connsiteX236" fmla="*/ 1274012 w 2454352"/>
                <a:gd name="connsiteY236" fmla="*/ 1763202 h 1996911"/>
                <a:gd name="connsiteX237" fmla="*/ 1297219 w 2454352"/>
                <a:gd name="connsiteY237" fmla="*/ 1763115 h 1996911"/>
                <a:gd name="connsiteX238" fmla="*/ 1305531 w 2454352"/>
                <a:gd name="connsiteY238" fmla="*/ 1773419 h 1996911"/>
                <a:gd name="connsiteX239" fmla="*/ 1302674 w 2454352"/>
                <a:gd name="connsiteY239" fmla="*/ 1788573 h 1996911"/>
                <a:gd name="connsiteX240" fmla="*/ 1289425 w 2454352"/>
                <a:gd name="connsiteY240" fmla="*/ 1796020 h 1996911"/>
                <a:gd name="connsiteX241" fmla="*/ 1272540 w 2454352"/>
                <a:gd name="connsiteY241" fmla="*/ 1796020 h 1996911"/>
                <a:gd name="connsiteX242" fmla="*/ 1263275 w 2454352"/>
                <a:gd name="connsiteY242" fmla="*/ 1787967 h 1996911"/>
                <a:gd name="connsiteX243" fmla="*/ 1263188 w 2454352"/>
                <a:gd name="connsiteY243" fmla="*/ 1772727 h 1996911"/>
                <a:gd name="connsiteX244" fmla="*/ 1226993 w 2454352"/>
                <a:gd name="connsiteY244" fmla="*/ 1919325 h 1996911"/>
                <a:gd name="connsiteX245" fmla="*/ 1211060 w 2454352"/>
                <a:gd name="connsiteY245" fmla="*/ 1930928 h 1996911"/>
                <a:gd name="connsiteX246" fmla="*/ 1195128 w 2454352"/>
                <a:gd name="connsiteY246" fmla="*/ 1919325 h 1996911"/>
                <a:gd name="connsiteX247" fmla="*/ 1192963 w 2454352"/>
                <a:gd name="connsiteY247" fmla="*/ 1904778 h 1996911"/>
                <a:gd name="connsiteX248" fmla="*/ 1203441 w 2454352"/>
                <a:gd name="connsiteY248" fmla="*/ 1895339 h 1996911"/>
                <a:gd name="connsiteX249" fmla="*/ 1218681 w 2454352"/>
                <a:gd name="connsiteY249" fmla="*/ 1895339 h 1996911"/>
                <a:gd name="connsiteX250" fmla="*/ 1229158 w 2454352"/>
                <a:gd name="connsiteY250" fmla="*/ 1904778 h 1996911"/>
                <a:gd name="connsiteX251" fmla="*/ 1226993 w 2454352"/>
                <a:gd name="connsiteY251" fmla="*/ 1919325 h 1996911"/>
                <a:gd name="connsiteX252" fmla="*/ 1192877 w 2454352"/>
                <a:gd name="connsiteY252" fmla="*/ 1772727 h 1996911"/>
                <a:gd name="connsiteX253" fmla="*/ 1203787 w 2454352"/>
                <a:gd name="connsiteY253" fmla="*/ 1762509 h 1996911"/>
                <a:gd name="connsiteX254" fmla="*/ 1218421 w 2454352"/>
                <a:gd name="connsiteY254" fmla="*/ 1762509 h 1996911"/>
                <a:gd name="connsiteX255" fmla="*/ 1230024 w 2454352"/>
                <a:gd name="connsiteY255" fmla="*/ 1772727 h 1996911"/>
                <a:gd name="connsiteX256" fmla="*/ 1230024 w 2454352"/>
                <a:gd name="connsiteY256" fmla="*/ 1787014 h 1996911"/>
                <a:gd name="connsiteX257" fmla="*/ 1217988 w 2454352"/>
                <a:gd name="connsiteY257" fmla="*/ 1796799 h 1996911"/>
                <a:gd name="connsiteX258" fmla="*/ 1204306 w 2454352"/>
                <a:gd name="connsiteY258" fmla="*/ 1796799 h 1996911"/>
                <a:gd name="connsiteX259" fmla="*/ 1192877 w 2454352"/>
                <a:gd name="connsiteY259" fmla="*/ 1787014 h 1996911"/>
                <a:gd name="connsiteX260" fmla="*/ 1192877 w 2454352"/>
                <a:gd name="connsiteY260" fmla="*/ 1772727 h 1996911"/>
                <a:gd name="connsiteX261" fmla="*/ 1192877 w 2454352"/>
                <a:gd name="connsiteY261" fmla="*/ 1839315 h 1996911"/>
                <a:gd name="connsiteX262" fmla="*/ 1203787 w 2454352"/>
                <a:gd name="connsiteY262" fmla="*/ 1829097 h 1996911"/>
                <a:gd name="connsiteX263" fmla="*/ 1218421 w 2454352"/>
                <a:gd name="connsiteY263" fmla="*/ 1829097 h 1996911"/>
                <a:gd name="connsiteX264" fmla="*/ 1230024 w 2454352"/>
                <a:gd name="connsiteY264" fmla="*/ 1839315 h 1996911"/>
                <a:gd name="connsiteX265" fmla="*/ 1230024 w 2454352"/>
                <a:gd name="connsiteY265" fmla="*/ 1853603 h 1996911"/>
                <a:gd name="connsiteX266" fmla="*/ 1217988 w 2454352"/>
                <a:gd name="connsiteY266" fmla="*/ 1863387 h 1996911"/>
                <a:gd name="connsiteX267" fmla="*/ 1204306 w 2454352"/>
                <a:gd name="connsiteY267" fmla="*/ 1863387 h 1996911"/>
                <a:gd name="connsiteX268" fmla="*/ 1192877 w 2454352"/>
                <a:gd name="connsiteY268" fmla="*/ 1853603 h 1996911"/>
                <a:gd name="connsiteX269" fmla="*/ 1192877 w 2454352"/>
                <a:gd name="connsiteY269" fmla="*/ 1839315 h 1996911"/>
                <a:gd name="connsiteX270" fmla="*/ 1070870 w 2454352"/>
                <a:gd name="connsiteY270" fmla="*/ 394286 h 1996911"/>
                <a:gd name="connsiteX271" fmla="*/ 1069658 w 2454352"/>
                <a:gd name="connsiteY271" fmla="*/ 395845 h 1996911"/>
                <a:gd name="connsiteX272" fmla="*/ 1070870 w 2454352"/>
                <a:gd name="connsiteY272" fmla="*/ 394286 h 1996911"/>
                <a:gd name="connsiteX273" fmla="*/ 516342 w 2454352"/>
                <a:gd name="connsiteY273" fmla="*/ 433252 h 1996911"/>
                <a:gd name="connsiteX274" fmla="*/ 767109 w 2454352"/>
                <a:gd name="connsiteY274" fmla="*/ 340773 h 1996911"/>
                <a:gd name="connsiteX275" fmla="*/ 937347 w 2454352"/>
                <a:gd name="connsiteY275" fmla="*/ 335924 h 1996911"/>
                <a:gd name="connsiteX276" fmla="*/ 1066194 w 2454352"/>
                <a:gd name="connsiteY276" fmla="*/ 396018 h 1996911"/>
                <a:gd name="connsiteX277" fmla="*/ 1048183 w 2454352"/>
                <a:gd name="connsiteY277" fmla="*/ 390563 h 1996911"/>
                <a:gd name="connsiteX278" fmla="*/ 1020820 w 2454352"/>
                <a:gd name="connsiteY278" fmla="*/ 394026 h 1996911"/>
                <a:gd name="connsiteX279" fmla="*/ 1033982 w 2454352"/>
                <a:gd name="connsiteY279" fmla="*/ 415501 h 1996911"/>
                <a:gd name="connsiteX280" fmla="*/ 1083945 w 2454352"/>
                <a:gd name="connsiteY280" fmla="*/ 441391 h 1996911"/>
                <a:gd name="connsiteX281" fmla="*/ 1109056 w 2454352"/>
                <a:gd name="connsiteY281" fmla="*/ 465291 h 1996911"/>
                <a:gd name="connsiteX282" fmla="*/ 1105593 w 2454352"/>
                <a:gd name="connsiteY282" fmla="*/ 473950 h 1996911"/>
                <a:gd name="connsiteX283" fmla="*/ 1094509 w 2454352"/>
                <a:gd name="connsiteY283" fmla="*/ 468667 h 1996911"/>
                <a:gd name="connsiteX284" fmla="*/ 1071390 w 2454352"/>
                <a:gd name="connsiteY284" fmla="*/ 469966 h 1996911"/>
                <a:gd name="connsiteX285" fmla="*/ 1080308 w 2454352"/>
                <a:gd name="connsiteY285" fmla="*/ 490662 h 1996911"/>
                <a:gd name="connsiteX286" fmla="*/ 1110875 w 2454352"/>
                <a:gd name="connsiteY286" fmla="*/ 509798 h 1996911"/>
                <a:gd name="connsiteX287" fmla="*/ 1142134 w 2454352"/>
                <a:gd name="connsiteY287" fmla="*/ 545733 h 1996911"/>
                <a:gd name="connsiteX288" fmla="*/ 1128453 w 2454352"/>
                <a:gd name="connsiteY288" fmla="*/ 550150 h 1996911"/>
                <a:gd name="connsiteX289" fmla="*/ 1107671 w 2454352"/>
                <a:gd name="connsiteY289" fmla="*/ 549803 h 1996911"/>
                <a:gd name="connsiteX290" fmla="*/ 1118235 w 2454352"/>
                <a:gd name="connsiteY290" fmla="*/ 571278 h 1996911"/>
                <a:gd name="connsiteX291" fmla="*/ 1149235 w 2454352"/>
                <a:gd name="connsiteY291" fmla="*/ 592752 h 1996911"/>
                <a:gd name="connsiteX292" fmla="*/ 1174606 w 2454352"/>
                <a:gd name="connsiteY292" fmla="*/ 625484 h 1996911"/>
                <a:gd name="connsiteX293" fmla="*/ 1160145 w 2454352"/>
                <a:gd name="connsiteY293" fmla="*/ 632324 h 1996911"/>
                <a:gd name="connsiteX294" fmla="*/ 1137718 w 2454352"/>
                <a:gd name="connsiteY294" fmla="*/ 633710 h 1996911"/>
                <a:gd name="connsiteX295" fmla="*/ 1147243 w 2454352"/>
                <a:gd name="connsiteY295" fmla="*/ 651201 h 1996911"/>
                <a:gd name="connsiteX296" fmla="*/ 1182486 w 2454352"/>
                <a:gd name="connsiteY296" fmla="*/ 670598 h 1996911"/>
                <a:gd name="connsiteX297" fmla="*/ 1201362 w 2454352"/>
                <a:gd name="connsiteY297" fmla="*/ 692245 h 1996911"/>
                <a:gd name="connsiteX298" fmla="*/ 1192617 w 2454352"/>
                <a:gd name="connsiteY298" fmla="*/ 702290 h 1996911"/>
                <a:gd name="connsiteX299" fmla="*/ 1170709 w 2454352"/>
                <a:gd name="connsiteY299" fmla="*/ 705061 h 1996911"/>
                <a:gd name="connsiteX300" fmla="*/ 1189586 w 2454352"/>
                <a:gd name="connsiteY300" fmla="*/ 726102 h 1996911"/>
                <a:gd name="connsiteX301" fmla="*/ 1221711 w 2454352"/>
                <a:gd name="connsiteY301" fmla="*/ 745152 h 1996911"/>
                <a:gd name="connsiteX302" fmla="*/ 1216862 w 2454352"/>
                <a:gd name="connsiteY302" fmla="*/ 757535 h 1996911"/>
                <a:gd name="connsiteX303" fmla="*/ 1196167 w 2454352"/>
                <a:gd name="connsiteY303" fmla="*/ 760479 h 1996911"/>
                <a:gd name="connsiteX304" fmla="*/ 1209675 w 2454352"/>
                <a:gd name="connsiteY304" fmla="*/ 778663 h 1996911"/>
                <a:gd name="connsiteX305" fmla="*/ 1234094 w 2454352"/>
                <a:gd name="connsiteY305" fmla="*/ 787842 h 1996911"/>
                <a:gd name="connsiteX306" fmla="*/ 1242666 w 2454352"/>
                <a:gd name="connsiteY306" fmla="*/ 796414 h 1996911"/>
                <a:gd name="connsiteX307" fmla="*/ 1246130 w 2454352"/>
                <a:gd name="connsiteY307" fmla="*/ 805160 h 1996911"/>
                <a:gd name="connsiteX308" fmla="*/ 1261630 w 2454352"/>
                <a:gd name="connsiteY308" fmla="*/ 816157 h 1996911"/>
                <a:gd name="connsiteX309" fmla="*/ 1274099 w 2454352"/>
                <a:gd name="connsiteY309" fmla="*/ 796241 h 1996911"/>
                <a:gd name="connsiteX310" fmla="*/ 1125076 w 2454352"/>
                <a:gd name="connsiteY310" fmla="*/ 425892 h 1996911"/>
                <a:gd name="connsiteX311" fmla="*/ 1135207 w 2454352"/>
                <a:gd name="connsiteY311" fmla="*/ 339647 h 1996911"/>
                <a:gd name="connsiteX312" fmla="*/ 1300336 w 2454352"/>
                <a:gd name="connsiteY312" fmla="*/ 179107 h 1996911"/>
                <a:gd name="connsiteX313" fmla="*/ 1519757 w 2454352"/>
                <a:gd name="connsiteY313" fmla="*/ 80567 h 1996911"/>
                <a:gd name="connsiteX314" fmla="*/ 1567815 w 2454352"/>
                <a:gd name="connsiteY314" fmla="*/ 46623 h 1996911"/>
                <a:gd name="connsiteX315" fmla="*/ 1586259 w 2454352"/>
                <a:gd name="connsiteY315" fmla="*/ 48788 h 1996911"/>
                <a:gd name="connsiteX316" fmla="*/ 1623320 w 2454352"/>
                <a:gd name="connsiteY316" fmla="*/ 117108 h 1996911"/>
                <a:gd name="connsiteX317" fmla="*/ 1612323 w 2454352"/>
                <a:gd name="connsiteY317" fmla="*/ 140748 h 1996911"/>
                <a:gd name="connsiteX318" fmla="*/ 1549025 w 2454352"/>
                <a:gd name="connsiteY318" fmla="*/ 193222 h 1996911"/>
                <a:gd name="connsiteX319" fmla="*/ 1468755 w 2454352"/>
                <a:gd name="connsiteY319" fmla="*/ 222490 h 1996911"/>
                <a:gd name="connsiteX320" fmla="*/ 1463473 w 2454352"/>
                <a:gd name="connsiteY320" fmla="*/ 177549 h 1996911"/>
                <a:gd name="connsiteX321" fmla="*/ 1464858 w 2454352"/>
                <a:gd name="connsiteY321" fmla="*/ 159884 h 1996911"/>
                <a:gd name="connsiteX322" fmla="*/ 1409700 w 2454352"/>
                <a:gd name="connsiteY322" fmla="*/ 207163 h 1996911"/>
                <a:gd name="connsiteX323" fmla="*/ 1422343 w 2454352"/>
                <a:gd name="connsiteY323" fmla="*/ 260936 h 1996911"/>
                <a:gd name="connsiteX324" fmla="*/ 1409873 w 2454352"/>
                <a:gd name="connsiteY324" fmla="*/ 290464 h 1996911"/>
                <a:gd name="connsiteX325" fmla="*/ 1375064 w 2454352"/>
                <a:gd name="connsiteY325" fmla="*/ 213138 h 1996911"/>
                <a:gd name="connsiteX326" fmla="*/ 1377228 w 2454352"/>
                <a:gd name="connsiteY326" fmla="*/ 191057 h 1996911"/>
                <a:gd name="connsiteX327" fmla="*/ 1336011 w 2454352"/>
                <a:gd name="connsiteY327" fmla="*/ 220585 h 1996911"/>
                <a:gd name="connsiteX328" fmla="*/ 1369608 w 2454352"/>
                <a:gd name="connsiteY328" fmla="*/ 343111 h 1996911"/>
                <a:gd name="connsiteX329" fmla="*/ 1418792 w 2454352"/>
                <a:gd name="connsiteY329" fmla="*/ 363892 h 1996911"/>
                <a:gd name="connsiteX330" fmla="*/ 1394720 w 2454352"/>
                <a:gd name="connsiteY330" fmla="*/ 371512 h 1996911"/>
                <a:gd name="connsiteX331" fmla="*/ 1375583 w 2454352"/>
                <a:gd name="connsiteY331" fmla="*/ 373764 h 1996911"/>
                <a:gd name="connsiteX332" fmla="*/ 1407882 w 2454352"/>
                <a:gd name="connsiteY332" fmla="*/ 409786 h 1996911"/>
                <a:gd name="connsiteX333" fmla="*/ 1430828 w 2454352"/>
                <a:gd name="connsiteY333" fmla="*/ 433339 h 1996911"/>
                <a:gd name="connsiteX334" fmla="*/ 1443904 w 2454352"/>
                <a:gd name="connsiteY334" fmla="*/ 512050 h 1996911"/>
                <a:gd name="connsiteX335" fmla="*/ 1438968 w 2454352"/>
                <a:gd name="connsiteY335" fmla="*/ 530667 h 1996911"/>
                <a:gd name="connsiteX336" fmla="*/ 1456459 w 2454352"/>
                <a:gd name="connsiteY336" fmla="*/ 539932 h 1996911"/>
                <a:gd name="connsiteX337" fmla="*/ 1459230 w 2454352"/>
                <a:gd name="connsiteY337" fmla="*/ 581495 h 1996911"/>
                <a:gd name="connsiteX338" fmla="*/ 1443557 w 2454352"/>
                <a:gd name="connsiteY338" fmla="*/ 675620 h 1996911"/>
                <a:gd name="connsiteX339" fmla="*/ 1507894 w 2454352"/>
                <a:gd name="connsiteY339" fmla="*/ 742728 h 1996911"/>
                <a:gd name="connsiteX340" fmla="*/ 1513869 w 2454352"/>
                <a:gd name="connsiteY340" fmla="*/ 765674 h 1996911"/>
                <a:gd name="connsiteX341" fmla="*/ 1458970 w 2454352"/>
                <a:gd name="connsiteY341" fmla="*/ 836333 h 1996911"/>
                <a:gd name="connsiteX342" fmla="*/ 1406756 w 2454352"/>
                <a:gd name="connsiteY342" fmla="*/ 896860 h 1996911"/>
                <a:gd name="connsiteX343" fmla="*/ 1267345 w 2454352"/>
                <a:gd name="connsiteY343" fmla="*/ 827933 h 1996911"/>
                <a:gd name="connsiteX344" fmla="*/ 1106978 w 2454352"/>
                <a:gd name="connsiteY344" fmla="*/ 941021 h 1996911"/>
                <a:gd name="connsiteX345" fmla="*/ 1078317 w 2454352"/>
                <a:gd name="connsiteY345" fmla="*/ 999124 h 1996911"/>
                <a:gd name="connsiteX346" fmla="*/ 1031990 w 2454352"/>
                <a:gd name="connsiteY346" fmla="*/ 1000163 h 1996911"/>
                <a:gd name="connsiteX347" fmla="*/ 930246 w 2454352"/>
                <a:gd name="connsiteY347" fmla="*/ 972367 h 1996911"/>
                <a:gd name="connsiteX348" fmla="*/ 900112 w 2454352"/>
                <a:gd name="connsiteY348" fmla="*/ 1012285 h 1996911"/>
                <a:gd name="connsiteX349" fmla="*/ 927562 w 2454352"/>
                <a:gd name="connsiteY349" fmla="*/ 1053070 h 1996911"/>
                <a:gd name="connsiteX350" fmla="*/ 867121 w 2454352"/>
                <a:gd name="connsiteY350" fmla="*/ 1112558 h 1996911"/>
                <a:gd name="connsiteX351" fmla="*/ 830234 w 2454352"/>
                <a:gd name="connsiteY351" fmla="*/ 1104505 h 1996911"/>
                <a:gd name="connsiteX352" fmla="*/ 509587 w 2454352"/>
                <a:gd name="connsiteY352" fmla="*/ 456718 h 1996911"/>
                <a:gd name="connsiteX353" fmla="*/ 516342 w 2454352"/>
                <a:gd name="connsiteY353" fmla="*/ 433252 h 1996911"/>
                <a:gd name="connsiteX354" fmla="*/ 1563572 w 2454352"/>
                <a:gd name="connsiteY354" fmla="*/ 625570 h 1996911"/>
                <a:gd name="connsiteX355" fmla="*/ 1576821 w 2454352"/>
                <a:gd name="connsiteY355" fmla="*/ 654145 h 1996911"/>
                <a:gd name="connsiteX356" fmla="*/ 1662632 w 2454352"/>
                <a:gd name="connsiteY356" fmla="*/ 649210 h 1996911"/>
                <a:gd name="connsiteX357" fmla="*/ 1657177 w 2454352"/>
                <a:gd name="connsiteY357" fmla="*/ 662371 h 1996911"/>
                <a:gd name="connsiteX358" fmla="*/ 1662113 w 2454352"/>
                <a:gd name="connsiteY358" fmla="*/ 712161 h 1996911"/>
                <a:gd name="connsiteX359" fmla="*/ 1709132 w 2454352"/>
                <a:gd name="connsiteY359" fmla="*/ 726362 h 1996911"/>
                <a:gd name="connsiteX360" fmla="*/ 1659255 w 2454352"/>
                <a:gd name="connsiteY360" fmla="*/ 734242 h 1996911"/>
                <a:gd name="connsiteX361" fmla="*/ 1602538 w 2454352"/>
                <a:gd name="connsiteY361" fmla="*/ 731038 h 1996911"/>
                <a:gd name="connsiteX362" fmla="*/ 1545388 w 2454352"/>
                <a:gd name="connsiteY362" fmla="*/ 717184 h 1996911"/>
                <a:gd name="connsiteX363" fmla="*/ 1489883 w 2454352"/>
                <a:gd name="connsiteY363" fmla="*/ 662718 h 1996911"/>
                <a:gd name="connsiteX364" fmla="*/ 1497070 w 2454352"/>
                <a:gd name="connsiteY364" fmla="*/ 598554 h 1996911"/>
                <a:gd name="connsiteX365" fmla="*/ 1529455 w 2454352"/>
                <a:gd name="connsiteY365" fmla="*/ 584526 h 1996911"/>
                <a:gd name="connsiteX366" fmla="*/ 1588337 w 2454352"/>
                <a:gd name="connsiteY366" fmla="*/ 586951 h 1996911"/>
                <a:gd name="connsiteX367" fmla="*/ 1614574 w 2454352"/>
                <a:gd name="connsiteY367" fmla="*/ 561233 h 1996911"/>
                <a:gd name="connsiteX368" fmla="*/ 1616652 w 2454352"/>
                <a:gd name="connsiteY368" fmla="*/ 603490 h 1996911"/>
                <a:gd name="connsiteX369" fmla="*/ 1606262 w 2454352"/>
                <a:gd name="connsiteY369" fmla="*/ 606953 h 1996911"/>
                <a:gd name="connsiteX370" fmla="*/ 1580544 w 2454352"/>
                <a:gd name="connsiteY370" fmla="*/ 605827 h 1996911"/>
                <a:gd name="connsiteX371" fmla="*/ 1563572 w 2454352"/>
                <a:gd name="connsiteY371" fmla="*/ 625570 h 1996911"/>
                <a:gd name="connsiteX372" fmla="*/ 1563659 w 2454352"/>
                <a:gd name="connsiteY372" fmla="*/ 536382 h 1996911"/>
                <a:gd name="connsiteX373" fmla="*/ 1529802 w 2454352"/>
                <a:gd name="connsiteY373" fmla="*/ 532399 h 1996911"/>
                <a:gd name="connsiteX374" fmla="*/ 1515688 w 2454352"/>
                <a:gd name="connsiteY374" fmla="*/ 519843 h 1996911"/>
                <a:gd name="connsiteX375" fmla="*/ 1474730 w 2454352"/>
                <a:gd name="connsiteY375" fmla="*/ 463559 h 1996911"/>
                <a:gd name="connsiteX376" fmla="*/ 1490836 w 2454352"/>
                <a:gd name="connsiteY376" fmla="*/ 453774 h 1996911"/>
                <a:gd name="connsiteX377" fmla="*/ 1531014 w 2454352"/>
                <a:gd name="connsiteY377" fmla="*/ 495078 h 1996911"/>
                <a:gd name="connsiteX378" fmla="*/ 1565477 w 2454352"/>
                <a:gd name="connsiteY378" fmla="*/ 518024 h 1996911"/>
                <a:gd name="connsiteX379" fmla="*/ 1563659 w 2454352"/>
                <a:gd name="connsiteY379" fmla="*/ 536382 h 1996911"/>
                <a:gd name="connsiteX380" fmla="*/ 1369435 w 2454352"/>
                <a:gd name="connsiteY380" fmla="*/ 952538 h 1996911"/>
                <a:gd name="connsiteX381" fmla="*/ 1328218 w 2454352"/>
                <a:gd name="connsiteY381" fmla="*/ 971501 h 1996911"/>
                <a:gd name="connsiteX382" fmla="*/ 1229504 w 2454352"/>
                <a:gd name="connsiteY382" fmla="*/ 981286 h 1996911"/>
                <a:gd name="connsiteX383" fmla="*/ 1166120 w 2454352"/>
                <a:gd name="connsiteY383" fmla="*/ 987607 h 1996911"/>
                <a:gd name="connsiteX384" fmla="*/ 1151313 w 2454352"/>
                <a:gd name="connsiteY384" fmla="*/ 960158 h 1996911"/>
                <a:gd name="connsiteX385" fmla="*/ 1225521 w 2454352"/>
                <a:gd name="connsiteY385" fmla="*/ 873740 h 1996911"/>
                <a:gd name="connsiteX386" fmla="*/ 1347181 w 2454352"/>
                <a:gd name="connsiteY386" fmla="*/ 894782 h 1996911"/>
                <a:gd name="connsiteX387" fmla="*/ 1369435 w 2454352"/>
                <a:gd name="connsiteY387" fmla="*/ 952538 h 1996911"/>
                <a:gd name="connsiteX388" fmla="*/ 435552 w 2454352"/>
                <a:gd name="connsiteY388" fmla="*/ 563918 h 1996911"/>
                <a:gd name="connsiteX389" fmla="*/ 517294 w 2454352"/>
                <a:gd name="connsiteY389" fmla="*/ 562272 h 1996911"/>
                <a:gd name="connsiteX390" fmla="*/ 537989 w 2454352"/>
                <a:gd name="connsiteY390" fmla="*/ 576214 h 1996911"/>
                <a:gd name="connsiteX391" fmla="*/ 816379 w 2454352"/>
                <a:gd name="connsiteY391" fmla="*/ 1136370 h 1996911"/>
                <a:gd name="connsiteX392" fmla="*/ 845907 w 2454352"/>
                <a:gd name="connsiteY392" fmla="*/ 1146588 h 1996911"/>
                <a:gd name="connsiteX393" fmla="*/ 868767 w 2454352"/>
                <a:gd name="connsiteY393" fmla="*/ 1149532 h 1996911"/>
                <a:gd name="connsiteX394" fmla="*/ 895350 w 2454352"/>
                <a:gd name="connsiteY394" fmla="*/ 1168582 h 1996911"/>
                <a:gd name="connsiteX395" fmla="*/ 888076 w 2454352"/>
                <a:gd name="connsiteY395" fmla="*/ 1193693 h 1996911"/>
                <a:gd name="connsiteX396" fmla="*/ 779838 w 2454352"/>
                <a:gd name="connsiteY396" fmla="*/ 1227810 h 1996911"/>
                <a:gd name="connsiteX397" fmla="*/ 755506 w 2454352"/>
                <a:gd name="connsiteY397" fmla="*/ 1215341 h 1996911"/>
                <a:gd name="connsiteX398" fmla="*/ 429751 w 2454352"/>
                <a:gd name="connsiteY398" fmla="*/ 581582 h 1996911"/>
                <a:gd name="connsiteX399" fmla="*/ 435552 w 2454352"/>
                <a:gd name="connsiteY399" fmla="*/ 563918 h 1996911"/>
                <a:gd name="connsiteX400" fmla="*/ 802178 w 2454352"/>
                <a:gd name="connsiteY400" fmla="*/ 1358216 h 1996911"/>
                <a:gd name="connsiteX401" fmla="*/ 788930 w 2454352"/>
                <a:gd name="connsiteY401" fmla="*/ 1366356 h 1996911"/>
                <a:gd name="connsiteX402" fmla="*/ 791960 w 2454352"/>
                <a:gd name="connsiteY402" fmla="*/ 1383327 h 1996911"/>
                <a:gd name="connsiteX403" fmla="*/ 778712 w 2454352"/>
                <a:gd name="connsiteY403" fmla="*/ 1381163 h 1996911"/>
                <a:gd name="connsiteX404" fmla="*/ 739486 w 2454352"/>
                <a:gd name="connsiteY404" fmla="*/ 1300979 h 1996911"/>
                <a:gd name="connsiteX405" fmla="*/ 721822 w 2454352"/>
                <a:gd name="connsiteY405" fmla="*/ 1294399 h 1996911"/>
                <a:gd name="connsiteX406" fmla="*/ 710046 w 2454352"/>
                <a:gd name="connsiteY406" fmla="*/ 1315094 h 1996911"/>
                <a:gd name="connsiteX407" fmla="*/ 743383 w 2454352"/>
                <a:gd name="connsiteY407" fmla="*/ 1379171 h 1996911"/>
                <a:gd name="connsiteX408" fmla="*/ 740525 w 2454352"/>
                <a:gd name="connsiteY408" fmla="*/ 1401252 h 1996911"/>
                <a:gd name="connsiteX409" fmla="*/ 694113 w 2454352"/>
                <a:gd name="connsiteY409" fmla="*/ 1373369 h 1996911"/>
                <a:gd name="connsiteX410" fmla="*/ 333029 w 2454352"/>
                <a:gd name="connsiteY410" fmla="*/ 762557 h 1996911"/>
                <a:gd name="connsiteX411" fmla="*/ 335886 w 2454352"/>
                <a:gd name="connsiteY411" fmla="*/ 731558 h 1996911"/>
                <a:gd name="connsiteX412" fmla="*/ 421611 w 2454352"/>
                <a:gd name="connsiteY412" fmla="*/ 678997 h 1996911"/>
                <a:gd name="connsiteX413" fmla="*/ 452611 w 2454352"/>
                <a:gd name="connsiteY413" fmla="*/ 693631 h 1996911"/>
                <a:gd name="connsiteX414" fmla="*/ 742344 w 2454352"/>
                <a:gd name="connsiteY414" fmla="*/ 1254480 h 1996911"/>
                <a:gd name="connsiteX415" fmla="*/ 769620 w 2454352"/>
                <a:gd name="connsiteY415" fmla="*/ 1263226 h 1996911"/>
                <a:gd name="connsiteX416" fmla="*/ 930852 w 2454352"/>
                <a:gd name="connsiteY416" fmla="*/ 1210492 h 1996911"/>
                <a:gd name="connsiteX417" fmla="*/ 957349 w 2454352"/>
                <a:gd name="connsiteY417" fmla="*/ 1212657 h 1996911"/>
                <a:gd name="connsiteX418" fmla="*/ 976572 w 2454352"/>
                <a:gd name="connsiteY418" fmla="*/ 1251623 h 1996911"/>
                <a:gd name="connsiteX419" fmla="*/ 1029653 w 2454352"/>
                <a:gd name="connsiteY419" fmla="*/ 1249285 h 1996911"/>
                <a:gd name="connsiteX420" fmla="*/ 1031990 w 2454352"/>
                <a:gd name="connsiteY420" fmla="*/ 1298641 h 1996911"/>
                <a:gd name="connsiteX421" fmla="*/ 1017270 w 2454352"/>
                <a:gd name="connsiteY421" fmla="*/ 1319337 h 1996911"/>
                <a:gd name="connsiteX422" fmla="*/ 957609 w 2454352"/>
                <a:gd name="connsiteY422" fmla="*/ 1348258 h 1996911"/>
                <a:gd name="connsiteX423" fmla="*/ 917864 w 2454352"/>
                <a:gd name="connsiteY423" fmla="*/ 1354233 h 1996911"/>
                <a:gd name="connsiteX424" fmla="*/ 894224 w 2454352"/>
                <a:gd name="connsiteY424" fmla="*/ 1335875 h 1996911"/>
                <a:gd name="connsiteX425" fmla="*/ 852834 w 2454352"/>
                <a:gd name="connsiteY425" fmla="*/ 1298382 h 1996911"/>
                <a:gd name="connsiteX426" fmla="*/ 818977 w 2454352"/>
                <a:gd name="connsiteY426" fmla="*/ 1307301 h 1996911"/>
                <a:gd name="connsiteX427" fmla="*/ 804170 w 2454352"/>
                <a:gd name="connsiteY427" fmla="*/ 1300720 h 1996911"/>
                <a:gd name="connsiteX428" fmla="*/ 828415 w 2454352"/>
                <a:gd name="connsiteY428" fmla="*/ 1281496 h 1996911"/>
                <a:gd name="connsiteX429" fmla="*/ 852747 w 2454352"/>
                <a:gd name="connsiteY429" fmla="*/ 1265217 h 1996911"/>
                <a:gd name="connsiteX430" fmla="*/ 837248 w 2454352"/>
                <a:gd name="connsiteY430" fmla="*/ 1251276 h 1996911"/>
                <a:gd name="connsiteX431" fmla="*/ 796030 w 2454352"/>
                <a:gd name="connsiteY431" fmla="*/ 1264698 h 1996911"/>
                <a:gd name="connsiteX432" fmla="*/ 769620 w 2454352"/>
                <a:gd name="connsiteY432" fmla="*/ 1316306 h 1996911"/>
                <a:gd name="connsiteX433" fmla="*/ 813868 w 2454352"/>
                <a:gd name="connsiteY433" fmla="*/ 1336135 h 1996911"/>
                <a:gd name="connsiteX434" fmla="*/ 852921 w 2454352"/>
                <a:gd name="connsiteY434" fmla="*/ 1333105 h 1996911"/>
                <a:gd name="connsiteX435" fmla="*/ 844175 w 2454352"/>
                <a:gd name="connsiteY435" fmla="*/ 1353021 h 1996911"/>
                <a:gd name="connsiteX436" fmla="*/ 802178 w 2454352"/>
                <a:gd name="connsiteY436" fmla="*/ 1358216 h 1996911"/>
                <a:gd name="connsiteX437" fmla="*/ 931459 w 2454352"/>
                <a:gd name="connsiteY437" fmla="*/ 1468446 h 1996911"/>
                <a:gd name="connsiteX438" fmla="*/ 913101 w 2454352"/>
                <a:gd name="connsiteY438" fmla="*/ 1482474 h 1996911"/>
                <a:gd name="connsiteX439" fmla="*/ 918903 w 2454352"/>
                <a:gd name="connsiteY439" fmla="*/ 1465502 h 1996911"/>
                <a:gd name="connsiteX440" fmla="*/ 912235 w 2454352"/>
                <a:gd name="connsiteY440" fmla="*/ 1458921 h 1996911"/>
                <a:gd name="connsiteX441" fmla="*/ 891627 w 2454352"/>
                <a:gd name="connsiteY441" fmla="*/ 1464117 h 1996911"/>
                <a:gd name="connsiteX442" fmla="*/ 901152 w 2454352"/>
                <a:gd name="connsiteY442" fmla="*/ 1447838 h 1996911"/>
                <a:gd name="connsiteX443" fmla="*/ 893791 w 2454352"/>
                <a:gd name="connsiteY443" fmla="*/ 1436061 h 1996911"/>
                <a:gd name="connsiteX444" fmla="*/ 878292 w 2454352"/>
                <a:gd name="connsiteY444" fmla="*/ 1426536 h 1996911"/>
                <a:gd name="connsiteX445" fmla="*/ 879677 w 2454352"/>
                <a:gd name="connsiteY445" fmla="*/ 1410344 h 1996911"/>
                <a:gd name="connsiteX446" fmla="*/ 851622 w 2454352"/>
                <a:gd name="connsiteY446" fmla="*/ 1396403 h 1996911"/>
                <a:gd name="connsiteX447" fmla="*/ 898034 w 2454352"/>
                <a:gd name="connsiteY447" fmla="*/ 1380816 h 1996911"/>
                <a:gd name="connsiteX448" fmla="*/ 924618 w 2454352"/>
                <a:gd name="connsiteY448" fmla="*/ 1390341 h 1996911"/>
                <a:gd name="connsiteX449" fmla="*/ 932065 w 2454352"/>
                <a:gd name="connsiteY449" fmla="*/ 1410950 h 1996911"/>
                <a:gd name="connsiteX450" fmla="*/ 1032943 w 2454352"/>
                <a:gd name="connsiteY450" fmla="*/ 1370166 h 1996911"/>
                <a:gd name="connsiteX451" fmla="*/ 1049222 w 2454352"/>
                <a:gd name="connsiteY451" fmla="*/ 1377526 h 1996911"/>
                <a:gd name="connsiteX452" fmla="*/ 1066973 w 2454352"/>
                <a:gd name="connsiteY452" fmla="*/ 1396662 h 1996911"/>
                <a:gd name="connsiteX453" fmla="*/ 1091912 w 2454352"/>
                <a:gd name="connsiteY453" fmla="*/ 1366356 h 1996911"/>
                <a:gd name="connsiteX454" fmla="*/ 1087928 w 2454352"/>
                <a:gd name="connsiteY454" fmla="*/ 1242530 h 1996911"/>
                <a:gd name="connsiteX455" fmla="*/ 1097453 w 2454352"/>
                <a:gd name="connsiteY455" fmla="*/ 1220363 h 1996911"/>
                <a:gd name="connsiteX456" fmla="*/ 1126201 w 2454352"/>
                <a:gd name="connsiteY456" fmla="*/ 1212224 h 1996911"/>
                <a:gd name="connsiteX457" fmla="*/ 1143173 w 2454352"/>
                <a:gd name="connsiteY457" fmla="*/ 1224693 h 1996911"/>
                <a:gd name="connsiteX458" fmla="*/ 1178069 w 2454352"/>
                <a:gd name="connsiteY458" fmla="*/ 1335096 h 1996911"/>
                <a:gd name="connsiteX459" fmla="*/ 1174433 w 2454352"/>
                <a:gd name="connsiteY459" fmla="*/ 1360208 h 1996911"/>
                <a:gd name="connsiteX460" fmla="*/ 1059613 w 2454352"/>
                <a:gd name="connsiteY460" fmla="*/ 1426796 h 1996911"/>
                <a:gd name="connsiteX461" fmla="*/ 960986 w 2454352"/>
                <a:gd name="connsiteY461" fmla="*/ 1477885 h 1996911"/>
                <a:gd name="connsiteX462" fmla="*/ 931459 w 2454352"/>
                <a:gd name="connsiteY462" fmla="*/ 1468446 h 1996911"/>
                <a:gd name="connsiteX463" fmla="*/ 1159452 w 2454352"/>
                <a:gd name="connsiteY463" fmla="*/ 1854642 h 1996911"/>
                <a:gd name="connsiteX464" fmla="*/ 1143087 w 2454352"/>
                <a:gd name="connsiteY464" fmla="*/ 1857499 h 1996911"/>
                <a:gd name="connsiteX465" fmla="*/ 1134081 w 2454352"/>
                <a:gd name="connsiteY465" fmla="*/ 1841480 h 1996911"/>
                <a:gd name="connsiteX466" fmla="*/ 1140402 w 2454352"/>
                <a:gd name="connsiteY466" fmla="*/ 1829703 h 1996911"/>
                <a:gd name="connsiteX467" fmla="*/ 1150187 w 2454352"/>
                <a:gd name="connsiteY467" fmla="*/ 1829703 h 1996911"/>
                <a:gd name="connsiteX468" fmla="*/ 1159279 w 2454352"/>
                <a:gd name="connsiteY468" fmla="*/ 1839748 h 1996911"/>
                <a:gd name="connsiteX469" fmla="*/ 1159452 w 2454352"/>
                <a:gd name="connsiteY469" fmla="*/ 1854642 h 1996911"/>
                <a:gd name="connsiteX470" fmla="*/ 1160145 w 2454352"/>
                <a:gd name="connsiteY470" fmla="*/ 1788486 h 1996911"/>
                <a:gd name="connsiteX471" fmla="*/ 1150360 w 2454352"/>
                <a:gd name="connsiteY471" fmla="*/ 1796886 h 1996911"/>
                <a:gd name="connsiteX472" fmla="*/ 1132609 w 2454352"/>
                <a:gd name="connsiteY472" fmla="*/ 1796886 h 1996911"/>
                <a:gd name="connsiteX473" fmla="*/ 1118668 w 2454352"/>
                <a:gd name="connsiteY473" fmla="*/ 1789092 h 1996911"/>
                <a:gd name="connsiteX474" fmla="*/ 1115637 w 2454352"/>
                <a:gd name="connsiteY474" fmla="*/ 1773246 h 1996911"/>
                <a:gd name="connsiteX475" fmla="*/ 1124296 w 2454352"/>
                <a:gd name="connsiteY475" fmla="*/ 1762422 h 1996911"/>
                <a:gd name="connsiteX476" fmla="*/ 1148715 w 2454352"/>
                <a:gd name="connsiteY476" fmla="*/ 1762509 h 1996911"/>
                <a:gd name="connsiteX477" fmla="*/ 1160145 w 2454352"/>
                <a:gd name="connsiteY477" fmla="*/ 1772554 h 1996911"/>
                <a:gd name="connsiteX478" fmla="*/ 1160145 w 2454352"/>
                <a:gd name="connsiteY478" fmla="*/ 1788486 h 1996911"/>
                <a:gd name="connsiteX479" fmla="*/ 1117110 w 2454352"/>
                <a:gd name="connsiteY479" fmla="*/ 1718607 h 1996911"/>
                <a:gd name="connsiteX480" fmla="*/ 1138324 w 2454352"/>
                <a:gd name="connsiteY480" fmla="*/ 1705272 h 1996911"/>
                <a:gd name="connsiteX481" fmla="*/ 1159539 w 2454352"/>
                <a:gd name="connsiteY481" fmla="*/ 1718607 h 1996911"/>
                <a:gd name="connsiteX482" fmla="*/ 1152525 w 2454352"/>
                <a:gd name="connsiteY482" fmla="*/ 1729171 h 1996911"/>
                <a:gd name="connsiteX483" fmla="*/ 1124210 w 2454352"/>
                <a:gd name="connsiteY483" fmla="*/ 1729171 h 1996911"/>
                <a:gd name="connsiteX484" fmla="*/ 1117110 w 2454352"/>
                <a:gd name="connsiteY484" fmla="*/ 1718607 h 1996911"/>
                <a:gd name="connsiteX485" fmla="*/ 1266912 w 2454352"/>
                <a:gd name="connsiteY485" fmla="*/ 1525163 h 1996911"/>
                <a:gd name="connsiteX486" fmla="*/ 1212446 w 2454352"/>
                <a:gd name="connsiteY486" fmla="*/ 1559193 h 1996911"/>
                <a:gd name="connsiteX487" fmla="*/ 1187421 w 2454352"/>
                <a:gd name="connsiteY487" fmla="*/ 1595388 h 1996911"/>
                <a:gd name="connsiteX488" fmla="*/ 1181533 w 2454352"/>
                <a:gd name="connsiteY488" fmla="*/ 1578417 h 1996911"/>
                <a:gd name="connsiteX489" fmla="*/ 1163869 w 2454352"/>
                <a:gd name="connsiteY489" fmla="*/ 1587336 h 1996911"/>
                <a:gd name="connsiteX490" fmla="*/ 1138844 w 2454352"/>
                <a:gd name="connsiteY490" fmla="*/ 1595475 h 1996911"/>
                <a:gd name="connsiteX491" fmla="*/ 1135813 w 2454352"/>
                <a:gd name="connsiteY491" fmla="*/ 1577031 h 1996911"/>
                <a:gd name="connsiteX492" fmla="*/ 1118928 w 2454352"/>
                <a:gd name="connsiteY492" fmla="*/ 1586643 h 1996911"/>
                <a:gd name="connsiteX493" fmla="*/ 1096068 w 2454352"/>
                <a:gd name="connsiteY493" fmla="*/ 1588894 h 1996911"/>
                <a:gd name="connsiteX494" fmla="*/ 1095288 w 2454352"/>
                <a:gd name="connsiteY494" fmla="*/ 1567506 h 1996911"/>
                <a:gd name="connsiteX495" fmla="*/ 1066540 w 2454352"/>
                <a:gd name="connsiteY495" fmla="*/ 1583785 h 1996911"/>
                <a:gd name="connsiteX496" fmla="*/ 1033376 w 2454352"/>
                <a:gd name="connsiteY496" fmla="*/ 1576512 h 1996911"/>
                <a:gd name="connsiteX497" fmla="*/ 1060566 w 2454352"/>
                <a:gd name="connsiteY497" fmla="*/ 1545512 h 1996911"/>
                <a:gd name="connsiteX498" fmla="*/ 1017097 w 2454352"/>
                <a:gd name="connsiteY498" fmla="*/ 1550794 h 1996911"/>
                <a:gd name="connsiteX499" fmla="*/ 975100 w 2454352"/>
                <a:gd name="connsiteY499" fmla="*/ 1550881 h 1996911"/>
                <a:gd name="connsiteX500" fmla="*/ 975793 w 2454352"/>
                <a:gd name="connsiteY500" fmla="*/ 1526549 h 1996911"/>
                <a:gd name="connsiteX501" fmla="*/ 1081780 w 2454352"/>
                <a:gd name="connsiteY501" fmla="*/ 1472516 h 1996911"/>
                <a:gd name="connsiteX502" fmla="*/ 1181187 w 2454352"/>
                <a:gd name="connsiteY502" fmla="*/ 1415539 h 1996911"/>
                <a:gd name="connsiteX503" fmla="*/ 1217295 w 2454352"/>
                <a:gd name="connsiteY503" fmla="*/ 1408785 h 1996911"/>
                <a:gd name="connsiteX504" fmla="*/ 1235133 w 2454352"/>
                <a:gd name="connsiteY504" fmla="*/ 1478058 h 1996911"/>
                <a:gd name="connsiteX505" fmla="*/ 1265440 w 2454352"/>
                <a:gd name="connsiteY505" fmla="*/ 1506719 h 1996911"/>
                <a:gd name="connsiteX506" fmla="*/ 1266912 w 2454352"/>
                <a:gd name="connsiteY506" fmla="*/ 1525163 h 1996911"/>
                <a:gd name="connsiteX507" fmla="*/ 2003974 w 2454352"/>
                <a:gd name="connsiteY507" fmla="*/ 1578936 h 1996911"/>
                <a:gd name="connsiteX508" fmla="*/ 2006311 w 2454352"/>
                <a:gd name="connsiteY508" fmla="*/ 1587682 h 1996911"/>
                <a:gd name="connsiteX509" fmla="*/ 1999384 w 2454352"/>
                <a:gd name="connsiteY509" fmla="*/ 1598679 h 1996911"/>
                <a:gd name="connsiteX510" fmla="*/ 1984837 w 2454352"/>
                <a:gd name="connsiteY510" fmla="*/ 1600498 h 1996911"/>
                <a:gd name="connsiteX511" fmla="*/ 1807152 w 2454352"/>
                <a:gd name="connsiteY511" fmla="*/ 1510356 h 1996911"/>
                <a:gd name="connsiteX512" fmla="*/ 1803862 w 2454352"/>
                <a:gd name="connsiteY512" fmla="*/ 1487063 h 1996911"/>
                <a:gd name="connsiteX513" fmla="*/ 1803775 w 2454352"/>
                <a:gd name="connsiteY513" fmla="*/ 1487063 h 1996911"/>
                <a:gd name="connsiteX514" fmla="*/ 1860579 w 2454352"/>
                <a:gd name="connsiteY514" fmla="*/ 1439179 h 1996911"/>
                <a:gd name="connsiteX515" fmla="*/ 1876598 w 2454352"/>
                <a:gd name="connsiteY515" fmla="*/ 1441170 h 1996911"/>
                <a:gd name="connsiteX516" fmla="*/ 2003974 w 2454352"/>
                <a:gd name="connsiteY516" fmla="*/ 1578936 h 1996911"/>
                <a:gd name="connsiteX517" fmla="*/ 2058699 w 2454352"/>
                <a:gd name="connsiteY517" fmla="*/ 1047961 h 1996911"/>
                <a:gd name="connsiteX518" fmla="*/ 2003627 w 2454352"/>
                <a:gd name="connsiteY518" fmla="*/ 1146068 h 1996911"/>
                <a:gd name="connsiteX519" fmla="*/ 1914785 w 2454352"/>
                <a:gd name="connsiteY519" fmla="*/ 1292926 h 1996911"/>
                <a:gd name="connsiteX520" fmla="*/ 1760999 w 2454352"/>
                <a:gd name="connsiteY520" fmla="*/ 1382461 h 1996911"/>
                <a:gd name="connsiteX521" fmla="*/ 1723506 w 2454352"/>
                <a:gd name="connsiteY521" fmla="*/ 1422380 h 1996911"/>
                <a:gd name="connsiteX522" fmla="*/ 1614661 w 2454352"/>
                <a:gd name="connsiteY522" fmla="*/ 1511828 h 1996911"/>
                <a:gd name="connsiteX523" fmla="*/ 1504171 w 2454352"/>
                <a:gd name="connsiteY523" fmla="*/ 1529753 h 1996911"/>
                <a:gd name="connsiteX524" fmla="*/ 1518112 w 2454352"/>
                <a:gd name="connsiteY524" fmla="*/ 1495809 h 1996911"/>
                <a:gd name="connsiteX525" fmla="*/ 1522528 w 2454352"/>
                <a:gd name="connsiteY525" fmla="*/ 1484033 h 1996911"/>
                <a:gd name="connsiteX526" fmla="*/ 1462867 w 2454352"/>
                <a:gd name="connsiteY526" fmla="*/ 1493731 h 1996911"/>
                <a:gd name="connsiteX527" fmla="*/ 1292543 w 2454352"/>
                <a:gd name="connsiteY527" fmla="*/ 1446972 h 1996911"/>
                <a:gd name="connsiteX528" fmla="*/ 1263621 w 2454352"/>
                <a:gd name="connsiteY528" fmla="*/ 1369646 h 1996911"/>
                <a:gd name="connsiteX529" fmla="*/ 1206558 w 2454352"/>
                <a:gd name="connsiteY529" fmla="*/ 1240106 h 1996911"/>
                <a:gd name="connsiteX530" fmla="*/ 1228552 w 2454352"/>
                <a:gd name="connsiteY530" fmla="*/ 1204690 h 1996911"/>
                <a:gd name="connsiteX531" fmla="*/ 1379653 w 2454352"/>
                <a:gd name="connsiteY531" fmla="*/ 1204344 h 1996911"/>
                <a:gd name="connsiteX532" fmla="*/ 1417407 w 2454352"/>
                <a:gd name="connsiteY532" fmla="*/ 1218632 h 1996911"/>
                <a:gd name="connsiteX533" fmla="*/ 1424853 w 2454352"/>
                <a:gd name="connsiteY533" fmla="*/ 1267296 h 1996911"/>
                <a:gd name="connsiteX534" fmla="*/ 1462347 w 2454352"/>
                <a:gd name="connsiteY534" fmla="*/ 1239933 h 1996911"/>
                <a:gd name="connsiteX535" fmla="*/ 1509107 w 2454352"/>
                <a:gd name="connsiteY535" fmla="*/ 1178627 h 1996911"/>
                <a:gd name="connsiteX536" fmla="*/ 1530754 w 2454352"/>
                <a:gd name="connsiteY536" fmla="*/ 1183735 h 1996911"/>
                <a:gd name="connsiteX537" fmla="*/ 1555000 w 2454352"/>
                <a:gd name="connsiteY537" fmla="*/ 1171873 h 1996911"/>
                <a:gd name="connsiteX538" fmla="*/ 1558637 w 2454352"/>
                <a:gd name="connsiteY538" fmla="*/ 1136457 h 1996911"/>
                <a:gd name="connsiteX539" fmla="*/ 1573357 w 2454352"/>
                <a:gd name="connsiteY539" fmla="*/ 1113597 h 1996911"/>
                <a:gd name="connsiteX540" fmla="*/ 1592494 w 2454352"/>
                <a:gd name="connsiteY540" fmla="*/ 1091429 h 1996911"/>
                <a:gd name="connsiteX541" fmla="*/ 1619770 w 2454352"/>
                <a:gd name="connsiteY541" fmla="*/ 1081818 h 1996911"/>
                <a:gd name="connsiteX542" fmla="*/ 1654406 w 2454352"/>
                <a:gd name="connsiteY542" fmla="*/ 1082424 h 1996911"/>
                <a:gd name="connsiteX543" fmla="*/ 1641071 w 2454352"/>
                <a:gd name="connsiteY543" fmla="*/ 1040427 h 1996911"/>
                <a:gd name="connsiteX544" fmla="*/ 1622021 w 2454352"/>
                <a:gd name="connsiteY544" fmla="*/ 1004405 h 1996911"/>
                <a:gd name="connsiteX545" fmla="*/ 1603924 w 2454352"/>
                <a:gd name="connsiteY545" fmla="*/ 990032 h 1996911"/>
                <a:gd name="connsiteX546" fmla="*/ 1565650 w 2454352"/>
                <a:gd name="connsiteY546" fmla="*/ 1000422 h 1996911"/>
                <a:gd name="connsiteX547" fmla="*/ 1556905 w 2454352"/>
                <a:gd name="connsiteY547" fmla="*/ 1037310 h 1996911"/>
                <a:gd name="connsiteX548" fmla="*/ 1463473 w 2454352"/>
                <a:gd name="connsiteY548" fmla="*/ 1113424 h 1996911"/>
                <a:gd name="connsiteX549" fmla="*/ 1428144 w 2454352"/>
                <a:gd name="connsiteY549" fmla="*/ 1133426 h 1996911"/>
                <a:gd name="connsiteX550" fmla="*/ 1410479 w 2454352"/>
                <a:gd name="connsiteY550" fmla="*/ 1128317 h 1996911"/>
                <a:gd name="connsiteX551" fmla="*/ 1369955 w 2454352"/>
                <a:gd name="connsiteY551" fmla="*/ 1141652 h 1996911"/>
                <a:gd name="connsiteX552" fmla="*/ 1340514 w 2454352"/>
                <a:gd name="connsiteY552" fmla="*/ 1163127 h 1996911"/>
                <a:gd name="connsiteX553" fmla="*/ 1177550 w 2454352"/>
                <a:gd name="connsiteY553" fmla="*/ 1131088 h 1996911"/>
                <a:gd name="connsiteX554" fmla="*/ 1138498 w 2454352"/>
                <a:gd name="connsiteY554" fmla="*/ 1110566 h 1996911"/>
                <a:gd name="connsiteX555" fmla="*/ 1127500 w 2454352"/>
                <a:gd name="connsiteY555" fmla="*/ 1143038 h 1996911"/>
                <a:gd name="connsiteX556" fmla="*/ 1110615 w 2454352"/>
                <a:gd name="connsiteY556" fmla="*/ 1161481 h 1996911"/>
                <a:gd name="connsiteX557" fmla="*/ 1043507 w 2454352"/>
                <a:gd name="connsiteY557" fmla="*/ 1161655 h 1996911"/>
                <a:gd name="connsiteX558" fmla="*/ 1016318 w 2454352"/>
                <a:gd name="connsiteY558" fmla="*/ 1194126 h 1996911"/>
                <a:gd name="connsiteX559" fmla="*/ 1000818 w 2454352"/>
                <a:gd name="connsiteY559" fmla="*/ 1204517 h 1996911"/>
                <a:gd name="connsiteX560" fmla="*/ 1000472 w 2454352"/>
                <a:gd name="connsiteY560" fmla="*/ 1168409 h 1996911"/>
                <a:gd name="connsiteX561" fmla="*/ 994757 w 2454352"/>
                <a:gd name="connsiteY561" fmla="*/ 1149272 h 1996911"/>
                <a:gd name="connsiteX562" fmla="*/ 969039 w 2454352"/>
                <a:gd name="connsiteY562" fmla="*/ 1170660 h 1996911"/>
                <a:gd name="connsiteX563" fmla="*/ 949123 w 2454352"/>
                <a:gd name="connsiteY563" fmla="*/ 1161914 h 1996911"/>
                <a:gd name="connsiteX564" fmla="*/ 978477 w 2454352"/>
                <a:gd name="connsiteY564" fmla="*/ 1120611 h 1996911"/>
                <a:gd name="connsiteX565" fmla="*/ 1004714 w 2454352"/>
                <a:gd name="connsiteY565" fmla="*/ 1106496 h 1996911"/>
                <a:gd name="connsiteX566" fmla="*/ 960813 w 2454352"/>
                <a:gd name="connsiteY566" fmla="*/ 1103639 h 1996911"/>
                <a:gd name="connsiteX567" fmla="*/ 911456 w 2454352"/>
                <a:gd name="connsiteY567" fmla="*/ 1130309 h 1996911"/>
                <a:gd name="connsiteX568" fmla="*/ 927562 w 2454352"/>
                <a:gd name="connsiteY568" fmla="*/ 1101474 h 1996911"/>
                <a:gd name="connsiteX569" fmla="*/ 967220 w 2454352"/>
                <a:gd name="connsiteY569" fmla="*/ 1065972 h 1996911"/>
                <a:gd name="connsiteX570" fmla="*/ 983326 w 2454352"/>
                <a:gd name="connsiteY570" fmla="*/ 1039388 h 1996911"/>
                <a:gd name="connsiteX571" fmla="*/ 935355 w 2454352"/>
                <a:gd name="connsiteY571" fmla="*/ 999730 h 1996911"/>
                <a:gd name="connsiteX572" fmla="*/ 1004455 w 2454352"/>
                <a:gd name="connsiteY572" fmla="*/ 1020944 h 1996911"/>
                <a:gd name="connsiteX573" fmla="*/ 1060825 w 2454352"/>
                <a:gd name="connsiteY573" fmla="*/ 1053243 h 1996911"/>
                <a:gd name="connsiteX574" fmla="*/ 1117542 w 2454352"/>
                <a:gd name="connsiteY574" fmla="*/ 1035405 h 1996911"/>
                <a:gd name="connsiteX575" fmla="*/ 1259032 w 2454352"/>
                <a:gd name="connsiteY575" fmla="*/ 1016701 h 1996911"/>
                <a:gd name="connsiteX576" fmla="*/ 1343025 w 2454352"/>
                <a:gd name="connsiteY576" fmla="*/ 1015749 h 1996911"/>
                <a:gd name="connsiteX577" fmla="*/ 1410046 w 2454352"/>
                <a:gd name="connsiteY577" fmla="*/ 984663 h 1996911"/>
                <a:gd name="connsiteX578" fmla="*/ 1465205 w 2454352"/>
                <a:gd name="connsiteY578" fmla="*/ 930024 h 1996911"/>
                <a:gd name="connsiteX579" fmla="*/ 1498975 w 2454352"/>
                <a:gd name="connsiteY579" fmla="*/ 873220 h 1996911"/>
                <a:gd name="connsiteX580" fmla="*/ 1650596 w 2454352"/>
                <a:gd name="connsiteY580" fmla="*/ 782993 h 1996911"/>
                <a:gd name="connsiteX581" fmla="*/ 1731559 w 2454352"/>
                <a:gd name="connsiteY581" fmla="*/ 730519 h 1996911"/>
                <a:gd name="connsiteX582" fmla="*/ 1765416 w 2454352"/>
                <a:gd name="connsiteY582" fmla="*/ 711988 h 1996911"/>
                <a:gd name="connsiteX583" fmla="*/ 1807152 w 2454352"/>
                <a:gd name="connsiteY583" fmla="*/ 626956 h 1996911"/>
                <a:gd name="connsiteX584" fmla="*/ 1758488 w 2454352"/>
                <a:gd name="connsiteY584" fmla="*/ 563485 h 1996911"/>
                <a:gd name="connsiteX585" fmla="*/ 1765589 w 2454352"/>
                <a:gd name="connsiteY585" fmla="*/ 606693 h 1996911"/>
                <a:gd name="connsiteX586" fmla="*/ 1733637 w 2454352"/>
                <a:gd name="connsiteY586" fmla="*/ 648603 h 1996911"/>
                <a:gd name="connsiteX587" fmla="*/ 1741517 w 2454352"/>
                <a:gd name="connsiteY587" fmla="*/ 620288 h 1996911"/>
                <a:gd name="connsiteX588" fmla="*/ 1739352 w 2454352"/>
                <a:gd name="connsiteY588" fmla="*/ 585305 h 1996911"/>
                <a:gd name="connsiteX589" fmla="*/ 1719089 w 2454352"/>
                <a:gd name="connsiteY589" fmla="*/ 616998 h 1996911"/>
                <a:gd name="connsiteX590" fmla="*/ 1722900 w 2454352"/>
                <a:gd name="connsiteY590" fmla="*/ 558462 h 1996911"/>
                <a:gd name="connsiteX591" fmla="*/ 1681856 w 2454352"/>
                <a:gd name="connsiteY591" fmla="*/ 597082 h 1996911"/>
                <a:gd name="connsiteX592" fmla="*/ 1703676 w 2454352"/>
                <a:gd name="connsiteY592" fmla="*/ 565476 h 1996911"/>
                <a:gd name="connsiteX593" fmla="*/ 1708439 w 2454352"/>
                <a:gd name="connsiteY593" fmla="*/ 477067 h 1996911"/>
                <a:gd name="connsiteX594" fmla="*/ 1627650 w 2454352"/>
                <a:gd name="connsiteY594" fmla="*/ 426065 h 1996911"/>
                <a:gd name="connsiteX595" fmla="*/ 1612929 w 2454352"/>
                <a:gd name="connsiteY595" fmla="*/ 437149 h 1996911"/>
                <a:gd name="connsiteX596" fmla="*/ 1670512 w 2454352"/>
                <a:gd name="connsiteY596" fmla="*/ 493952 h 1996911"/>
                <a:gd name="connsiteX597" fmla="*/ 1653713 w 2454352"/>
                <a:gd name="connsiteY597" fmla="*/ 544088 h 1996911"/>
                <a:gd name="connsiteX598" fmla="*/ 1629295 w 2454352"/>
                <a:gd name="connsiteY598" fmla="*/ 502871 h 1996911"/>
                <a:gd name="connsiteX599" fmla="*/ 1608599 w 2454352"/>
                <a:gd name="connsiteY599" fmla="*/ 465377 h 1996911"/>
                <a:gd name="connsiteX600" fmla="*/ 1583488 w 2454352"/>
                <a:gd name="connsiteY600" fmla="*/ 438188 h 1996911"/>
                <a:gd name="connsiteX601" fmla="*/ 1517852 w 2454352"/>
                <a:gd name="connsiteY601" fmla="*/ 406668 h 1996911"/>
                <a:gd name="connsiteX602" fmla="*/ 1519151 w 2454352"/>
                <a:gd name="connsiteY602" fmla="*/ 332200 h 1996911"/>
                <a:gd name="connsiteX603" fmla="*/ 1525732 w 2454352"/>
                <a:gd name="connsiteY603" fmla="*/ 293840 h 1996911"/>
                <a:gd name="connsiteX604" fmla="*/ 1459577 w 2454352"/>
                <a:gd name="connsiteY604" fmla="*/ 357398 h 1996911"/>
                <a:gd name="connsiteX605" fmla="*/ 1448493 w 2454352"/>
                <a:gd name="connsiteY605" fmla="*/ 350817 h 1996911"/>
                <a:gd name="connsiteX606" fmla="*/ 1552142 w 2454352"/>
                <a:gd name="connsiteY606" fmla="*/ 232621 h 1996911"/>
                <a:gd name="connsiteX607" fmla="*/ 1786284 w 2454352"/>
                <a:gd name="connsiteY607" fmla="*/ 162049 h 1996911"/>
                <a:gd name="connsiteX608" fmla="*/ 1846032 w 2454352"/>
                <a:gd name="connsiteY608" fmla="*/ 233140 h 1996911"/>
                <a:gd name="connsiteX609" fmla="*/ 1870104 w 2454352"/>
                <a:gd name="connsiteY609" fmla="*/ 246302 h 1996911"/>
                <a:gd name="connsiteX610" fmla="*/ 1878330 w 2454352"/>
                <a:gd name="connsiteY610" fmla="*/ 206384 h 1996911"/>
                <a:gd name="connsiteX611" fmla="*/ 1893137 w 2454352"/>
                <a:gd name="connsiteY611" fmla="*/ 206384 h 1996911"/>
                <a:gd name="connsiteX612" fmla="*/ 1894783 w 2454352"/>
                <a:gd name="connsiteY612" fmla="*/ 264919 h 1996911"/>
                <a:gd name="connsiteX613" fmla="*/ 1901883 w 2454352"/>
                <a:gd name="connsiteY613" fmla="*/ 305357 h 1996911"/>
                <a:gd name="connsiteX614" fmla="*/ 1921539 w 2454352"/>
                <a:gd name="connsiteY614" fmla="*/ 329429 h 1996911"/>
                <a:gd name="connsiteX615" fmla="*/ 1918768 w 2454352"/>
                <a:gd name="connsiteY615" fmla="*/ 366577 h 1996911"/>
                <a:gd name="connsiteX616" fmla="*/ 1932449 w 2454352"/>
                <a:gd name="connsiteY616" fmla="*/ 405370 h 1996911"/>
                <a:gd name="connsiteX617" fmla="*/ 1916603 w 2454352"/>
                <a:gd name="connsiteY617" fmla="*/ 414115 h 1996911"/>
                <a:gd name="connsiteX618" fmla="*/ 1896341 w 2454352"/>
                <a:gd name="connsiteY618" fmla="*/ 379133 h 1996911"/>
                <a:gd name="connsiteX619" fmla="*/ 1892531 w 2454352"/>
                <a:gd name="connsiteY619" fmla="*/ 334279 h 1996911"/>
                <a:gd name="connsiteX620" fmla="*/ 1866814 w 2454352"/>
                <a:gd name="connsiteY620" fmla="*/ 294879 h 1996911"/>
                <a:gd name="connsiteX621" fmla="*/ 1846551 w 2454352"/>
                <a:gd name="connsiteY621" fmla="*/ 355060 h 1996911"/>
                <a:gd name="connsiteX622" fmla="*/ 1900671 w 2454352"/>
                <a:gd name="connsiteY622" fmla="*/ 455159 h 1996911"/>
                <a:gd name="connsiteX623" fmla="*/ 1859973 w 2454352"/>
                <a:gd name="connsiteY623" fmla="*/ 483215 h 1996911"/>
                <a:gd name="connsiteX624" fmla="*/ 1843780 w 2454352"/>
                <a:gd name="connsiteY624" fmla="*/ 499494 h 1996911"/>
                <a:gd name="connsiteX625" fmla="*/ 1868805 w 2454352"/>
                <a:gd name="connsiteY625" fmla="*/ 498715 h 1996911"/>
                <a:gd name="connsiteX626" fmla="*/ 1880581 w 2454352"/>
                <a:gd name="connsiteY626" fmla="*/ 492826 h 1996911"/>
                <a:gd name="connsiteX627" fmla="*/ 1933662 w 2454352"/>
                <a:gd name="connsiteY627" fmla="*/ 496377 h 1996911"/>
                <a:gd name="connsiteX628" fmla="*/ 1914612 w 2454352"/>
                <a:gd name="connsiteY628" fmla="*/ 522960 h 1996911"/>
                <a:gd name="connsiteX629" fmla="*/ 1869065 w 2454352"/>
                <a:gd name="connsiteY629" fmla="*/ 583487 h 1996911"/>
                <a:gd name="connsiteX630" fmla="*/ 1877291 w 2454352"/>
                <a:gd name="connsiteY630" fmla="*/ 626956 h 1996911"/>
                <a:gd name="connsiteX631" fmla="*/ 1854171 w 2454352"/>
                <a:gd name="connsiteY631" fmla="*/ 637866 h 1996911"/>
                <a:gd name="connsiteX632" fmla="*/ 1845945 w 2454352"/>
                <a:gd name="connsiteY632" fmla="*/ 589722 h 1996911"/>
                <a:gd name="connsiteX633" fmla="*/ 1825596 w 2454352"/>
                <a:gd name="connsiteY633" fmla="*/ 615266 h 1996911"/>
                <a:gd name="connsiteX634" fmla="*/ 1863956 w 2454352"/>
                <a:gd name="connsiteY634" fmla="*/ 715538 h 1996911"/>
                <a:gd name="connsiteX635" fmla="*/ 1930631 w 2454352"/>
                <a:gd name="connsiteY635" fmla="*/ 723765 h 1996911"/>
                <a:gd name="connsiteX636" fmla="*/ 2010208 w 2454352"/>
                <a:gd name="connsiteY636" fmla="*/ 802043 h 1996911"/>
                <a:gd name="connsiteX637" fmla="*/ 2009775 w 2454352"/>
                <a:gd name="connsiteY637" fmla="*/ 917035 h 1996911"/>
                <a:gd name="connsiteX638" fmla="*/ 1994362 w 2454352"/>
                <a:gd name="connsiteY638" fmla="*/ 956088 h 1996911"/>
                <a:gd name="connsiteX639" fmla="*/ 2023110 w 2454352"/>
                <a:gd name="connsiteY639" fmla="*/ 949420 h 1996911"/>
                <a:gd name="connsiteX640" fmla="*/ 2048914 w 2454352"/>
                <a:gd name="connsiteY640" fmla="*/ 949334 h 1996911"/>
                <a:gd name="connsiteX641" fmla="*/ 2058699 w 2454352"/>
                <a:gd name="connsiteY641" fmla="*/ 1047961 h 1996911"/>
                <a:gd name="connsiteX642" fmla="*/ 2317779 w 2454352"/>
                <a:gd name="connsiteY642" fmla="*/ 1107449 h 1996911"/>
                <a:gd name="connsiteX643" fmla="*/ 2328170 w 2454352"/>
                <a:gd name="connsiteY643" fmla="*/ 1120004 h 1996911"/>
                <a:gd name="connsiteX644" fmla="*/ 2324447 w 2454352"/>
                <a:gd name="connsiteY644" fmla="*/ 1135071 h 1996911"/>
                <a:gd name="connsiteX645" fmla="*/ 2307821 w 2454352"/>
                <a:gd name="connsiteY645" fmla="*/ 1139747 h 1996911"/>
                <a:gd name="connsiteX646" fmla="*/ 2120958 w 2454352"/>
                <a:gd name="connsiteY646" fmla="*/ 1123901 h 1996911"/>
                <a:gd name="connsiteX647" fmla="*/ 2097319 w 2454352"/>
                <a:gd name="connsiteY647" fmla="*/ 1118186 h 1996911"/>
                <a:gd name="connsiteX648" fmla="*/ 2096453 w 2454352"/>
                <a:gd name="connsiteY648" fmla="*/ 1110826 h 1996911"/>
                <a:gd name="connsiteX649" fmla="*/ 2120352 w 2454352"/>
                <a:gd name="connsiteY649" fmla="*/ 1049866 h 1996911"/>
                <a:gd name="connsiteX650" fmla="*/ 2128232 w 2454352"/>
                <a:gd name="connsiteY650" fmla="*/ 1045623 h 1996911"/>
                <a:gd name="connsiteX651" fmla="*/ 2317779 w 2454352"/>
                <a:gd name="connsiteY651" fmla="*/ 1107449 h 199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2454352" h="1996911">
                  <a:moveTo>
                    <a:pt x="2396663" y="788102"/>
                  </a:moveTo>
                  <a:cubicBezTo>
                    <a:pt x="2358650" y="784811"/>
                    <a:pt x="2185555" y="766194"/>
                    <a:pt x="2157153" y="761258"/>
                  </a:cubicBezTo>
                  <a:cubicBezTo>
                    <a:pt x="2148061" y="759700"/>
                    <a:pt x="2138882" y="764722"/>
                    <a:pt x="2139662" y="774074"/>
                  </a:cubicBezTo>
                  <a:cubicBezTo>
                    <a:pt x="2139835" y="824037"/>
                    <a:pt x="2125894" y="898332"/>
                    <a:pt x="2113598" y="951066"/>
                  </a:cubicBezTo>
                  <a:cubicBezTo>
                    <a:pt x="2103553" y="882053"/>
                    <a:pt x="2080607" y="785244"/>
                    <a:pt x="2035233" y="739437"/>
                  </a:cubicBezTo>
                  <a:cubicBezTo>
                    <a:pt x="1977304" y="680902"/>
                    <a:pt x="1980248" y="699606"/>
                    <a:pt x="2003974" y="686271"/>
                  </a:cubicBezTo>
                  <a:cubicBezTo>
                    <a:pt x="2017655" y="678650"/>
                    <a:pt x="2024755" y="666788"/>
                    <a:pt x="2024755" y="652327"/>
                  </a:cubicBezTo>
                  <a:cubicBezTo>
                    <a:pt x="2024755" y="646872"/>
                    <a:pt x="2020599" y="637693"/>
                    <a:pt x="2014018" y="646525"/>
                  </a:cubicBezTo>
                  <a:cubicBezTo>
                    <a:pt x="2007437" y="655357"/>
                    <a:pt x="1993063" y="651028"/>
                    <a:pt x="2008476" y="634403"/>
                  </a:cubicBezTo>
                  <a:cubicBezTo>
                    <a:pt x="2023890" y="617777"/>
                    <a:pt x="2022764" y="602277"/>
                    <a:pt x="2017222" y="604529"/>
                  </a:cubicBezTo>
                  <a:cubicBezTo>
                    <a:pt x="2011680" y="606780"/>
                    <a:pt x="1966480" y="634489"/>
                    <a:pt x="1955309" y="611283"/>
                  </a:cubicBezTo>
                  <a:cubicBezTo>
                    <a:pt x="1944226" y="588076"/>
                    <a:pt x="1973580" y="568593"/>
                    <a:pt x="1986828" y="558636"/>
                  </a:cubicBezTo>
                  <a:cubicBezTo>
                    <a:pt x="2015577" y="536988"/>
                    <a:pt x="2058439" y="474383"/>
                    <a:pt x="2042247" y="395325"/>
                  </a:cubicBezTo>
                  <a:cubicBezTo>
                    <a:pt x="2026574" y="319125"/>
                    <a:pt x="2008390" y="305790"/>
                    <a:pt x="1983278" y="268383"/>
                  </a:cubicBezTo>
                  <a:cubicBezTo>
                    <a:pt x="1972195" y="251844"/>
                    <a:pt x="1967779" y="235305"/>
                    <a:pt x="1967779" y="235305"/>
                  </a:cubicBezTo>
                  <a:cubicBezTo>
                    <a:pt x="1967779" y="235305"/>
                    <a:pt x="1963276" y="218766"/>
                    <a:pt x="1947863" y="230976"/>
                  </a:cubicBezTo>
                  <a:cubicBezTo>
                    <a:pt x="1947863" y="230976"/>
                    <a:pt x="1939030" y="227685"/>
                    <a:pt x="1940069" y="215476"/>
                  </a:cubicBezTo>
                  <a:cubicBezTo>
                    <a:pt x="1941108" y="203266"/>
                    <a:pt x="1901190" y="139536"/>
                    <a:pt x="1865775" y="138496"/>
                  </a:cubicBezTo>
                  <a:cubicBezTo>
                    <a:pt x="1830359" y="137457"/>
                    <a:pt x="1828194" y="138583"/>
                    <a:pt x="1813820" y="128625"/>
                  </a:cubicBezTo>
                  <a:cubicBezTo>
                    <a:pt x="1799446" y="118667"/>
                    <a:pt x="1781695" y="105505"/>
                    <a:pt x="1726450" y="113385"/>
                  </a:cubicBezTo>
                  <a:cubicBezTo>
                    <a:pt x="1671205" y="121265"/>
                    <a:pt x="1661247" y="131223"/>
                    <a:pt x="1647912" y="102561"/>
                  </a:cubicBezTo>
                  <a:cubicBezTo>
                    <a:pt x="1634577" y="73900"/>
                    <a:pt x="1605655" y="13026"/>
                    <a:pt x="1605655" y="13026"/>
                  </a:cubicBezTo>
                  <a:cubicBezTo>
                    <a:pt x="1605655" y="13026"/>
                    <a:pt x="1594572" y="-9054"/>
                    <a:pt x="1570240" y="4280"/>
                  </a:cubicBezTo>
                  <a:cubicBezTo>
                    <a:pt x="1545994" y="17615"/>
                    <a:pt x="1498975" y="67232"/>
                    <a:pt x="1429789" y="88101"/>
                  </a:cubicBezTo>
                  <a:cubicBezTo>
                    <a:pt x="1360603" y="108882"/>
                    <a:pt x="1167938" y="178848"/>
                    <a:pt x="1107844" y="332200"/>
                  </a:cubicBezTo>
                  <a:cubicBezTo>
                    <a:pt x="1090093" y="377574"/>
                    <a:pt x="1090007" y="375929"/>
                    <a:pt x="1070004" y="362680"/>
                  </a:cubicBezTo>
                  <a:cubicBezTo>
                    <a:pt x="1038312" y="341639"/>
                    <a:pt x="892839" y="254615"/>
                    <a:pt x="691602" y="335144"/>
                  </a:cubicBezTo>
                  <a:cubicBezTo>
                    <a:pt x="560330" y="387619"/>
                    <a:pt x="499976" y="410392"/>
                    <a:pt x="486035" y="416886"/>
                  </a:cubicBezTo>
                  <a:cubicBezTo>
                    <a:pt x="466898" y="425805"/>
                    <a:pt x="463954" y="434637"/>
                    <a:pt x="478761" y="461134"/>
                  </a:cubicBezTo>
                  <a:cubicBezTo>
                    <a:pt x="493568" y="487631"/>
                    <a:pt x="503180" y="504603"/>
                    <a:pt x="503180" y="504603"/>
                  </a:cubicBezTo>
                  <a:cubicBezTo>
                    <a:pt x="503180" y="504603"/>
                    <a:pt x="522403" y="531100"/>
                    <a:pt x="490711" y="531879"/>
                  </a:cubicBezTo>
                  <a:cubicBezTo>
                    <a:pt x="447935" y="532918"/>
                    <a:pt x="415550" y="536468"/>
                    <a:pt x="415550" y="536468"/>
                  </a:cubicBezTo>
                  <a:cubicBezTo>
                    <a:pt x="415550" y="536468"/>
                    <a:pt x="374246" y="530667"/>
                    <a:pt x="390612" y="567468"/>
                  </a:cubicBezTo>
                  <a:cubicBezTo>
                    <a:pt x="402561" y="594484"/>
                    <a:pt x="402215" y="593791"/>
                    <a:pt x="412865" y="617517"/>
                  </a:cubicBezTo>
                  <a:cubicBezTo>
                    <a:pt x="412865" y="617517"/>
                    <a:pt x="427673" y="636654"/>
                    <a:pt x="401176" y="651461"/>
                  </a:cubicBezTo>
                  <a:cubicBezTo>
                    <a:pt x="374679" y="666268"/>
                    <a:pt x="301077" y="715019"/>
                    <a:pt x="301077" y="715019"/>
                  </a:cubicBezTo>
                  <a:cubicBezTo>
                    <a:pt x="301077" y="715019"/>
                    <a:pt x="277264" y="724630"/>
                    <a:pt x="290859" y="747490"/>
                  </a:cubicBezTo>
                  <a:cubicBezTo>
                    <a:pt x="294409" y="753465"/>
                    <a:pt x="300297" y="763596"/>
                    <a:pt x="307225" y="775546"/>
                  </a:cubicBezTo>
                  <a:cubicBezTo>
                    <a:pt x="306359" y="775805"/>
                    <a:pt x="305406" y="775805"/>
                    <a:pt x="304367" y="775632"/>
                  </a:cubicBezTo>
                  <a:cubicBezTo>
                    <a:pt x="300124" y="774853"/>
                    <a:pt x="246697" y="765761"/>
                    <a:pt x="238212" y="764289"/>
                  </a:cubicBezTo>
                  <a:cubicBezTo>
                    <a:pt x="230851" y="763077"/>
                    <a:pt x="218815" y="761172"/>
                    <a:pt x="218729" y="746884"/>
                  </a:cubicBezTo>
                  <a:cubicBezTo>
                    <a:pt x="218642" y="730085"/>
                    <a:pt x="221759" y="675620"/>
                    <a:pt x="223405" y="659514"/>
                  </a:cubicBezTo>
                  <a:cubicBezTo>
                    <a:pt x="224617" y="647564"/>
                    <a:pt x="229206" y="648430"/>
                    <a:pt x="237519" y="648171"/>
                  </a:cubicBezTo>
                  <a:cubicBezTo>
                    <a:pt x="249555" y="647911"/>
                    <a:pt x="278650" y="651288"/>
                    <a:pt x="284971" y="652760"/>
                  </a:cubicBezTo>
                  <a:cubicBezTo>
                    <a:pt x="304367" y="657263"/>
                    <a:pt x="322811" y="660726"/>
                    <a:pt x="325235" y="642715"/>
                  </a:cubicBezTo>
                  <a:cubicBezTo>
                    <a:pt x="325842" y="638299"/>
                    <a:pt x="327833" y="621154"/>
                    <a:pt x="329652" y="607213"/>
                  </a:cubicBezTo>
                  <a:cubicBezTo>
                    <a:pt x="332336" y="586085"/>
                    <a:pt x="309649" y="589462"/>
                    <a:pt x="295188" y="588596"/>
                  </a:cubicBezTo>
                  <a:cubicBezTo>
                    <a:pt x="275705" y="587384"/>
                    <a:pt x="247477" y="584959"/>
                    <a:pt x="241156" y="583487"/>
                  </a:cubicBezTo>
                  <a:cubicBezTo>
                    <a:pt x="233449" y="581669"/>
                    <a:pt x="228687" y="579071"/>
                    <a:pt x="229985" y="570672"/>
                  </a:cubicBezTo>
                  <a:cubicBezTo>
                    <a:pt x="232237" y="556211"/>
                    <a:pt x="236047" y="527896"/>
                    <a:pt x="237346" y="517505"/>
                  </a:cubicBezTo>
                  <a:cubicBezTo>
                    <a:pt x="238385" y="509365"/>
                    <a:pt x="236393" y="500187"/>
                    <a:pt x="251893" y="496203"/>
                  </a:cubicBezTo>
                  <a:lnTo>
                    <a:pt x="337878" y="471698"/>
                  </a:lnTo>
                  <a:cubicBezTo>
                    <a:pt x="345324" y="469966"/>
                    <a:pt x="351905" y="468061"/>
                    <a:pt x="355109" y="456718"/>
                  </a:cubicBezTo>
                  <a:cubicBezTo>
                    <a:pt x="355109" y="456718"/>
                    <a:pt x="363162" y="425286"/>
                    <a:pt x="364634" y="418185"/>
                  </a:cubicBezTo>
                  <a:cubicBezTo>
                    <a:pt x="366106" y="410998"/>
                    <a:pt x="363509" y="403984"/>
                    <a:pt x="354936" y="401473"/>
                  </a:cubicBezTo>
                  <a:cubicBezTo>
                    <a:pt x="346364" y="398962"/>
                    <a:pt x="339610" y="395931"/>
                    <a:pt x="331210" y="394026"/>
                  </a:cubicBezTo>
                  <a:cubicBezTo>
                    <a:pt x="319174" y="391169"/>
                    <a:pt x="312247" y="391515"/>
                    <a:pt x="303241" y="395498"/>
                  </a:cubicBezTo>
                  <a:cubicBezTo>
                    <a:pt x="293110" y="400001"/>
                    <a:pt x="235874" y="429095"/>
                    <a:pt x="230072" y="432213"/>
                  </a:cubicBezTo>
                  <a:cubicBezTo>
                    <a:pt x="226955" y="433945"/>
                    <a:pt x="222452" y="434031"/>
                    <a:pt x="220547" y="430914"/>
                  </a:cubicBezTo>
                  <a:cubicBezTo>
                    <a:pt x="203229" y="402772"/>
                    <a:pt x="166688" y="375323"/>
                    <a:pt x="130146" y="372725"/>
                  </a:cubicBezTo>
                  <a:cubicBezTo>
                    <a:pt x="70658" y="368568"/>
                    <a:pt x="35416" y="420350"/>
                    <a:pt x="26324" y="468321"/>
                  </a:cubicBezTo>
                  <a:cubicBezTo>
                    <a:pt x="8226" y="563658"/>
                    <a:pt x="0" y="639078"/>
                    <a:pt x="0" y="751387"/>
                  </a:cubicBezTo>
                  <a:cubicBezTo>
                    <a:pt x="0" y="771043"/>
                    <a:pt x="26497" y="770956"/>
                    <a:pt x="67454" y="781867"/>
                  </a:cubicBezTo>
                  <a:cubicBezTo>
                    <a:pt x="137160" y="800397"/>
                    <a:pt x="264016" y="836246"/>
                    <a:pt x="268345" y="837198"/>
                  </a:cubicBezTo>
                  <a:cubicBezTo>
                    <a:pt x="276831" y="839190"/>
                    <a:pt x="288954" y="841874"/>
                    <a:pt x="303588" y="846723"/>
                  </a:cubicBezTo>
                  <a:cubicBezTo>
                    <a:pt x="323937" y="853478"/>
                    <a:pt x="327314" y="850274"/>
                    <a:pt x="330431" y="837025"/>
                  </a:cubicBezTo>
                  <a:cubicBezTo>
                    <a:pt x="331383" y="833042"/>
                    <a:pt x="332769" y="827587"/>
                    <a:pt x="333895" y="821699"/>
                  </a:cubicBezTo>
                  <a:cubicBezTo>
                    <a:pt x="349308" y="848542"/>
                    <a:pt x="362643" y="871748"/>
                    <a:pt x="362643" y="871748"/>
                  </a:cubicBezTo>
                  <a:cubicBezTo>
                    <a:pt x="362643" y="871748"/>
                    <a:pt x="373726" y="887248"/>
                    <a:pt x="356062" y="900496"/>
                  </a:cubicBezTo>
                  <a:cubicBezTo>
                    <a:pt x="338397" y="913831"/>
                    <a:pt x="335453" y="928552"/>
                    <a:pt x="339956" y="940328"/>
                  </a:cubicBezTo>
                  <a:cubicBezTo>
                    <a:pt x="344372" y="952105"/>
                    <a:pt x="361344" y="960158"/>
                    <a:pt x="377536" y="952797"/>
                  </a:cubicBezTo>
                  <a:cubicBezTo>
                    <a:pt x="393729" y="945437"/>
                    <a:pt x="397366" y="939462"/>
                    <a:pt x="410701" y="958599"/>
                  </a:cubicBezTo>
                  <a:cubicBezTo>
                    <a:pt x="424036" y="977736"/>
                    <a:pt x="563101" y="1212483"/>
                    <a:pt x="563101" y="1212483"/>
                  </a:cubicBezTo>
                  <a:cubicBezTo>
                    <a:pt x="563101" y="1212483"/>
                    <a:pt x="580852" y="1236036"/>
                    <a:pt x="563187" y="1242704"/>
                  </a:cubicBezTo>
                  <a:cubicBezTo>
                    <a:pt x="540414" y="1251276"/>
                    <a:pt x="529330" y="1277427"/>
                    <a:pt x="539721" y="1295091"/>
                  </a:cubicBezTo>
                  <a:cubicBezTo>
                    <a:pt x="550112" y="1312756"/>
                    <a:pt x="575137" y="1320029"/>
                    <a:pt x="588385" y="1303837"/>
                  </a:cubicBezTo>
                  <a:cubicBezTo>
                    <a:pt x="601634" y="1287558"/>
                    <a:pt x="611245" y="1296910"/>
                    <a:pt x="615661" y="1305222"/>
                  </a:cubicBezTo>
                  <a:cubicBezTo>
                    <a:pt x="622329" y="1317778"/>
                    <a:pt x="625273" y="1323666"/>
                    <a:pt x="684501" y="1421514"/>
                  </a:cubicBezTo>
                  <a:cubicBezTo>
                    <a:pt x="684501" y="1421514"/>
                    <a:pt x="694892" y="1450955"/>
                    <a:pt x="730221" y="1440564"/>
                  </a:cubicBezTo>
                  <a:cubicBezTo>
                    <a:pt x="765550" y="1430173"/>
                    <a:pt x="800879" y="1405062"/>
                    <a:pt x="823047" y="1433030"/>
                  </a:cubicBezTo>
                  <a:cubicBezTo>
                    <a:pt x="845214" y="1460999"/>
                    <a:pt x="854133" y="1484552"/>
                    <a:pt x="880716" y="1502130"/>
                  </a:cubicBezTo>
                  <a:cubicBezTo>
                    <a:pt x="907300" y="1519708"/>
                    <a:pt x="910244" y="1506460"/>
                    <a:pt x="920548" y="1528540"/>
                  </a:cubicBezTo>
                  <a:cubicBezTo>
                    <a:pt x="930939" y="1550621"/>
                    <a:pt x="941243" y="1565341"/>
                    <a:pt x="957522" y="1574174"/>
                  </a:cubicBezTo>
                  <a:cubicBezTo>
                    <a:pt x="967827" y="1579715"/>
                    <a:pt x="972935" y="1584911"/>
                    <a:pt x="977265" y="1591838"/>
                  </a:cubicBezTo>
                  <a:cubicBezTo>
                    <a:pt x="981854" y="1600584"/>
                    <a:pt x="977438" y="1601796"/>
                    <a:pt x="973715" y="1600324"/>
                  </a:cubicBezTo>
                  <a:cubicBezTo>
                    <a:pt x="946439" y="1589500"/>
                    <a:pt x="884439" y="1572182"/>
                    <a:pt x="856557" y="1571403"/>
                  </a:cubicBezTo>
                  <a:cubicBezTo>
                    <a:pt x="791441" y="1569671"/>
                    <a:pt x="741911" y="1608291"/>
                    <a:pt x="719051" y="1679295"/>
                  </a:cubicBezTo>
                  <a:cubicBezTo>
                    <a:pt x="689697" y="1770562"/>
                    <a:pt x="723467" y="1848147"/>
                    <a:pt x="806768" y="1877675"/>
                  </a:cubicBezTo>
                  <a:cubicBezTo>
                    <a:pt x="867554" y="1899323"/>
                    <a:pt x="895004" y="1908155"/>
                    <a:pt x="923579" y="1915082"/>
                  </a:cubicBezTo>
                  <a:cubicBezTo>
                    <a:pt x="945833" y="1920451"/>
                    <a:pt x="952847" y="1915255"/>
                    <a:pt x="959081" y="1896465"/>
                  </a:cubicBezTo>
                  <a:cubicBezTo>
                    <a:pt x="961332" y="1889711"/>
                    <a:pt x="963324" y="1877415"/>
                    <a:pt x="969559" y="1857066"/>
                  </a:cubicBezTo>
                  <a:cubicBezTo>
                    <a:pt x="988435" y="1794894"/>
                    <a:pt x="1026016" y="1671675"/>
                    <a:pt x="1033203" y="1647257"/>
                  </a:cubicBezTo>
                  <a:cubicBezTo>
                    <a:pt x="1033722" y="1645438"/>
                    <a:pt x="1035194" y="1643533"/>
                    <a:pt x="1038225" y="1644486"/>
                  </a:cubicBezTo>
                  <a:cubicBezTo>
                    <a:pt x="1051387" y="1648555"/>
                    <a:pt x="1065934" y="1650980"/>
                    <a:pt x="1081521" y="1651759"/>
                  </a:cubicBezTo>
                  <a:cubicBezTo>
                    <a:pt x="1091998" y="1652279"/>
                    <a:pt x="1102216" y="1653058"/>
                    <a:pt x="1112087" y="1653837"/>
                  </a:cubicBezTo>
                  <a:cubicBezTo>
                    <a:pt x="1115551" y="1654097"/>
                    <a:pt x="1115378" y="1655656"/>
                    <a:pt x="1111914" y="1657041"/>
                  </a:cubicBezTo>
                  <a:cubicBezTo>
                    <a:pt x="1086889" y="1666740"/>
                    <a:pt x="1069485" y="1689773"/>
                    <a:pt x="1066280" y="1716010"/>
                  </a:cubicBezTo>
                  <a:cubicBezTo>
                    <a:pt x="1062038" y="1750646"/>
                    <a:pt x="1067406" y="1787620"/>
                    <a:pt x="1091046" y="1840267"/>
                  </a:cubicBezTo>
                  <a:cubicBezTo>
                    <a:pt x="1114425" y="1892309"/>
                    <a:pt x="1177810" y="1975782"/>
                    <a:pt x="1200583" y="1992494"/>
                  </a:cubicBezTo>
                  <a:cubicBezTo>
                    <a:pt x="1208636" y="1998556"/>
                    <a:pt x="1214524" y="1998209"/>
                    <a:pt x="1222231" y="1992494"/>
                  </a:cubicBezTo>
                  <a:cubicBezTo>
                    <a:pt x="1245264" y="1975523"/>
                    <a:pt x="1308389" y="1892655"/>
                    <a:pt x="1331942" y="1840354"/>
                  </a:cubicBezTo>
                  <a:cubicBezTo>
                    <a:pt x="1355581" y="1787793"/>
                    <a:pt x="1361382" y="1754456"/>
                    <a:pt x="1356793" y="1716270"/>
                  </a:cubicBezTo>
                  <a:cubicBezTo>
                    <a:pt x="1352030" y="1676957"/>
                    <a:pt x="1320165" y="1652279"/>
                    <a:pt x="1281546" y="1652279"/>
                  </a:cubicBezTo>
                  <a:cubicBezTo>
                    <a:pt x="1253404" y="1652279"/>
                    <a:pt x="1230630" y="1668471"/>
                    <a:pt x="1218334" y="1690119"/>
                  </a:cubicBezTo>
                  <a:cubicBezTo>
                    <a:pt x="1217641" y="1691418"/>
                    <a:pt x="1215477" y="1694016"/>
                    <a:pt x="1211147" y="1694016"/>
                  </a:cubicBezTo>
                  <a:cubicBezTo>
                    <a:pt x="1206904" y="1694016"/>
                    <a:pt x="1205345" y="1691504"/>
                    <a:pt x="1204653" y="1690292"/>
                  </a:cubicBezTo>
                  <a:cubicBezTo>
                    <a:pt x="1196686" y="1676524"/>
                    <a:pt x="1183265" y="1665008"/>
                    <a:pt x="1167332" y="1658427"/>
                  </a:cubicBezTo>
                  <a:cubicBezTo>
                    <a:pt x="1165600" y="1657734"/>
                    <a:pt x="1165860" y="1656262"/>
                    <a:pt x="1167765" y="1656175"/>
                  </a:cubicBezTo>
                  <a:cubicBezTo>
                    <a:pt x="1191751" y="1654790"/>
                    <a:pt x="1211840" y="1648469"/>
                    <a:pt x="1225781" y="1630111"/>
                  </a:cubicBezTo>
                  <a:cubicBezTo>
                    <a:pt x="1254443" y="1592444"/>
                    <a:pt x="1251066" y="1583612"/>
                    <a:pt x="1288646" y="1573568"/>
                  </a:cubicBezTo>
                  <a:cubicBezTo>
                    <a:pt x="1326227" y="1563523"/>
                    <a:pt x="1359304" y="1549062"/>
                    <a:pt x="1371513" y="1565601"/>
                  </a:cubicBezTo>
                  <a:cubicBezTo>
                    <a:pt x="1380346" y="1577551"/>
                    <a:pt x="1415588" y="1607165"/>
                    <a:pt x="1459057" y="1617729"/>
                  </a:cubicBezTo>
                  <a:cubicBezTo>
                    <a:pt x="1460702" y="1618075"/>
                    <a:pt x="1461568" y="1619461"/>
                    <a:pt x="1460269" y="1621020"/>
                  </a:cubicBezTo>
                  <a:cubicBezTo>
                    <a:pt x="1456373" y="1625609"/>
                    <a:pt x="1453688" y="1629419"/>
                    <a:pt x="1450917" y="1633921"/>
                  </a:cubicBezTo>
                  <a:cubicBezTo>
                    <a:pt x="1450138" y="1635220"/>
                    <a:pt x="1447194" y="1637299"/>
                    <a:pt x="1444077" y="1634701"/>
                  </a:cubicBezTo>
                  <a:cubicBezTo>
                    <a:pt x="1439141" y="1630631"/>
                    <a:pt x="1430568" y="1621279"/>
                    <a:pt x="1424853" y="1617296"/>
                  </a:cubicBezTo>
                  <a:cubicBezTo>
                    <a:pt x="1422948" y="1615997"/>
                    <a:pt x="1418965" y="1615737"/>
                    <a:pt x="1415848" y="1616863"/>
                  </a:cubicBezTo>
                  <a:cubicBezTo>
                    <a:pt x="1401560" y="1622145"/>
                    <a:pt x="1392382" y="1625176"/>
                    <a:pt x="1386407" y="1627254"/>
                  </a:cubicBezTo>
                  <a:cubicBezTo>
                    <a:pt x="1380173" y="1629419"/>
                    <a:pt x="1372639" y="1633748"/>
                    <a:pt x="1376016" y="1643620"/>
                  </a:cubicBezTo>
                  <a:cubicBezTo>
                    <a:pt x="1383290" y="1665008"/>
                    <a:pt x="1406843" y="1746663"/>
                    <a:pt x="1409094" y="1753330"/>
                  </a:cubicBezTo>
                  <a:cubicBezTo>
                    <a:pt x="1416021" y="1773593"/>
                    <a:pt x="1422516" y="1770215"/>
                    <a:pt x="1437149" y="1764500"/>
                  </a:cubicBezTo>
                  <a:cubicBezTo>
                    <a:pt x="1448146" y="1760258"/>
                    <a:pt x="1466850" y="1752464"/>
                    <a:pt x="1472565" y="1749693"/>
                  </a:cubicBezTo>
                  <a:cubicBezTo>
                    <a:pt x="1482177" y="1744931"/>
                    <a:pt x="1485467" y="1740948"/>
                    <a:pt x="1480272" y="1728912"/>
                  </a:cubicBezTo>
                  <a:cubicBezTo>
                    <a:pt x="1473604" y="1713325"/>
                    <a:pt x="1471786" y="1688301"/>
                    <a:pt x="1489450" y="1671675"/>
                  </a:cubicBezTo>
                  <a:cubicBezTo>
                    <a:pt x="1500967" y="1660851"/>
                    <a:pt x="1513696" y="1655309"/>
                    <a:pt x="1527204" y="1652192"/>
                  </a:cubicBezTo>
                  <a:cubicBezTo>
                    <a:pt x="1566083" y="1643447"/>
                    <a:pt x="1618124" y="1660418"/>
                    <a:pt x="1638646" y="1726747"/>
                  </a:cubicBezTo>
                  <a:cubicBezTo>
                    <a:pt x="1657610" y="1788227"/>
                    <a:pt x="1633278" y="1831955"/>
                    <a:pt x="1585999" y="1849706"/>
                  </a:cubicBezTo>
                  <a:cubicBezTo>
                    <a:pt x="1568162" y="1856374"/>
                    <a:pt x="1541925" y="1853429"/>
                    <a:pt x="1524173" y="1843212"/>
                  </a:cubicBezTo>
                  <a:cubicBezTo>
                    <a:pt x="1507375" y="1833513"/>
                    <a:pt x="1500880" y="1814637"/>
                    <a:pt x="1490056" y="1804332"/>
                  </a:cubicBezTo>
                  <a:cubicBezTo>
                    <a:pt x="1485814" y="1800263"/>
                    <a:pt x="1480358" y="1800696"/>
                    <a:pt x="1473691" y="1802254"/>
                  </a:cubicBezTo>
                  <a:cubicBezTo>
                    <a:pt x="1460096" y="1805631"/>
                    <a:pt x="1452736" y="1809441"/>
                    <a:pt x="1444856" y="1814637"/>
                  </a:cubicBezTo>
                  <a:cubicBezTo>
                    <a:pt x="1435764" y="1820611"/>
                    <a:pt x="1431348" y="1825547"/>
                    <a:pt x="1434985" y="1838276"/>
                  </a:cubicBezTo>
                  <a:cubicBezTo>
                    <a:pt x="1448666" y="1886248"/>
                    <a:pt x="1526078" y="1932660"/>
                    <a:pt x="1597169" y="1910666"/>
                  </a:cubicBezTo>
                  <a:cubicBezTo>
                    <a:pt x="1696056" y="1880099"/>
                    <a:pt x="1741430" y="1806497"/>
                    <a:pt x="1710084" y="1704753"/>
                  </a:cubicBezTo>
                  <a:cubicBezTo>
                    <a:pt x="1691294" y="1643966"/>
                    <a:pt x="1643842" y="1607858"/>
                    <a:pt x="1605396" y="1594869"/>
                  </a:cubicBezTo>
                  <a:cubicBezTo>
                    <a:pt x="1601153" y="1593397"/>
                    <a:pt x="1600720" y="1591578"/>
                    <a:pt x="1603231" y="1590453"/>
                  </a:cubicBezTo>
                  <a:cubicBezTo>
                    <a:pt x="1621069" y="1582746"/>
                    <a:pt x="1658822" y="1562744"/>
                    <a:pt x="1660381" y="1561964"/>
                  </a:cubicBezTo>
                  <a:cubicBezTo>
                    <a:pt x="1677266" y="1552699"/>
                    <a:pt x="1686098" y="1561964"/>
                    <a:pt x="1692506" y="1572615"/>
                  </a:cubicBezTo>
                  <a:cubicBezTo>
                    <a:pt x="1695537" y="1577637"/>
                    <a:pt x="1751908" y="1677996"/>
                    <a:pt x="1781089" y="1730037"/>
                  </a:cubicBezTo>
                  <a:cubicBezTo>
                    <a:pt x="1794857" y="1754629"/>
                    <a:pt x="1804901" y="1776537"/>
                    <a:pt x="1806633" y="1779567"/>
                  </a:cubicBezTo>
                  <a:cubicBezTo>
                    <a:pt x="1812608" y="1790391"/>
                    <a:pt x="1823345" y="1801042"/>
                    <a:pt x="1843694" y="1790824"/>
                  </a:cubicBezTo>
                  <a:cubicBezTo>
                    <a:pt x="1855730" y="1784763"/>
                    <a:pt x="1868978" y="1775065"/>
                    <a:pt x="1874953" y="1770908"/>
                  </a:cubicBezTo>
                  <a:cubicBezTo>
                    <a:pt x="1893483" y="1758093"/>
                    <a:pt x="1871403" y="1739129"/>
                    <a:pt x="1861272" y="1723630"/>
                  </a:cubicBezTo>
                  <a:cubicBezTo>
                    <a:pt x="1856769" y="1716702"/>
                    <a:pt x="1786284" y="1608983"/>
                    <a:pt x="1784466" y="1606299"/>
                  </a:cubicBezTo>
                  <a:cubicBezTo>
                    <a:pt x="1778145" y="1596601"/>
                    <a:pt x="1775980" y="1589327"/>
                    <a:pt x="1783426" y="1582919"/>
                  </a:cubicBezTo>
                  <a:cubicBezTo>
                    <a:pt x="1790354" y="1576945"/>
                    <a:pt x="1798233" y="1580755"/>
                    <a:pt x="1803948" y="1583352"/>
                  </a:cubicBezTo>
                  <a:cubicBezTo>
                    <a:pt x="1804814" y="1583785"/>
                    <a:pt x="1944659" y="1649248"/>
                    <a:pt x="1949941" y="1652192"/>
                  </a:cubicBezTo>
                  <a:cubicBezTo>
                    <a:pt x="1957041" y="1656089"/>
                    <a:pt x="1966826" y="1661977"/>
                    <a:pt x="1980334" y="1669424"/>
                  </a:cubicBezTo>
                  <a:cubicBezTo>
                    <a:pt x="2002069" y="1681460"/>
                    <a:pt x="2013412" y="1672714"/>
                    <a:pt x="2017395" y="1669250"/>
                  </a:cubicBezTo>
                  <a:cubicBezTo>
                    <a:pt x="2021378" y="1665787"/>
                    <a:pt x="2092210" y="1599891"/>
                    <a:pt x="2095414" y="1596861"/>
                  </a:cubicBezTo>
                  <a:cubicBezTo>
                    <a:pt x="2111520" y="1581361"/>
                    <a:pt x="2093076" y="1572702"/>
                    <a:pt x="2085283" y="1565515"/>
                  </a:cubicBezTo>
                  <a:cubicBezTo>
                    <a:pt x="2081732" y="1562224"/>
                    <a:pt x="1925349" y="1397269"/>
                    <a:pt x="1911668" y="1382548"/>
                  </a:cubicBezTo>
                  <a:cubicBezTo>
                    <a:pt x="1910196" y="1380903"/>
                    <a:pt x="1910629" y="1379084"/>
                    <a:pt x="1912707" y="1377179"/>
                  </a:cubicBezTo>
                  <a:cubicBezTo>
                    <a:pt x="1921626" y="1369300"/>
                    <a:pt x="1929679" y="1360034"/>
                    <a:pt x="1938944" y="1349817"/>
                  </a:cubicBezTo>
                  <a:cubicBezTo>
                    <a:pt x="1948988" y="1342370"/>
                    <a:pt x="1954877" y="1343063"/>
                    <a:pt x="1965960" y="1352588"/>
                  </a:cubicBezTo>
                  <a:cubicBezTo>
                    <a:pt x="1985010" y="1369040"/>
                    <a:pt x="2107796" y="1478145"/>
                    <a:pt x="2122257" y="1490960"/>
                  </a:cubicBezTo>
                  <a:cubicBezTo>
                    <a:pt x="2145723" y="1511742"/>
                    <a:pt x="2159058" y="1523778"/>
                    <a:pt x="2172913" y="1510789"/>
                  </a:cubicBezTo>
                  <a:cubicBezTo>
                    <a:pt x="2181398" y="1502823"/>
                    <a:pt x="2193088" y="1489921"/>
                    <a:pt x="2200448" y="1477105"/>
                  </a:cubicBezTo>
                  <a:cubicBezTo>
                    <a:pt x="2211619" y="1457709"/>
                    <a:pt x="2201921" y="1455977"/>
                    <a:pt x="2176982" y="1438313"/>
                  </a:cubicBezTo>
                  <a:cubicBezTo>
                    <a:pt x="2152217" y="1420735"/>
                    <a:pt x="2022504" y="1317778"/>
                    <a:pt x="1999904" y="1298035"/>
                  </a:cubicBezTo>
                  <a:cubicBezTo>
                    <a:pt x="1995228" y="1293965"/>
                    <a:pt x="1988647" y="1286692"/>
                    <a:pt x="1998951" y="1273530"/>
                  </a:cubicBezTo>
                  <a:lnTo>
                    <a:pt x="1998605" y="1273790"/>
                  </a:lnTo>
                  <a:cubicBezTo>
                    <a:pt x="2004926" y="1264265"/>
                    <a:pt x="2010987" y="1254826"/>
                    <a:pt x="2016616" y="1245648"/>
                  </a:cubicBezTo>
                  <a:cubicBezTo>
                    <a:pt x="2017309" y="1244955"/>
                    <a:pt x="2018001" y="1244349"/>
                    <a:pt x="2018781" y="1243396"/>
                  </a:cubicBezTo>
                  <a:cubicBezTo>
                    <a:pt x="2026314" y="1235084"/>
                    <a:pt x="2035926" y="1236209"/>
                    <a:pt x="2044671" y="1241665"/>
                  </a:cubicBezTo>
                  <a:cubicBezTo>
                    <a:pt x="2082078" y="1264611"/>
                    <a:pt x="2173952" y="1323666"/>
                    <a:pt x="2212225" y="1349037"/>
                  </a:cubicBezTo>
                  <a:cubicBezTo>
                    <a:pt x="2237856" y="1366009"/>
                    <a:pt x="2260023" y="1386012"/>
                    <a:pt x="2275003" y="1367828"/>
                  </a:cubicBezTo>
                  <a:cubicBezTo>
                    <a:pt x="2279593" y="1362286"/>
                    <a:pt x="2292408" y="1341504"/>
                    <a:pt x="2294226" y="1337521"/>
                  </a:cubicBezTo>
                  <a:cubicBezTo>
                    <a:pt x="2303405" y="1316999"/>
                    <a:pt x="2286173" y="1313708"/>
                    <a:pt x="2245476" y="1290242"/>
                  </a:cubicBezTo>
                  <a:cubicBezTo>
                    <a:pt x="2202527" y="1267555"/>
                    <a:pt x="2120265" y="1216293"/>
                    <a:pt x="2116022" y="1213609"/>
                  </a:cubicBezTo>
                  <a:cubicBezTo>
                    <a:pt x="2111779" y="1210838"/>
                    <a:pt x="2109355" y="1207548"/>
                    <a:pt x="2110134" y="1202959"/>
                  </a:cubicBezTo>
                  <a:cubicBezTo>
                    <a:pt x="2110567" y="1200361"/>
                    <a:pt x="2110567" y="1199408"/>
                    <a:pt x="2112385" y="1194992"/>
                  </a:cubicBezTo>
                  <a:cubicBezTo>
                    <a:pt x="2114637" y="1189537"/>
                    <a:pt x="2120698" y="1187892"/>
                    <a:pt x="2131176" y="1189104"/>
                  </a:cubicBezTo>
                  <a:cubicBezTo>
                    <a:pt x="2135505" y="1189624"/>
                    <a:pt x="2306436" y="1203391"/>
                    <a:pt x="2330854" y="1206162"/>
                  </a:cubicBezTo>
                  <a:cubicBezTo>
                    <a:pt x="2349991" y="1208327"/>
                    <a:pt x="2361334" y="1202699"/>
                    <a:pt x="2366530" y="1190056"/>
                  </a:cubicBezTo>
                  <a:cubicBezTo>
                    <a:pt x="2375275" y="1168582"/>
                    <a:pt x="2397270" y="1108921"/>
                    <a:pt x="2402552" y="1085455"/>
                  </a:cubicBezTo>
                  <a:cubicBezTo>
                    <a:pt x="2408353" y="1059824"/>
                    <a:pt x="2389996" y="1063374"/>
                    <a:pt x="2360295" y="1053762"/>
                  </a:cubicBezTo>
                  <a:cubicBezTo>
                    <a:pt x="2312064" y="1038176"/>
                    <a:pt x="2220364" y="1010120"/>
                    <a:pt x="2173172" y="993408"/>
                  </a:cubicBezTo>
                  <a:cubicBezTo>
                    <a:pt x="2168929" y="991936"/>
                    <a:pt x="2168237" y="988732"/>
                    <a:pt x="2169535" y="982931"/>
                  </a:cubicBezTo>
                  <a:cubicBezTo>
                    <a:pt x="2178021" y="945957"/>
                    <a:pt x="2192655" y="878676"/>
                    <a:pt x="2197158" y="849754"/>
                  </a:cubicBezTo>
                  <a:cubicBezTo>
                    <a:pt x="2199236" y="836246"/>
                    <a:pt x="2205211" y="835207"/>
                    <a:pt x="2219931" y="835813"/>
                  </a:cubicBezTo>
                  <a:cubicBezTo>
                    <a:pt x="2229716" y="836246"/>
                    <a:pt x="2240627" y="837545"/>
                    <a:pt x="2249892" y="839103"/>
                  </a:cubicBezTo>
                  <a:cubicBezTo>
                    <a:pt x="2259157" y="840662"/>
                    <a:pt x="2262967" y="842740"/>
                    <a:pt x="2262101" y="852698"/>
                  </a:cubicBezTo>
                  <a:cubicBezTo>
                    <a:pt x="2260456" y="870623"/>
                    <a:pt x="2256559" y="888460"/>
                    <a:pt x="2253096" y="903700"/>
                  </a:cubicBezTo>
                  <a:cubicBezTo>
                    <a:pt x="2250065" y="917209"/>
                    <a:pt x="2251797" y="919720"/>
                    <a:pt x="2264179" y="922491"/>
                  </a:cubicBezTo>
                  <a:cubicBezTo>
                    <a:pt x="2271626" y="924136"/>
                    <a:pt x="2290590" y="927080"/>
                    <a:pt x="2297863" y="927426"/>
                  </a:cubicBezTo>
                  <a:cubicBezTo>
                    <a:pt x="2306955" y="927859"/>
                    <a:pt x="2309986" y="923876"/>
                    <a:pt x="2312844" y="912100"/>
                  </a:cubicBezTo>
                  <a:cubicBezTo>
                    <a:pt x="2315788" y="899977"/>
                    <a:pt x="2318645" y="882399"/>
                    <a:pt x="2321156" y="861964"/>
                  </a:cubicBezTo>
                  <a:cubicBezTo>
                    <a:pt x="2322282" y="853304"/>
                    <a:pt x="2325139" y="850880"/>
                    <a:pt x="2334924" y="852092"/>
                  </a:cubicBezTo>
                  <a:cubicBezTo>
                    <a:pt x="2340552" y="852785"/>
                    <a:pt x="2355879" y="853911"/>
                    <a:pt x="2365404" y="855989"/>
                  </a:cubicBezTo>
                  <a:cubicBezTo>
                    <a:pt x="2374929" y="857980"/>
                    <a:pt x="2381423" y="859193"/>
                    <a:pt x="2380471" y="872181"/>
                  </a:cubicBezTo>
                  <a:cubicBezTo>
                    <a:pt x="2378566" y="897119"/>
                    <a:pt x="2368608" y="956434"/>
                    <a:pt x="2365664" y="971328"/>
                  </a:cubicBezTo>
                  <a:cubicBezTo>
                    <a:pt x="2362806" y="985875"/>
                    <a:pt x="2356312" y="1001721"/>
                    <a:pt x="2374410" y="1005964"/>
                  </a:cubicBezTo>
                  <a:lnTo>
                    <a:pt x="2408440" y="1012978"/>
                  </a:lnTo>
                  <a:cubicBezTo>
                    <a:pt x="2415280" y="1013844"/>
                    <a:pt x="2422208" y="1011246"/>
                    <a:pt x="2425412" y="998171"/>
                  </a:cubicBezTo>
                  <a:cubicBezTo>
                    <a:pt x="2430867" y="975831"/>
                    <a:pt x="2450523" y="848802"/>
                    <a:pt x="2454160" y="810529"/>
                  </a:cubicBezTo>
                  <a:cubicBezTo>
                    <a:pt x="2456584" y="787149"/>
                    <a:pt x="2436149" y="791565"/>
                    <a:pt x="2396663" y="788102"/>
                  </a:cubicBezTo>
                  <a:close/>
                  <a:moveTo>
                    <a:pt x="152746" y="730519"/>
                  </a:moveTo>
                  <a:cubicBezTo>
                    <a:pt x="151015" y="738571"/>
                    <a:pt x="149369" y="739004"/>
                    <a:pt x="138719" y="737792"/>
                  </a:cubicBezTo>
                  <a:cubicBezTo>
                    <a:pt x="122613" y="735974"/>
                    <a:pt x="95683" y="729479"/>
                    <a:pt x="76546" y="722985"/>
                  </a:cubicBezTo>
                  <a:cubicBezTo>
                    <a:pt x="63817" y="718655"/>
                    <a:pt x="65116" y="708611"/>
                    <a:pt x="65376" y="702723"/>
                  </a:cubicBezTo>
                  <a:cubicBezTo>
                    <a:pt x="65896" y="691293"/>
                    <a:pt x="68320" y="653106"/>
                    <a:pt x="69013" y="649469"/>
                  </a:cubicBezTo>
                  <a:cubicBezTo>
                    <a:pt x="71351" y="637174"/>
                    <a:pt x="73083" y="632065"/>
                    <a:pt x="84339" y="633277"/>
                  </a:cubicBezTo>
                  <a:cubicBezTo>
                    <a:pt x="100359" y="634922"/>
                    <a:pt x="132311" y="638299"/>
                    <a:pt x="150755" y="641243"/>
                  </a:cubicBezTo>
                  <a:cubicBezTo>
                    <a:pt x="157162" y="642282"/>
                    <a:pt x="159241" y="642975"/>
                    <a:pt x="159414" y="647305"/>
                  </a:cubicBezTo>
                  <a:cubicBezTo>
                    <a:pt x="159327" y="647911"/>
                    <a:pt x="153352" y="727574"/>
                    <a:pt x="152746" y="730519"/>
                  </a:cubicBezTo>
                  <a:close/>
                  <a:moveTo>
                    <a:pt x="170584" y="568593"/>
                  </a:moveTo>
                  <a:cubicBezTo>
                    <a:pt x="170151" y="571884"/>
                    <a:pt x="167121" y="573875"/>
                    <a:pt x="163051" y="573702"/>
                  </a:cubicBezTo>
                  <a:cubicBezTo>
                    <a:pt x="146165" y="573096"/>
                    <a:pt x="104342" y="568507"/>
                    <a:pt x="91180" y="566429"/>
                  </a:cubicBezTo>
                  <a:cubicBezTo>
                    <a:pt x="80356" y="564697"/>
                    <a:pt x="78538" y="561753"/>
                    <a:pt x="78798" y="552314"/>
                  </a:cubicBezTo>
                  <a:cubicBezTo>
                    <a:pt x="79057" y="544088"/>
                    <a:pt x="79664" y="530926"/>
                    <a:pt x="82002" y="514214"/>
                  </a:cubicBezTo>
                  <a:cubicBezTo>
                    <a:pt x="86764" y="480444"/>
                    <a:pt x="100532" y="445028"/>
                    <a:pt x="131012" y="447106"/>
                  </a:cubicBezTo>
                  <a:cubicBezTo>
                    <a:pt x="162358" y="449185"/>
                    <a:pt x="178031" y="467975"/>
                    <a:pt x="177771" y="503737"/>
                  </a:cubicBezTo>
                  <a:cubicBezTo>
                    <a:pt x="177511" y="537767"/>
                    <a:pt x="171017" y="565303"/>
                    <a:pt x="170584" y="568593"/>
                  </a:cubicBezTo>
                  <a:close/>
                  <a:moveTo>
                    <a:pt x="957955" y="1668558"/>
                  </a:moveTo>
                  <a:cubicBezTo>
                    <a:pt x="952760" y="1687262"/>
                    <a:pt x="913274" y="1807536"/>
                    <a:pt x="907992" y="1823989"/>
                  </a:cubicBezTo>
                  <a:cubicBezTo>
                    <a:pt x="902710" y="1840441"/>
                    <a:pt x="888423" y="1833687"/>
                    <a:pt x="888423" y="1833687"/>
                  </a:cubicBezTo>
                  <a:lnTo>
                    <a:pt x="864264" y="1826673"/>
                  </a:lnTo>
                  <a:cubicBezTo>
                    <a:pt x="794472" y="1806497"/>
                    <a:pt x="767542" y="1767878"/>
                    <a:pt x="788757" y="1703627"/>
                  </a:cubicBezTo>
                  <a:cubicBezTo>
                    <a:pt x="803997" y="1657474"/>
                    <a:pt x="835343" y="1632190"/>
                    <a:pt x="873789" y="1636173"/>
                  </a:cubicBezTo>
                  <a:cubicBezTo>
                    <a:pt x="898121" y="1638684"/>
                    <a:pt x="923405" y="1646044"/>
                    <a:pt x="955098" y="1661284"/>
                  </a:cubicBezTo>
                  <a:cubicBezTo>
                    <a:pt x="958388" y="1662670"/>
                    <a:pt x="958994" y="1665008"/>
                    <a:pt x="957955" y="1668558"/>
                  </a:cubicBezTo>
                  <a:close/>
                  <a:moveTo>
                    <a:pt x="1287693" y="1841826"/>
                  </a:moveTo>
                  <a:cubicBezTo>
                    <a:pt x="1285182" y="1846589"/>
                    <a:pt x="1282498" y="1851611"/>
                    <a:pt x="1279121" y="1857066"/>
                  </a:cubicBezTo>
                  <a:cubicBezTo>
                    <a:pt x="1274185" y="1865119"/>
                    <a:pt x="1263535" y="1864080"/>
                    <a:pt x="1263535" y="1854382"/>
                  </a:cubicBezTo>
                  <a:cubicBezTo>
                    <a:pt x="1263535" y="1851265"/>
                    <a:pt x="1263708" y="1840267"/>
                    <a:pt x="1263708" y="1840267"/>
                  </a:cubicBezTo>
                  <a:cubicBezTo>
                    <a:pt x="1263708" y="1840267"/>
                    <a:pt x="1261370" y="1830656"/>
                    <a:pt x="1272367" y="1830656"/>
                  </a:cubicBezTo>
                  <a:cubicBezTo>
                    <a:pt x="1275484" y="1830656"/>
                    <a:pt x="1275311" y="1830656"/>
                    <a:pt x="1281719" y="1830656"/>
                  </a:cubicBezTo>
                  <a:cubicBezTo>
                    <a:pt x="1291157" y="1830569"/>
                    <a:pt x="1290205" y="1837064"/>
                    <a:pt x="1287693" y="1841826"/>
                  </a:cubicBezTo>
                  <a:close/>
                  <a:moveTo>
                    <a:pt x="1263881" y="1718521"/>
                  </a:moveTo>
                  <a:cubicBezTo>
                    <a:pt x="1266565" y="1710468"/>
                    <a:pt x="1275484" y="1705619"/>
                    <a:pt x="1284057" y="1705792"/>
                  </a:cubicBezTo>
                  <a:cubicBezTo>
                    <a:pt x="1292629" y="1705532"/>
                    <a:pt x="1301548" y="1710468"/>
                    <a:pt x="1304232" y="1718521"/>
                  </a:cubicBezTo>
                  <a:cubicBezTo>
                    <a:pt x="1305705" y="1723024"/>
                    <a:pt x="1304752" y="1728565"/>
                    <a:pt x="1297565" y="1728565"/>
                  </a:cubicBezTo>
                  <a:lnTo>
                    <a:pt x="1270549" y="1728565"/>
                  </a:lnTo>
                  <a:cubicBezTo>
                    <a:pt x="1263275" y="1728565"/>
                    <a:pt x="1262322" y="1723024"/>
                    <a:pt x="1263881" y="1718521"/>
                  </a:cubicBezTo>
                  <a:close/>
                  <a:moveTo>
                    <a:pt x="1263188" y="1772727"/>
                  </a:moveTo>
                  <a:cubicBezTo>
                    <a:pt x="1263361" y="1768051"/>
                    <a:pt x="1265959" y="1763202"/>
                    <a:pt x="1274012" y="1763202"/>
                  </a:cubicBezTo>
                  <a:cubicBezTo>
                    <a:pt x="1282065" y="1763202"/>
                    <a:pt x="1290984" y="1763115"/>
                    <a:pt x="1297219" y="1763115"/>
                  </a:cubicBezTo>
                  <a:cubicBezTo>
                    <a:pt x="1303453" y="1763115"/>
                    <a:pt x="1307003" y="1766492"/>
                    <a:pt x="1305531" y="1773419"/>
                  </a:cubicBezTo>
                  <a:cubicBezTo>
                    <a:pt x="1304492" y="1778182"/>
                    <a:pt x="1304492" y="1783204"/>
                    <a:pt x="1302674" y="1788573"/>
                  </a:cubicBezTo>
                  <a:cubicBezTo>
                    <a:pt x="1300163" y="1795760"/>
                    <a:pt x="1293928" y="1796020"/>
                    <a:pt x="1289425" y="1796020"/>
                  </a:cubicBezTo>
                  <a:lnTo>
                    <a:pt x="1272540" y="1796020"/>
                  </a:lnTo>
                  <a:cubicBezTo>
                    <a:pt x="1268990" y="1796020"/>
                    <a:pt x="1263015" y="1794201"/>
                    <a:pt x="1263275" y="1787967"/>
                  </a:cubicBezTo>
                  <a:cubicBezTo>
                    <a:pt x="1263361" y="1781819"/>
                    <a:pt x="1262929" y="1777403"/>
                    <a:pt x="1263188" y="1772727"/>
                  </a:cubicBezTo>
                  <a:close/>
                  <a:moveTo>
                    <a:pt x="1226993" y="1919325"/>
                  </a:moveTo>
                  <a:cubicBezTo>
                    <a:pt x="1224396" y="1924174"/>
                    <a:pt x="1217988" y="1930928"/>
                    <a:pt x="1211060" y="1930928"/>
                  </a:cubicBezTo>
                  <a:cubicBezTo>
                    <a:pt x="1204220" y="1930928"/>
                    <a:pt x="1197726" y="1924174"/>
                    <a:pt x="1195128" y="1919325"/>
                  </a:cubicBezTo>
                  <a:cubicBezTo>
                    <a:pt x="1194002" y="1917334"/>
                    <a:pt x="1192963" y="1913264"/>
                    <a:pt x="1192963" y="1904778"/>
                  </a:cubicBezTo>
                  <a:cubicBezTo>
                    <a:pt x="1192963" y="1896292"/>
                    <a:pt x="1201016" y="1895339"/>
                    <a:pt x="1203441" y="1895339"/>
                  </a:cubicBezTo>
                  <a:lnTo>
                    <a:pt x="1218681" y="1895339"/>
                  </a:lnTo>
                  <a:cubicBezTo>
                    <a:pt x="1221105" y="1895339"/>
                    <a:pt x="1229158" y="1896378"/>
                    <a:pt x="1229158" y="1904778"/>
                  </a:cubicBezTo>
                  <a:cubicBezTo>
                    <a:pt x="1229158" y="1913264"/>
                    <a:pt x="1228119" y="1917334"/>
                    <a:pt x="1226993" y="1919325"/>
                  </a:cubicBezTo>
                  <a:close/>
                  <a:moveTo>
                    <a:pt x="1192877" y="1772727"/>
                  </a:moveTo>
                  <a:cubicBezTo>
                    <a:pt x="1192877" y="1765973"/>
                    <a:pt x="1196167" y="1762509"/>
                    <a:pt x="1203787" y="1762509"/>
                  </a:cubicBezTo>
                  <a:lnTo>
                    <a:pt x="1218421" y="1762509"/>
                  </a:lnTo>
                  <a:cubicBezTo>
                    <a:pt x="1225608" y="1762509"/>
                    <a:pt x="1230024" y="1765540"/>
                    <a:pt x="1230024" y="1772727"/>
                  </a:cubicBezTo>
                  <a:cubicBezTo>
                    <a:pt x="1230024" y="1782512"/>
                    <a:pt x="1230024" y="1777576"/>
                    <a:pt x="1230024" y="1787014"/>
                  </a:cubicBezTo>
                  <a:cubicBezTo>
                    <a:pt x="1230024" y="1793682"/>
                    <a:pt x="1225175" y="1796799"/>
                    <a:pt x="1217988" y="1796799"/>
                  </a:cubicBezTo>
                  <a:lnTo>
                    <a:pt x="1204306" y="1796799"/>
                  </a:lnTo>
                  <a:cubicBezTo>
                    <a:pt x="1197119" y="1796799"/>
                    <a:pt x="1192877" y="1793768"/>
                    <a:pt x="1192877" y="1787014"/>
                  </a:cubicBezTo>
                  <a:cubicBezTo>
                    <a:pt x="1192877" y="1777749"/>
                    <a:pt x="1192877" y="1781819"/>
                    <a:pt x="1192877" y="1772727"/>
                  </a:cubicBezTo>
                  <a:close/>
                  <a:moveTo>
                    <a:pt x="1192877" y="1839315"/>
                  </a:moveTo>
                  <a:cubicBezTo>
                    <a:pt x="1192877" y="1832561"/>
                    <a:pt x="1196167" y="1829097"/>
                    <a:pt x="1203787" y="1829097"/>
                  </a:cubicBezTo>
                  <a:lnTo>
                    <a:pt x="1218421" y="1829097"/>
                  </a:lnTo>
                  <a:cubicBezTo>
                    <a:pt x="1225608" y="1829097"/>
                    <a:pt x="1230024" y="1832128"/>
                    <a:pt x="1230024" y="1839315"/>
                  </a:cubicBezTo>
                  <a:cubicBezTo>
                    <a:pt x="1230024" y="1849100"/>
                    <a:pt x="1230024" y="1844164"/>
                    <a:pt x="1230024" y="1853603"/>
                  </a:cubicBezTo>
                  <a:cubicBezTo>
                    <a:pt x="1230024" y="1860270"/>
                    <a:pt x="1225175" y="1863387"/>
                    <a:pt x="1217988" y="1863387"/>
                  </a:cubicBezTo>
                  <a:lnTo>
                    <a:pt x="1204306" y="1863387"/>
                  </a:lnTo>
                  <a:cubicBezTo>
                    <a:pt x="1197119" y="1863387"/>
                    <a:pt x="1192877" y="1860357"/>
                    <a:pt x="1192877" y="1853603"/>
                  </a:cubicBezTo>
                  <a:cubicBezTo>
                    <a:pt x="1192877" y="1844337"/>
                    <a:pt x="1192877" y="1848407"/>
                    <a:pt x="1192877" y="1839315"/>
                  </a:cubicBezTo>
                  <a:close/>
                  <a:moveTo>
                    <a:pt x="1070870" y="394286"/>
                  </a:moveTo>
                  <a:cubicBezTo>
                    <a:pt x="1070870" y="395065"/>
                    <a:pt x="1070350" y="395585"/>
                    <a:pt x="1069658" y="395845"/>
                  </a:cubicBezTo>
                  <a:cubicBezTo>
                    <a:pt x="1070437" y="394546"/>
                    <a:pt x="1070956" y="393247"/>
                    <a:pt x="1070870" y="394286"/>
                  </a:cubicBezTo>
                  <a:close/>
                  <a:moveTo>
                    <a:pt x="516342" y="433252"/>
                  </a:moveTo>
                  <a:cubicBezTo>
                    <a:pt x="534439" y="422948"/>
                    <a:pt x="733945" y="348999"/>
                    <a:pt x="767109" y="340773"/>
                  </a:cubicBezTo>
                  <a:cubicBezTo>
                    <a:pt x="800273" y="332547"/>
                    <a:pt x="876906" y="320597"/>
                    <a:pt x="937347" y="335924"/>
                  </a:cubicBezTo>
                  <a:cubicBezTo>
                    <a:pt x="967220" y="343544"/>
                    <a:pt x="1030519" y="364326"/>
                    <a:pt x="1066194" y="396018"/>
                  </a:cubicBezTo>
                  <a:cubicBezTo>
                    <a:pt x="1060566" y="395412"/>
                    <a:pt x="1051473" y="391688"/>
                    <a:pt x="1048183" y="390563"/>
                  </a:cubicBezTo>
                  <a:cubicBezTo>
                    <a:pt x="1042555" y="388571"/>
                    <a:pt x="1024284" y="384501"/>
                    <a:pt x="1020820" y="394026"/>
                  </a:cubicBezTo>
                  <a:cubicBezTo>
                    <a:pt x="1015885" y="407534"/>
                    <a:pt x="1033982" y="415501"/>
                    <a:pt x="1033982" y="415501"/>
                  </a:cubicBezTo>
                  <a:cubicBezTo>
                    <a:pt x="1033982" y="415501"/>
                    <a:pt x="1075892" y="435590"/>
                    <a:pt x="1083945" y="441391"/>
                  </a:cubicBezTo>
                  <a:cubicBezTo>
                    <a:pt x="1091998" y="447193"/>
                    <a:pt x="1105160" y="455246"/>
                    <a:pt x="1109056" y="465291"/>
                  </a:cubicBezTo>
                  <a:cubicBezTo>
                    <a:pt x="1112347" y="473690"/>
                    <a:pt x="1107758" y="474816"/>
                    <a:pt x="1105593" y="473950"/>
                  </a:cubicBezTo>
                  <a:cubicBezTo>
                    <a:pt x="1100657" y="471958"/>
                    <a:pt x="1097540" y="470226"/>
                    <a:pt x="1094509" y="468667"/>
                  </a:cubicBezTo>
                  <a:cubicBezTo>
                    <a:pt x="1083772" y="463039"/>
                    <a:pt x="1075026" y="463905"/>
                    <a:pt x="1071390" y="469966"/>
                  </a:cubicBezTo>
                  <a:cubicBezTo>
                    <a:pt x="1066280" y="478366"/>
                    <a:pt x="1073814" y="485986"/>
                    <a:pt x="1080308" y="490662"/>
                  </a:cubicBezTo>
                  <a:cubicBezTo>
                    <a:pt x="1085677" y="494472"/>
                    <a:pt x="1091738" y="497589"/>
                    <a:pt x="1110875" y="509798"/>
                  </a:cubicBezTo>
                  <a:cubicBezTo>
                    <a:pt x="1119967" y="515600"/>
                    <a:pt x="1132436" y="521834"/>
                    <a:pt x="1142134" y="545733"/>
                  </a:cubicBezTo>
                  <a:cubicBezTo>
                    <a:pt x="1148282" y="561060"/>
                    <a:pt x="1128453" y="550150"/>
                    <a:pt x="1128453" y="550150"/>
                  </a:cubicBezTo>
                  <a:cubicBezTo>
                    <a:pt x="1128453" y="550150"/>
                    <a:pt x="1112520" y="542443"/>
                    <a:pt x="1107671" y="549803"/>
                  </a:cubicBezTo>
                  <a:cubicBezTo>
                    <a:pt x="1100051" y="561407"/>
                    <a:pt x="1118235" y="571278"/>
                    <a:pt x="1118235" y="571278"/>
                  </a:cubicBezTo>
                  <a:cubicBezTo>
                    <a:pt x="1118235" y="571278"/>
                    <a:pt x="1133215" y="580370"/>
                    <a:pt x="1149235" y="592752"/>
                  </a:cubicBezTo>
                  <a:cubicBezTo>
                    <a:pt x="1167245" y="606693"/>
                    <a:pt x="1170190" y="613448"/>
                    <a:pt x="1174606" y="625484"/>
                  </a:cubicBezTo>
                  <a:cubicBezTo>
                    <a:pt x="1179108" y="637866"/>
                    <a:pt x="1164128" y="633796"/>
                    <a:pt x="1160145" y="632324"/>
                  </a:cubicBezTo>
                  <a:cubicBezTo>
                    <a:pt x="1155989" y="630852"/>
                    <a:pt x="1142134" y="624964"/>
                    <a:pt x="1137718" y="633710"/>
                  </a:cubicBezTo>
                  <a:cubicBezTo>
                    <a:pt x="1132349" y="644534"/>
                    <a:pt x="1147243" y="651201"/>
                    <a:pt x="1147243" y="651201"/>
                  </a:cubicBezTo>
                  <a:cubicBezTo>
                    <a:pt x="1147243" y="651201"/>
                    <a:pt x="1170882" y="663324"/>
                    <a:pt x="1182486" y="670598"/>
                  </a:cubicBezTo>
                  <a:cubicBezTo>
                    <a:pt x="1194175" y="677871"/>
                    <a:pt x="1197726" y="683933"/>
                    <a:pt x="1201362" y="692245"/>
                  </a:cubicBezTo>
                  <a:cubicBezTo>
                    <a:pt x="1204999" y="700645"/>
                    <a:pt x="1202315" y="704368"/>
                    <a:pt x="1192617" y="702290"/>
                  </a:cubicBezTo>
                  <a:cubicBezTo>
                    <a:pt x="1185862" y="700818"/>
                    <a:pt x="1174000" y="697354"/>
                    <a:pt x="1170709" y="705061"/>
                  </a:cubicBezTo>
                  <a:cubicBezTo>
                    <a:pt x="1166986" y="713720"/>
                    <a:pt x="1173134" y="719002"/>
                    <a:pt x="1189586" y="726102"/>
                  </a:cubicBezTo>
                  <a:cubicBezTo>
                    <a:pt x="1192011" y="727141"/>
                    <a:pt x="1215910" y="735627"/>
                    <a:pt x="1221711" y="745152"/>
                  </a:cubicBezTo>
                  <a:cubicBezTo>
                    <a:pt x="1227513" y="754591"/>
                    <a:pt x="1220153" y="757188"/>
                    <a:pt x="1216862" y="757535"/>
                  </a:cubicBezTo>
                  <a:cubicBezTo>
                    <a:pt x="1213572" y="757881"/>
                    <a:pt x="1199890" y="755457"/>
                    <a:pt x="1196167" y="760479"/>
                  </a:cubicBezTo>
                  <a:cubicBezTo>
                    <a:pt x="1188114" y="771216"/>
                    <a:pt x="1205086" y="776931"/>
                    <a:pt x="1209675" y="778663"/>
                  </a:cubicBezTo>
                  <a:cubicBezTo>
                    <a:pt x="1216256" y="781261"/>
                    <a:pt x="1228812" y="784984"/>
                    <a:pt x="1234094" y="787842"/>
                  </a:cubicBezTo>
                  <a:cubicBezTo>
                    <a:pt x="1238597" y="790266"/>
                    <a:pt x="1241281" y="793903"/>
                    <a:pt x="1242666" y="796414"/>
                  </a:cubicBezTo>
                  <a:cubicBezTo>
                    <a:pt x="1244918" y="802043"/>
                    <a:pt x="1246130" y="805160"/>
                    <a:pt x="1246130" y="805160"/>
                  </a:cubicBezTo>
                  <a:cubicBezTo>
                    <a:pt x="1246130" y="805160"/>
                    <a:pt x="1252105" y="815464"/>
                    <a:pt x="1261630" y="816157"/>
                  </a:cubicBezTo>
                  <a:cubicBezTo>
                    <a:pt x="1271241" y="816850"/>
                    <a:pt x="1281546" y="813905"/>
                    <a:pt x="1274099" y="796241"/>
                  </a:cubicBezTo>
                  <a:cubicBezTo>
                    <a:pt x="1266652" y="778576"/>
                    <a:pt x="1125076" y="425892"/>
                    <a:pt x="1125076" y="425892"/>
                  </a:cubicBezTo>
                  <a:cubicBezTo>
                    <a:pt x="1125076" y="425892"/>
                    <a:pt x="1107325" y="396451"/>
                    <a:pt x="1135207" y="339647"/>
                  </a:cubicBezTo>
                  <a:cubicBezTo>
                    <a:pt x="1163089" y="282843"/>
                    <a:pt x="1214265" y="233140"/>
                    <a:pt x="1300336" y="179107"/>
                  </a:cubicBezTo>
                  <a:cubicBezTo>
                    <a:pt x="1386494" y="125075"/>
                    <a:pt x="1485900" y="101262"/>
                    <a:pt x="1519757" y="80567"/>
                  </a:cubicBezTo>
                  <a:cubicBezTo>
                    <a:pt x="1553614" y="59872"/>
                    <a:pt x="1567815" y="46623"/>
                    <a:pt x="1567815" y="46623"/>
                  </a:cubicBezTo>
                  <a:cubicBezTo>
                    <a:pt x="1567815" y="46623"/>
                    <a:pt x="1579591" y="35540"/>
                    <a:pt x="1586259" y="48788"/>
                  </a:cubicBezTo>
                  <a:cubicBezTo>
                    <a:pt x="1592926" y="62037"/>
                    <a:pt x="1623320" y="117108"/>
                    <a:pt x="1623320" y="117108"/>
                  </a:cubicBezTo>
                  <a:cubicBezTo>
                    <a:pt x="1623320" y="117108"/>
                    <a:pt x="1632931" y="131829"/>
                    <a:pt x="1612323" y="140748"/>
                  </a:cubicBezTo>
                  <a:cubicBezTo>
                    <a:pt x="1591714" y="149667"/>
                    <a:pt x="1564438" y="167418"/>
                    <a:pt x="1549025" y="193222"/>
                  </a:cubicBezTo>
                  <a:cubicBezTo>
                    <a:pt x="1533612" y="219026"/>
                    <a:pt x="1486506" y="234179"/>
                    <a:pt x="1468755" y="222490"/>
                  </a:cubicBezTo>
                  <a:cubicBezTo>
                    <a:pt x="1451004" y="210713"/>
                    <a:pt x="1458364" y="180493"/>
                    <a:pt x="1463473" y="177549"/>
                  </a:cubicBezTo>
                  <a:cubicBezTo>
                    <a:pt x="1468582" y="174605"/>
                    <a:pt x="1475249" y="164214"/>
                    <a:pt x="1464858" y="159884"/>
                  </a:cubicBezTo>
                  <a:cubicBezTo>
                    <a:pt x="1454554" y="155468"/>
                    <a:pt x="1414809" y="179194"/>
                    <a:pt x="1409700" y="207163"/>
                  </a:cubicBezTo>
                  <a:cubicBezTo>
                    <a:pt x="1404591" y="235218"/>
                    <a:pt x="1409787" y="248467"/>
                    <a:pt x="1422343" y="260936"/>
                  </a:cubicBezTo>
                  <a:cubicBezTo>
                    <a:pt x="1434898" y="273405"/>
                    <a:pt x="1437842" y="290377"/>
                    <a:pt x="1409873" y="290464"/>
                  </a:cubicBezTo>
                  <a:cubicBezTo>
                    <a:pt x="1381904" y="290550"/>
                    <a:pt x="1356880" y="242752"/>
                    <a:pt x="1375064" y="213138"/>
                  </a:cubicBezTo>
                  <a:cubicBezTo>
                    <a:pt x="1384589" y="197638"/>
                    <a:pt x="1387533" y="192443"/>
                    <a:pt x="1377228" y="191057"/>
                  </a:cubicBezTo>
                  <a:cubicBezTo>
                    <a:pt x="1366924" y="189585"/>
                    <a:pt x="1343371" y="209588"/>
                    <a:pt x="1336011" y="220585"/>
                  </a:cubicBezTo>
                  <a:cubicBezTo>
                    <a:pt x="1328651" y="231668"/>
                    <a:pt x="1307263" y="310293"/>
                    <a:pt x="1369608" y="343111"/>
                  </a:cubicBezTo>
                  <a:cubicBezTo>
                    <a:pt x="1390477" y="354108"/>
                    <a:pt x="1423208" y="354281"/>
                    <a:pt x="1418792" y="363892"/>
                  </a:cubicBezTo>
                  <a:cubicBezTo>
                    <a:pt x="1414376" y="373504"/>
                    <a:pt x="1403552" y="377401"/>
                    <a:pt x="1394720" y="371512"/>
                  </a:cubicBezTo>
                  <a:cubicBezTo>
                    <a:pt x="1385888" y="365624"/>
                    <a:pt x="1381385" y="360516"/>
                    <a:pt x="1375583" y="373764"/>
                  </a:cubicBezTo>
                  <a:cubicBezTo>
                    <a:pt x="1369695" y="387012"/>
                    <a:pt x="1377662" y="417232"/>
                    <a:pt x="1407882" y="409786"/>
                  </a:cubicBezTo>
                  <a:cubicBezTo>
                    <a:pt x="1438102" y="402339"/>
                    <a:pt x="1431608" y="417925"/>
                    <a:pt x="1430828" y="433339"/>
                  </a:cubicBezTo>
                  <a:cubicBezTo>
                    <a:pt x="1430222" y="447193"/>
                    <a:pt x="1426672" y="475162"/>
                    <a:pt x="1443904" y="512050"/>
                  </a:cubicBezTo>
                  <a:cubicBezTo>
                    <a:pt x="1445982" y="516379"/>
                    <a:pt x="1436370" y="526077"/>
                    <a:pt x="1438968" y="530667"/>
                  </a:cubicBezTo>
                  <a:cubicBezTo>
                    <a:pt x="1441046" y="534217"/>
                    <a:pt x="1454814" y="536988"/>
                    <a:pt x="1456459" y="539932"/>
                  </a:cubicBezTo>
                  <a:cubicBezTo>
                    <a:pt x="1474643" y="573356"/>
                    <a:pt x="1463906" y="573356"/>
                    <a:pt x="1459230" y="581495"/>
                  </a:cubicBezTo>
                  <a:cubicBezTo>
                    <a:pt x="1454121" y="590328"/>
                    <a:pt x="1423555" y="630766"/>
                    <a:pt x="1443557" y="675620"/>
                  </a:cubicBezTo>
                  <a:cubicBezTo>
                    <a:pt x="1463560" y="720560"/>
                    <a:pt x="1492395" y="732510"/>
                    <a:pt x="1507894" y="742728"/>
                  </a:cubicBezTo>
                  <a:cubicBezTo>
                    <a:pt x="1523394" y="753032"/>
                    <a:pt x="1523481" y="759007"/>
                    <a:pt x="1513869" y="765674"/>
                  </a:cubicBezTo>
                  <a:cubicBezTo>
                    <a:pt x="1504344" y="772342"/>
                    <a:pt x="1472132" y="792864"/>
                    <a:pt x="1458970" y="836333"/>
                  </a:cubicBezTo>
                  <a:cubicBezTo>
                    <a:pt x="1445809" y="879801"/>
                    <a:pt x="1420091" y="915304"/>
                    <a:pt x="1406756" y="896860"/>
                  </a:cubicBezTo>
                  <a:cubicBezTo>
                    <a:pt x="1393421" y="878502"/>
                    <a:pt x="1344670" y="823344"/>
                    <a:pt x="1267345" y="827933"/>
                  </a:cubicBezTo>
                  <a:cubicBezTo>
                    <a:pt x="1189932" y="832523"/>
                    <a:pt x="1147330" y="851746"/>
                    <a:pt x="1106978" y="941021"/>
                  </a:cubicBezTo>
                  <a:cubicBezTo>
                    <a:pt x="1092517" y="972973"/>
                    <a:pt x="1088794" y="989598"/>
                    <a:pt x="1078317" y="999124"/>
                  </a:cubicBezTo>
                  <a:cubicBezTo>
                    <a:pt x="1059440" y="1016182"/>
                    <a:pt x="1038138" y="1007263"/>
                    <a:pt x="1031990" y="1000163"/>
                  </a:cubicBezTo>
                  <a:cubicBezTo>
                    <a:pt x="1022379" y="989166"/>
                    <a:pt x="969299" y="964920"/>
                    <a:pt x="930246" y="972367"/>
                  </a:cubicBezTo>
                  <a:cubicBezTo>
                    <a:pt x="891194" y="979814"/>
                    <a:pt x="885392" y="997565"/>
                    <a:pt x="900112" y="1012285"/>
                  </a:cubicBezTo>
                  <a:cubicBezTo>
                    <a:pt x="914920" y="1027006"/>
                    <a:pt x="941676" y="1045017"/>
                    <a:pt x="927562" y="1053070"/>
                  </a:cubicBezTo>
                  <a:cubicBezTo>
                    <a:pt x="912062" y="1061989"/>
                    <a:pt x="898900" y="1095153"/>
                    <a:pt x="867121" y="1112558"/>
                  </a:cubicBezTo>
                  <a:cubicBezTo>
                    <a:pt x="851275" y="1121303"/>
                    <a:pt x="839932" y="1122169"/>
                    <a:pt x="830234" y="1104505"/>
                  </a:cubicBezTo>
                  <a:cubicBezTo>
                    <a:pt x="820622" y="1086840"/>
                    <a:pt x="509587" y="456718"/>
                    <a:pt x="509587" y="456718"/>
                  </a:cubicBezTo>
                  <a:cubicBezTo>
                    <a:pt x="509587" y="456718"/>
                    <a:pt x="499370" y="442864"/>
                    <a:pt x="516342" y="433252"/>
                  </a:cubicBezTo>
                  <a:close/>
                  <a:moveTo>
                    <a:pt x="1563572" y="625570"/>
                  </a:moveTo>
                  <a:cubicBezTo>
                    <a:pt x="1565823" y="641070"/>
                    <a:pt x="1563572" y="656397"/>
                    <a:pt x="1576821" y="654145"/>
                  </a:cubicBezTo>
                  <a:cubicBezTo>
                    <a:pt x="1590069" y="651894"/>
                    <a:pt x="1653887" y="641330"/>
                    <a:pt x="1662632" y="649210"/>
                  </a:cubicBezTo>
                  <a:cubicBezTo>
                    <a:pt x="1668087" y="654145"/>
                    <a:pt x="1666962" y="662371"/>
                    <a:pt x="1657177" y="662371"/>
                  </a:cubicBezTo>
                  <a:cubicBezTo>
                    <a:pt x="1643322" y="662371"/>
                    <a:pt x="1644361" y="697787"/>
                    <a:pt x="1662113" y="712161"/>
                  </a:cubicBezTo>
                  <a:cubicBezTo>
                    <a:pt x="1679777" y="726449"/>
                    <a:pt x="1712422" y="711988"/>
                    <a:pt x="1709132" y="726362"/>
                  </a:cubicBezTo>
                  <a:cubicBezTo>
                    <a:pt x="1705841" y="740736"/>
                    <a:pt x="1682461" y="739697"/>
                    <a:pt x="1659255" y="734242"/>
                  </a:cubicBezTo>
                  <a:cubicBezTo>
                    <a:pt x="1636049" y="728787"/>
                    <a:pt x="1623407" y="724977"/>
                    <a:pt x="1602538" y="731038"/>
                  </a:cubicBezTo>
                  <a:cubicBezTo>
                    <a:pt x="1577167" y="738485"/>
                    <a:pt x="1545388" y="717184"/>
                    <a:pt x="1545388" y="717184"/>
                  </a:cubicBezTo>
                  <a:cubicBezTo>
                    <a:pt x="1545388" y="717184"/>
                    <a:pt x="1499149" y="689215"/>
                    <a:pt x="1489883" y="662718"/>
                  </a:cubicBezTo>
                  <a:cubicBezTo>
                    <a:pt x="1483562" y="644620"/>
                    <a:pt x="1483129" y="619249"/>
                    <a:pt x="1497070" y="598554"/>
                  </a:cubicBezTo>
                  <a:cubicBezTo>
                    <a:pt x="1511012" y="577859"/>
                    <a:pt x="1517679" y="577859"/>
                    <a:pt x="1529455" y="584526"/>
                  </a:cubicBezTo>
                  <a:cubicBezTo>
                    <a:pt x="1541232" y="591107"/>
                    <a:pt x="1579505" y="598034"/>
                    <a:pt x="1588337" y="586951"/>
                  </a:cubicBezTo>
                  <a:cubicBezTo>
                    <a:pt x="1597169" y="575867"/>
                    <a:pt x="1605742" y="552401"/>
                    <a:pt x="1614574" y="561233"/>
                  </a:cubicBezTo>
                  <a:cubicBezTo>
                    <a:pt x="1623407" y="570066"/>
                    <a:pt x="1630594" y="594657"/>
                    <a:pt x="1616652" y="603490"/>
                  </a:cubicBezTo>
                  <a:cubicBezTo>
                    <a:pt x="1610678" y="607300"/>
                    <a:pt x="1611111" y="607473"/>
                    <a:pt x="1606262" y="606953"/>
                  </a:cubicBezTo>
                  <a:cubicBezTo>
                    <a:pt x="1599767" y="606347"/>
                    <a:pt x="1602971" y="599853"/>
                    <a:pt x="1580544" y="605827"/>
                  </a:cubicBezTo>
                  <a:cubicBezTo>
                    <a:pt x="1568162" y="609205"/>
                    <a:pt x="1561321" y="610071"/>
                    <a:pt x="1563572" y="625570"/>
                  </a:cubicBezTo>
                  <a:close/>
                  <a:moveTo>
                    <a:pt x="1563659" y="536382"/>
                  </a:moveTo>
                  <a:cubicBezTo>
                    <a:pt x="1561408" y="542097"/>
                    <a:pt x="1554480" y="553613"/>
                    <a:pt x="1529802" y="532399"/>
                  </a:cubicBezTo>
                  <a:cubicBezTo>
                    <a:pt x="1525039" y="528329"/>
                    <a:pt x="1525299" y="520189"/>
                    <a:pt x="1515688" y="519843"/>
                  </a:cubicBezTo>
                  <a:cubicBezTo>
                    <a:pt x="1486160" y="518631"/>
                    <a:pt x="1473518" y="500273"/>
                    <a:pt x="1474730" y="463559"/>
                  </a:cubicBezTo>
                  <a:cubicBezTo>
                    <a:pt x="1475336" y="445634"/>
                    <a:pt x="1487719" y="441391"/>
                    <a:pt x="1490836" y="453774"/>
                  </a:cubicBezTo>
                  <a:cubicBezTo>
                    <a:pt x="1493953" y="466157"/>
                    <a:pt x="1512483" y="490489"/>
                    <a:pt x="1531014" y="495078"/>
                  </a:cubicBezTo>
                  <a:cubicBezTo>
                    <a:pt x="1549631" y="499667"/>
                    <a:pt x="1566949" y="504083"/>
                    <a:pt x="1565477" y="518024"/>
                  </a:cubicBezTo>
                  <a:cubicBezTo>
                    <a:pt x="1563832" y="531879"/>
                    <a:pt x="1565910" y="530580"/>
                    <a:pt x="1563659" y="536382"/>
                  </a:cubicBezTo>
                  <a:close/>
                  <a:moveTo>
                    <a:pt x="1369435" y="952538"/>
                  </a:moveTo>
                  <a:cubicBezTo>
                    <a:pt x="1361382" y="965093"/>
                    <a:pt x="1347874" y="974272"/>
                    <a:pt x="1328218" y="971501"/>
                  </a:cubicBezTo>
                  <a:cubicBezTo>
                    <a:pt x="1286914" y="965699"/>
                    <a:pt x="1258945" y="971674"/>
                    <a:pt x="1229504" y="981286"/>
                  </a:cubicBezTo>
                  <a:cubicBezTo>
                    <a:pt x="1212186" y="987001"/>
                    <a:pt x="1174866" y="990291"/>
                    <a:pt x="1166120" y="987607"/>
                  </a:cubicBezTo>
                  <a:cubicBezTo>
                    <a:pt x="1157115" y="984836"/>
                    <a:pt x="1148196" y="977995"/>
                    <a:pt x="1151313" y="960158"/>
                  </a:cubicBezTo>
                  <a:cubicBezTo>
                    <a:pt x="1154950" y="939549"/>
                    <a:pt x="1168111" y="887162"/>
                    <a:pt x="1225521" y="873740"/>
                  </a:cubicBezTo>
                  <a:cubicBezTo>
                    <a:pt x="1282931" y="860318"/>
                    <a:pt x="1323542" y="873480"/>
                    <a:pt x="1347181" y="894782"/>
                  </a:cubicBezTo>
                  <a:cubicBezTo>
                    <a:pt x="1370821" y="916083"/>
                    <a:pt x="1380519" y="935306"/>
                    <a:pt x="1369435" y="952538"/>
                  </a:cubicBezTo>
                  <a:close/>
                  <a:moveTo>
                    <a:pt x="435552" y="563918"/>
                  </a:moveTo>
                  <a:cubicBezTo>
                    <a:pt x="470189" y="563831"/>
                    <a:pt x="517294" y="562272"/>
                    <a:pt x="517294" y="562272"/>
                  </a:cubicBezTo>
                  <a:cubicBezTo>
                    <a:pt x="517294" y="562272"/>
                    <a:pt x="530542" y="560800"/>
                    <a:pt x="537989" y="576214"/>
                  </a:cubicBezTo>
                  <a:cubicBezTo>
                    <a:pt x="545436" y="591713"/>
                    <a:pt x="816379" y="1136370"/>
                    <a:pt x="816379" y="1136370"/>
                  </a:cubicBezTo>
                  <a:cubicBezTo>
                    <a:pt x="824519" y="1154727"/>
                    <a:pt x="834130" y="1151004"/>
                    <a:pt x="845907" y="1146588"/>
                  </a:cubicBezTo>
                  <a:cubicBezTo>
                    <a:pt x="857683" y="1142172"/>
                    <a:pt x="868767" y="1149532"/>
                    <a:pt x="868767" y="1149532"/>
                  </a:cubicBezTo>
                  <a:cubicBezTo>
                    <a:pt x="868767" y="1149532"/>
                    <a:pt x="879071" y="1156113"/>
                    <a:pt x="895350" y="1168582"/>
                  </a:cubicBezTo>
                  <a:cubicBezTo>
                    <a:pt x="912755" y="1181917"/>
                    <a:pt x="888076" y="1193693"/>
                    <a:pt x="888076" y="1193693"/>
                  </a:cubicBezTo>
                  <a:lnTo>
                    <a:pt x="779838" y="1227810"/>
                  </a:lnTo>
                  <a:cubicBezTo>
                    <a:pt x="779838" y="1227810"/>
                    <a:pt x="764425" y="1233698"/>
                    <a:pt x="755506" y="1215341"/>
                  </a:cubicBezTo>
                  <a:cubicBezTo>
                    <a:pt x="746673" y="1196984"/>
                    <a:pt x="429751" y="581582"/>
                    <a:pt x="429751" y="581582"/>
                  </a:cubicBezTo>
                  <a:cubicBezTo>
                    <a:pt x="429751" y="581582"/>
                    <a:pt x="418407" y="563918"/>
                    <a:pt x="435552" y="563918"/>
                  </a:cubicBezTo>
                  <a:close/>
                  <a:moveTo>
                    <a:pt x="802178" y="1358216"/>
                  </a:moveTo>
                  <a:cubicBezTo>
                    <a:pt x="802178" y="1358216"/>
                    <a:pt x="788150" y="1357523"/>
                    <a:pt x="788930" y="1366356"/>
                  </a:cubicBezTo>
                  <a:cubicBezTo>
                    <a:pt x="789709" y="1375188"/>
                    <a:pt x="791960" y="1383327"/>
                    <a:pt x="791960" y="1383327"/>
                  </a:cubicBezTo>
                  <a:cubicBezTo>
                    <a:pt x="791960" y="1383327"/>
                    <a:pt x="785293" y="1392160"/>
                    <a:pt x="778712" y="1381163"/>
                  </a:cubicBezTo>
                  <a:cubicBezTo>
                    <a:pt x="772045" y="1370166"/>
                    <a:pt x="739486" y="1300979"/>
                    <a:pt x="739486" y="1300979"/>
                  </a:cubicBezTo>
                  <a:cubicBezTo>
                    <a:pt x="739486" y="1300979"/>
                    <a:pt x="733598" y="1289203"/>
                    <a:pt x="721822" y="1294399"/>
                  </a:cubicBezTo>
                  <a:cubicBezTo>
                    <a:pt x="710046" y="1299594"/>
                    <a:pt x="704157" y="1302538"/>
                    <a:pt x="710046" y="1315094"/>
                  </a:cubicBezTo>
                  <a:cubicBezTo>
                    <a:pt x="715934" y="1327563"/>
                    <a:pt x="743383" y="1379171"/>
                    <a:pt x="743383" y="1379171"/>
                  </a:cubicBezTo>
                  <a:cubicBezTo>
                    <a:pt x="743383" y="1379171"/>
                    <a:pt x="753774" y="1394498"/>
                    <a:pt x="740525" y="1401252"/>
                  </a:cubicBezTo>
                  <a:cubicBezTo>
                    <a:pt x="712990" y="1415279"/>
                    <a:pt x="704504" y="1388003"/>
                    <a:pt x="694113" y="1373369"/>
                  </a:cubicBezTo>
                  <a:cubicBezTo>
                    <a:pt x="683808" y="1358649"/>
                    <a:pt x="333029" y="762557"/>
                    <a:pt x="333029" y="762557"/>
                  </a:cubicBezTo>
                  <a:cubicBezTo>
                    <a:pt x="333029" y="762557"/>
                    <a:pt x="315710" y="742641"/>
                    <a:pt x="335886" y="731558"/>
                  </a:cubicBezTo>
                  <a:cubicBezTo>
                    <a:pt x="356235" y="720474"/>
                    <a:pt x="421611" y="678997"/>
                    <a:pt x="421611" y="678997"/>
                  </a:cubicBezTo>
                  <a:cubicBezTo>
                    <a:pt x="421611" y="678997"/>
                    <a:pt x="437804" y="665662"/>
                    <a:pt x="452611" y="693631"/>
                  </a:cubicBezTo>
                  <a:cubicBezTo>
                    <a:pt x="467418" y="721600"/>
                    <a:pt x="742344" y="1254480"/>
                    <a:pt x="742344" y="1254480"/>
                  </a:cubicBezTo>
                  <a:cubicBezTo>
                    <a:pt x="742344" y="1254480"/>
                    <a:pt x="746067" y="1270673"/>
                    <a:pt x="769620" y="1263226"/>
                  </a:cubicBezTo>
                  <a:cubicBezTo>
                    <a:pt x="793173" y="1255779"/>
                    <a:pt x="930852" y="1210492"/>
                    <a:pt x="930852" y="1210492"/>
                  </a:cubicBezTo>
                  <a:cubicBezTo>
                    <a:pt x="930852" y="1210492"/>
                    <a:pt x="947045" y="1214129"/>
                    <a:pt x="957349" y="1212657"/>
                  </a:cubicBezTo>
                  <a:cubicBezTo>
                    <a:pt x="957349" y="1212657"/>
                    <a:pt x="962631" y="1249458"/>
                    <a:pt x="976572" y="1251623"/>
                  </a:cubicBezTo>
                  <a:cubicBezTo>
                    <a:pt x="990600" y="1253787"/>
                    <a:pt x="1027401" y="1241232"/>
                    <a:pt x="1029653" y="1249285"/>
                  </a:cubicBezTo>
                  <a:cubicBezTo>
                    <a:pt x="1031904" y="1257424"/>
                    <a:pt x="1031990" y="1298641"/>
                    <a:pt x="1031990" y="1298641"/>
                  </a:cubicBezTo>
                  <a:cubicBezTo>
                    <a:pt x="1031990" y="1298641"/>
                    <a:pt x="1032770" y="1315613"/>
                    <a:pt x="1017270" y="1319337"/>
                  </a:cubicBezTo>
                  <a:cubicBezTo>
                    <a:pt x="1001770" y="1323060"/>
                    <a:pt x="968693" y="1340119"/>
                    <a:pt x="957609" y="1348258"/>
                  </a:cubicBezTo>
                  <a:cubicBezTo>
                    <a:pt x="946612" y="1356398"/>
                    <a:pt x="925917" y="1359428"/>
                    <a:pt x="917864" y="1354233"/>
                  </a:cubicBezTo>
                  <a:cubicBezTo>
                    <a:pt x="909724" y="1349037"/>
                    <a:pt x="896476" y="1352761"/>
                    <a:pt x="894224" y="1335875"/>
                  </a:cubicBezTo>
                  <a:cubicBezTo>
                    <a:pt x="891973" y="1318904"/>
                    <a:pt x="877859" y="1291714"/>
                    <a:pt x="852834" y="1298382"/>
                  </a:cubicBezTo>
                  <a:cubicBezTo>
                    <a:pt x="827809" y="1305049"/>
                    <a:pt x="818977" y="1307301"/>
                    <a:pt x="818977" y="1307301"/>
                  </a:cubicBezTo>
                  <a:cubicBezTo>
                    <a:pt x="818977" y="1307301"/>
                    <a:pt x="809365" y="1311024"/>
                    <a:pt x="804170" y="1300720"/>
                  </a:cubicBezTo>
                  <a:cubicBezTo>
                    <a:pt x="798974" y="1290415"/>
                    <a:pt x="815167" y="1283748"/>
                    <a:pt x="828415" y="1281496"/>
                  </a:cubicBezTo>
                  <a:cubicBezTo>
                    <a:pt x="841664" y="1279245"/>
                    <a:pt x="854912" y="1277773"/>
                    <a:pt x="852747" y="1265217"/>
                  </a:cubicBezTo>
                  <a:cubicBezTo>
                    <a:pt x="850496" y="1252662"/>
                    <a:pt x="845301" y="1249804"/>
                    <a:pt x="837248" y="1251276"/>
                  </a:cubicBezTo>
                  <a:cubicBezTo>
                    <a:pt x="837248" y="1251276"/>
                    <a:pt x="810751" y="1257251"/>
                    <a:pt x="796030" y="1264698"/>
                  </a:cubicBezTo>
                  <a:cubicBezTo>
                    <a:pt x="781310" y="1272058"/>
                    <a:pt x="760701" y="1287645"/>
                    <a:pt x="769620" y="1316306"/>
                  </a:cubicBezTo>
                  <a:cubicBezTo>
                    <a:pt x="778539" y="1345054"/>
                    <a:pt x="805036" y="1339080"/>
                    <a:pt x="813868" y="1336135"/>
                  </a:cubicBezTo>
                  <a:cubicBezTo>
                    <a:pt x="822700" y="1333191"/>
                    <a:pt x="846253" y="1327216"/>
                    <a:pt x="852921" y="1333105"/>
                  </a:cubicBezTo>
                  <a:cubicBezTo>
                    <a:pt x="859588" y="1338993"/>
                    <a:pt x="857423" y="1349297"/>
                    <a:pt x="844175" y="1353021"/>
                  </a:cubicBezTo>
                  <a:cubicBezTo>
                    <a:pt x="830926" y="1356657"/>
                    <a:pt x="802178" y="1358216"/>
                    <a:pt x="802178" y="1358216"/>
                  </a:cubicBezTo>
                  <a:close/>
                  <a:moveTo>
                    <a:pt x="931459" y="1468446"/>
                  </a:moveTo>
                  <a:cubicBezTo>
                    <a:pt x="927042" y="1476586"/>
                    <a:pt x="923146" y="1487496"/>
                    <a:pt x="913101" y="1482474"/>
                  </a:cubicBezTo>
                  <a:cubicBezTo>
                    <a:pt x="902797" y="1477365"/>
                    <a:pt x="918903" y="1465502"/>
                    <a:pt x="918903" y="1465502"/>
                  </a:cubicBezTo>
                  <a:cubicBezTo>
                    <a:pt x="918903" y="1465502"/>
                    <a:pt x="917431" y="1456670"/>
                    <a:pt x="912235" y="1458921"/>
                  </a:cubicBezTo>
                  <a:cubicBezTo>
                    <a:pt x="907040" y="1461173"/>
                    <a:pt x="904875" y="1474421"/>
                    <a:pt x="891627" y="1464117"/>
                  </a:cubicBezTo>
                  <a:cubicBezTo>
                    <a:pt x="886085" y="1459874"/>
                    <a:pt x="893099" y="1456757"/>
                    <a:pt x="901152" y="1447838"/>
                  </a:cubicBezTo>
                  <a:cubicBezTo>
                    <a:pt x="909291" y="1439005"/>
                    <a:pt x="898814" y="1431818"/>
                    <a:pt x="893791" y="1436061"/>
                  </a:cubicBezTo>
                  <a:cubicBezTo>
                    <a:pt x="879764" y="1447924"/>
                    <a:pt x="864783" y="1435022"/>
                    <a:pt x="878292" y="1426536"/>
                  </a:cubicBezTo>
                  <a:cubicBezTo>
                    <a:pt x="890068" y="1419176"/>
                    <a:pt x="900199" y="1409218"/>
                    <a:pt x="879677" y="1410344"/>
                  </a:cubicBezTo>
                  <a:cubicBezTo>
                    <a:pt x="865649" y="1411123"/>
                    <a:pt x="858376" y="1414847"/>
                    <a:pt x="851622" y="1396403"/>
                  </a:cubicBezTo>
                  <a:cubicBezTo>
                    <a:pt x="844954" y="1377959"/>
                    <a:pt x="884007" y="1383760"/>
                    <a:pt x="898034" y="1380816"/>
                  </a:cubicBezTo>
                  <a:cubicBezTo>
                    <a:pt x="912062" y="1377786"/>
                    <a:pt x="925310" y="1380730"/>
                    <a:pt x="924618" y="1390341"/>
                  </a:cubicBezTo>
                  <a:cubicBezTo>
                    <a:pt x="923925" y="1399953"/>
                    <a:pt x="907732" y="1416145"/>
                    <a:pt x="932065" y="1410950"/>
                  </a:cubicBezTo>
                  <a:cubicBezTo>
                    <a:pt x="956397" y="1405754"/>
                    <a:pt x="1007052" y="1367654"/>
                    <a:pt x="1032943" y="1370166"/>
                  </a:cubicBezTo>
                  <a:cubicBezTo>
                    <a:pt x="1032943" y="1370166"/>
                    <a:pt x="1048443" y="1370858"/>
                    <a:pt x="1049222" y="1377526"/>
                  </a:cubicBezTo>
                  <a:cubicBezTo>
                    <a:pt x="1050002" y="1384193"/>
                    <a:pt x="1050002" y="1401858"/>
                    <a:pt x="1066973" y="1396662"/>
                  </a:cubicBezTo>
                  <a:cubicBezTo>
                    <a:pt x="1083945" y="1391467"/>
                    <a:pt x="1094249" y="1387744"/>
                    <a:pt x="1091912" y="1366356"/>
                  </a:cubicBezTo>
                  <a:cubicBezTo>
                    <a:pt x="1089660" y="1344968"/>
                    <a:pt x="1084378" y="1281583"/>
                    <a:pt x="1087928" y="1242530"/>
                  </a:cubicBezTo>
                  <a:cubicBezTo>
                    <a:pt x="1087928" y="1242530"/>
                    <a:pt x="1086456" y="1227031"/>
                    <a:pt x="1097453" y="1220363"/>
                  </a:cubicBezTo>
                  <a:cubicBezTo>
                    <a:pt x="1108450" y="1213696"/>
                    <a:pt x="1126201" y="1212224"/>
                    <a:pt x="1126201" y="1212224"/>
                  </a:cubicBezTo>
                  <a:cubicBezTo>
                    <a:pt x="1126201" y="1212224"/>
                    <a:pt x="1141615" y="1204084"/>
                    <a:pt x="1143173" y="1224693"/>
                  </a:cubicBezTo>
                  <a:cubicBezTo>
                    <a:pt x="1144732" y="1245301"/>
                    <a:pt x="1165514" y="1316046"/>
                    <a:pt x="1178069" y="1335096"/>
                  </a:cubicBezTo>
                  <a:cubicBezTo>
                    <a:pt x="1190625" y="1354233"/>
                    <a:pt x="1181793" y="1355012"/>
                    <a:pt x="1174433" y="1360208"/>
                  </a:cubicBezTo>
                  <a:cubicBezTo>
                    <a:pt x="1167072" y="1365403"/>
                    <a:pt x="1073554" y="1409045"/>
                    <a:pt x="1059613" y="1426796"/>
                  </a:cubicBezTo>
                  <a:cubicBezTo>
                    <a:pt x="1045672" y="1444461"/>
                    <a:pt x="987569" y="1495463"/>
                    <a:pt x="960986" y="1477885"/>
                  </a:cubicBezTo>
                  <a:cubicBezTo>
                    <a:pt x="945919" y="1468013"/>
                    <a:pt x="935875" y="1460307"/>
                    <a:pt x="931459" y="1468446"/>
                  </a:cubicBezTo>
                  <a:close/>
                  <a:moveTo>
                    <a:pt x="1159452" y="1854642"/>
                  </a:moveTo>
                  <a:cubicBezTo>
                    <a:pt x="1159452" y="1864860"/>
                    <a:pt x="1148196" y="1865985"/>
                    <a:pt x="1143087" y="1857499"/>
                  </a:cubicBezTo>
                  <a:cubicBezTo>
                    <a:pt x="1139623" y="1851784"/>
                    <a:pt x="1136679" y="1846502"/>
                    <a:pt x="1134081" y="1841480"/>
                  </a:cubicBezTo>
                  <a:cubicBezTo>
                    <a:pt x="1131483" y="1836544"/>
                    <a:pt x="1130531" y="1829703"/>
                    <a:pt x="1140402" y="1829703"/>
                  </a:cubicBezTo>
                  <a:cubicBezTo>
                    <a:pt x="1147157" y="1829703"/>
                    <a:pt x="1146897" y="1829703"/>
                    <a:pt x="1150187" y="1829703"/>
                  </a:cubicBezTo>
                  <a:cubicBezTo>
                    <a:pt x="1161790" y="1829703"/>
                    <a:pt x="1159279" y="1839748"/>
                    <a:pt x="1159279" y="1839748"/>
                  </a:cubicBezTo>
                  <a:cubicBezTo>
                    <a:pt x="1159279" y="1839748"/>
                    <a:pt x="1159452" y="1851438"/>
                    <a:pt x="1159452" y="1854642"/>
                  </a:cubicBezTo>
                  <a:close/>
                  <a:moveTo>
                    <a:pt x="1160145" y="1788486"/>
                  </a:moveTo>
                  <a:cubicBezTo>
                    <a:pt x="1160318" y="1794981"/>
                    <a:pt x="1154084" y="1796886"/>
                    <a:pt x="1150360" y="1796886"/>
                  </a:cubicBezTo>
                  <a:lnTo>
                    <a:pt x="1132609" y="1796886"/>
                  </a:lnTo>
                  <a:cubicBezTo>
                    <a:pt x="1127847" y="1796886"/>
                    <a:pt x="1121352" y="1796539"/>
                    <a:pt x="1118668" y="1789092"/>
                  </a:cubicBezTo>
                  <a:cubicBezTo>
                    <a:pt x="1116676" y="1783464"/>
                    <a:pt x="1116676" y="1778269"/>
                    <a:pt x="1115637" y="1773246"/>
                  </a:cubicBezTo>
                  <a:cubicBezTo>
                    <a:pt x="1114079" y="1765973"/>
                    <a:pt x="1117802" y="1762422"/>
                    <a:pt x="1124296" y="1762422"/>
                  </a:cubicBezTo>
                  <a:cubicBezTo>
                    <a:pt x="1130791" y="1762422"/>
                    <a:pt x="1140229" y="1762509"/>
                    <a:pt x="1148715" y="1762509"/>
                  </a:cubicBezTo>
                  <a:cubicBezTo>
                    <a:pt x="1157201" y="1762509"/>
                    <a:pt x="1159885" y="1767618"/>
                    <a:pt x="1160145" y="1772554"/>
                  </a:cubicBezTo>
                  <a:cubicBezTo>
                    <a:pt x="1160405" y="1777316"/>
                    <a:pt x="1159972" y="1781905"/>
                    <a:pt x="1160145" y="1788486"/>
                  </a:cubicBezTo>
                  <a:close/>
                  <a:moveTo>
                    <a:pt x="1117110" y="1718607"/>
                  </a:moveTo>
                  <a:cubicBezTo>
                    <a:pt x="1119880" y="1710208"/>
                    <a:pt x="1129319" y="1705013"/>
                    <a:pt x="1138324" y="1705272"/>
                  </a:cubicBezTo>
                  <a:cubicBezTo>
                    <a:pt x="1147330" y="1705013"/>
                    <a:pt x="1156768" y="1710208"/>
                    <a:pt x="1159539" y="1718607"/>
                  </a:cubicBezTo>
                  <a:cubicBezTo>
                    <a:pt x="1161098" y="1723370"/>
                    <a:pt x="1160059" y="1729171"/>
                    <a:pt x="1152525" y="1729171"/>
                  </a:cubicBezTo>
                  <a:lnTo>
                    <a:pt x="1124210" y="1729171"/>
                  </a:lnTo>
                  <a:cubicBezTo>
                    <a:pt x="1116503" y="1729085"/>
                    <a:pt x="1115464" y="1723370"/>
                    <a:pt x="1117110" y="1718607"/>
                  </a:cubicBezTo>
                  <a:close/>
                  <a:moveTo>
                    <a:pt x="1266912" y="1525163"/>
                  </a:moveTo>
                  <a:cubicBezTo>
                    <a:pt x="1252191" y="1536247"/>
                    <a:pt x="1217555" y="1540750"/>
                    <a:pt x="1212446" y="1559193"/>
                  </a:cubicBezTo>
                  <a:cubicBezTo>
                    <a:pt x="1207337" y="1577637"/>
                    <a:pt x="1199977" y="1599025"/>
                    <a:pt x="1187421" y="1595388"/>
                  </a:cubicBezTo>
                  <a:cubicBezTo>
                    <a:pt x="1174866" y="1591752"/>
                    <a:pt x="1185949" y="1579889"/>
                    <a:pt x="1181533" y="1578417"/>
                  </a:cubicBezTo>
                  <a:cubicBezTo>
                    <a:pt x="1177117" y="1576945"/>
                    <a:pt x="1169757" y="1576252"/>
                    <a:pt x="1163869" y="1587336"/>
                  </a:cubicBezTo>
                  <a:cubicBezTo>
                    <a:pt x="1157980" y="1598419"/>
                    <a:pt x="1142740" y="1600930"/>
                    <a:pt x="1138844" y="1595475"/>
                  </a:cubicBezTo>
                  <a:cubicBezTo>
                    <a:pt x="1135640" y="1591059"/>
                    <a:pt x="1141788" y="1577724"/>
                    <a:pt x="1135813" y="1577031"/>
                  </a:cubicBezTo>
                  <a:cubicBezTo>
                    <a:pt x="1129925" y="1576339"/>
                    <a:pt x="1124729" y="1577810"/>
                    <a:pt x="1118928" y="1586643"/>
                  </a:cubicBezTo>
                  <a:cubicBezTo>
                    <a:pt x="1113040" y="1595475"/>
                    <a:pt x="1098319" y="1599978"/>
                    <a:pt x="1096068" y="1588894"/>
                  </a:cubicBezTo>
                  <a:cubicBezTo>
                    <a:pt x="1093817" y="1577810"/>
                    <a:pt x="1106372" y="1568978"/>
                    <a:pt x="1095288" y="1567506"/>
                  </a:cubicBezTo>
                  <a:cubicBezTo>
                    <a:pt x="1084205" y="1566034"/>
                    <a:pt x="1075199" y="1574693"/>
                    <a:pt x="1066540" y="1583785"/>
                  </a:cubicBezTo>
                  <a:cubicBezTo>
                    <a:pt x="1051820" y="1599285"/>
                    <a:pt x="1023072" y="1592704"/>
                    <a:pt x="1033376" y="1576512"/>
                  </a:cubicBezTo>
                  <a:cubicBezTo>
                    <a:pt x="1043680" y="1560233"/>
                    <a:pt x="1064289" y="1553565"/>
                    <a:pt x="1060566" y="1545512"/>
                  </a:cubicBezTo>
                  <a:cubicBezTo>
                    <a:pt x="1056842" y="1537373"/>
                    <a:pt x="1038485" y="1542568"/>
                    <a:pt x="1017097" y="1550794"/>
                  </a:cubicBezTo>
                  <a:cubicBezTo>
                    <a:pt x="995796" y="1558934"/>
                    <a:pt x="983933" y="1556769"/>
                    <a:pt x="975100" y="1550881"/>
                  </a:cubicBezTo>
                  <a:cubicBezTo>
                    <a:pt x="966268" y="1545079"/>
                    <a:pt x="961073" y="1533216"/>
                    <a:pt x="975793" y="1526549"/>
                  </a:cubicBezTo>
                  <a:cubicBezTo>
                    <a:pt x="990513" y="1519881"/>
                    <a:pt x="1051647" y="1499879"/>
                    <a:pt x="1081780" y="1472516"/>
                  </a:cubicBezTo>
                  <a:cubicBezTo>
                    <a:pt x="1111914" y="1445153"/>
                    <a:pt x="1172354" y="1420735"/>
                    <a:pt x="1181187" y="1415539"/>
                  </a:cubicBezTo>
                  <a:cubicBezTo>
                    <a:pt x="1190019" y="1410344"/>
                    <a:pt x="1214351" y="1394065"/>
                    <a:pt x="1217295" y="1408785"/>
                  </a:cubicBezTo>
                  <a:cubicBezTo>
                    <a:pt x="1220239" y="1423506"/>
                    <a:pt x="1222577" y="1461865"/>
                    <a:pt x="1235133" y="1478058"/>
                  </a:cubicBezTo>
                  <a:cubicBezTo>
                    <a:pt x="1247689" y="1494250"/>
                    <a:pt x="1265440" y="1506719"/>
                    <a:pt x="1265440" y="1506719"/>
                  </a:cubicBezTo>
                  <a:cubicBezTo>
                    <a:pt x="1265440" y="1506719"/>
                    <a:pt x="1281632" y="1514080"/>
                    <a:pt x="1266912" y="1525163"/>
                  </a:cubicBezTo>
                  <a:close/>
                  <a:moveTo>
                    <a:pt x="2003974" y="1578936"/>
                  </a:moveTo>
                  <a:cubicBezTo>
                    <a:pt x="2006225" y="1581447"/>
                    <a:pt x="2007351" y="1584651"/>
                    <a:pt x="2006311" y="1587682"/>
                  </a:cubicBezTo>
                  <a:cubicBezTo>
                    <a:pt x="2005532" y="1590106"/>
                    <a:pt x="2001462" y="1596687"/>
                    <a:pt x="1999384" y="1598679"/>
                  </a:cubicBezTo>
                  <a:cubicBezTo>
                    <a:pt x="1996007" y="1601883"/>
                    <a:pt x="1990812" y="1603528"/>
                    <a:pt x="1984837" y="1600498"/>
                  </a:cubicBezTo>
                  <a:cubicBezTo>
                    <a:pt x="1974273" y="1595042"/>
                    <a:pt x="1807152" y="1510356"/>
                    <a:pt x="1807152" y="1510356"/>
                  </a:cubicBezTo>
                  <a:cubicBezTo>
                    <a:pt x="1786024" y="1501178"/>
                    <a:pt x="1796588" y="1493038"/>
                    <a:pt x="1803862" y="1487063"/>
                  </a:cubicBezTo>
                  <a:lnTo>
                    <a:pt x="1803775" y="1487063"/>
                  </a:lnTo>
                  <a:cubicBezTo>
                    <a:pt x="1820228" y="1473901"/>
                    <a:pt x="1847850" y="1450695"/>
                    <a:pt x="1860579" y="1439179"/>
                  </a:cubicBezTo>
                  <a:cubicBezTo>
                    <a:pt x="1865948" y="1434330"/>
                    <a:pt x="1872269" y="1436840"/>
                    <a:pt x="1876598" y="1441170"/>
                  </a:cubicBezTo>
                  <a:cubicBezTo>
                    <a:pt x="1881794" y="1446452"/>
                    <a:pt x="1997046" y="1571143"/>
                    <a:pt x="2003974" y="1578936"/>
                  </a:cubicBezTo>
                  <a:close/>
                  <a:moveTo>
                    <a:pt x="2058699" y="1047961"/>
                  </a:moveTo>
                  <a:cubicBezTo>
                    <a:pt x="2044152" y="1101041"/>
                    <a:pt x="2018694" y="1119658"/>
                    <a:pt x="2003627" y="1146068"/>
                  </a:cubicBezTo>
                  <a:cubicBezTo>
                    <a:pt x="1991938" y="1166763"/>
                    <a:pt x="1983971" y="1224260"/>
                    <a:pt x="1914785" y="1292926"/>
                  </a:cubicBezTo>
                  <a:cubicBezTo>
                    <a:pt x="1865601" y="1341850"/>
                    <a:pt x="1779530" y="1373283"/>
                    <a:pt x="1760999" y="1382461"/>
                  </a:cubicBezTo>
                  <a:cubicBezTo>
                    <a:pt x="1736754" y="1394411"/>
                    <a:pt x="1729134" y="1411037"/>
                    <a:pt x="1723506" y="1422380"/>
                  </a:cubicBezTo>
                  <a:cubicBezTo>
                    <a:pt x="1710257" y="1448963"/>
                    <a:pt x="1663931" y="1485938"/>
                    <a:pt x="1614661" y="1511828"/>
                  </a:cubicBezTo>
                  <a:cubicBezTo>
                    <a:pt x="1565304" y="1537719"/>
                    <a:pt x="1513783" y="1546724"/>
                    <a:pt x="1504171" y="1529753"/>
                  </a:cubicBezTo>
                  <a:cubicBezTo>
                    <a:pt x="1494559" y="1512781"/>
                    <a:pt x="1518112" y="1495809"/>
                    <a:pt x="1518112" y="1495809"/>
                  </a:cubicBezTo>
                  <a:cubicBezTo>
                    <a:pt x="1518112" y="1495809"/>
                    <a:pt x="1526252" y="1489141"/>
                    <a:pt x="1522528" y="1484033"/>
                  </a:cubicBezTo>
                  <a:cubicBezTo>
                    <a:pt x="1518805" y="1478837"/>
                    <a:pt x="1476115" y="1491479"/>
                    <a:pt x="1462867" y="1493731"/>
                  </a:cubicBezTo>
                  <a:cubicBezTo>
                    <a:pt x="1449619" y="1495982"/>
                    <a:pt x="1315489" y="1509577"/>
                    <a:pt x="1292543" y="1446972"/>
                  </a:cubicBezTo>
                  <a:cubicBezTo>
                    <a:pt x="1269596" y="1384366"/>
                    <a:pt x="1290897" y="1393891"/>
                    <a:pt x="1263621" y="1369646"/>
                  </a:cubicBezTo>
                  <a:cubicBezTo>
                    <a:pt x="1236258" y="1345401"/>
                    <a:pt x="1213312" y="1287904"/>
                    <a:pt x="1206558" y="1240106"/>
                  </a:cubicBezTo>
                  <a:cubicBezTo>
                    <a:pt x="1199804" y="1192221"/>
                    <a:pt x="1218940" y="1201746"/>
                    <a:pt x="1228552" y="1204690"/>
                  </a:cubicBezTo>
                  <a:cubicBezTo>
                    <a:pt x="1238163" y="1207634"/>
                    <a:pt x="1333240" y="1223567"/>
                    <a:pt x="1379653" y="1204344"/>
                  </a:cubicBezTo>
                  <a:cubicBezTo>
                    <a:pt x="1418013" y="1188411"/>
                    <a:pt x="1417320" y="1197157"/>
                    <a:pt x="1417407" y="1218632"/>
                  </a:cubicBezTo>
                  <a:cubicBezTo>
                    <a:pt x="1417407" y="1235603"/>
                    <a:pt x="1413770" y="1251796"/>
                    <a:pt x="1424853" y="1267296"/>
                  </a:cubicBezTo>
                  <a:cubicBezTo>
                    <a:pt x="1435937" y="1282795"/>
                    <a:pt x="1455766" y="1264265"/>
                    <a:pt x="1462347" y="1239933"/>
                  </a:cubicBezTo>
                  <a:cubicBezTo>
                    <a:pt x="1468928" y="1215601"/>
                    <a:pt x="1498889" y="1180185"/>
                    <a:pt x="1509107" y="1178627"/>
                  </a:cubicBezTo>
                  <a:cubicBezTo>
                    <a:pt x="1519151" y="1177068"/>
                    <a:pt x="1526338" y="1180098"/>
                    <a:pt x="1530754" y="1183735"/>
                  </a:cubicBezTo>
                  <a:cubicBezTo>
                    <a:pt x="1535170" y="1187372"/>
                    <a:pt x="1544003" y="1191095"/>
                    <a:pt x="1555000" y="1171873"/>
                  </a:cubicBezTo>
                  <a:cubicBezTo>
                    <a:pt x="1565997" y="1152736"/>
                    <a:pt x="1565304" y="1149012"/>
                    <a:pt x="1558637" y="1136457"/>
                  </a:cubicBezTo>
                  <a:cubicBezTo>
                    <a:pt x="1551969" y="1123901"/>
                    <a:pt x="1560801" y="1119485"/>
                    <a:pt x="1573357" y="1113597"/>
                  </a:cubicBezTo>
                  <a:cubicBezTo>
                    <a:pt x="1585913" y="1107709"/>
                    <a:pt x="1588770" y="1101734"/>
                    <a:pt x="1592494" y="1091429"/>
                  </a:cubicBezTo>
                  <a:cubicBezTo>
                    <a:pt x="1596130" y="1081125"/>
                    <a:pt x="1606435" y="1075930"/>
                    <a:pt x="1619770" y="1081818"/>
                  </a:cubicBezTo>
                  <a:cubicBezTo>
                    <a:pt x="1633018" y="1087706"/>
                    <a:pt x="1646266" y="1096452"/>
                    <a:pt x="1654406" y="1082424"/>
                  </a:cubicBezTo>
                  <a:cubicBezTo>
                    <a:pt x="1662459" y="1068396"/>
                    <a:pt x="1657263" y="1058871"/>
                    <a:pt x="1641071" y="1040427"/>
                  </a:cubicBezTo>
                  <a:cubicBezTo>
                    <a:pt x="1624792" y="1022070"/>
                    <a:pt x="1622800" y="1010986"/>
                    <a:pt x="1622021" y="1004405"/>
                  </a:cubicBezTo>
                  <a:cubicBezTo>
                    <a:pt x="1621328" y="998171"/>
                    <a:pt x="1615700" y="994621"/>
                    <a:pt x="1603924" y="990032"/>
                  </a:cubicBezTo>
                  <a:cubicBezTo>
                    <a:pt x="1590415" y="984749"/>
                    <a:pt x="1574483" y="991590"/>
                    <a:pt x="1565650" y="1000422"/>
                  </a:cubicBezTo>
                  <a:cubicBezTo>
                    <a:pt x="1556818" y="1009254"/>
                    <a:pt x="1559069" y="1025534"/>
                    <a:pt x="1556905" y="1037310"/>
                  </a:cubicBezTo>
                  <a:cubicBezTo>
                    <a:pt x="1554740" y="1049086"/>
                    <a:pt x="1514908" y="1100781"/>
                    <a:pt x="1463473" y="1113424"/>
                  </a:cubicBezTo>
                  <a:cubicBezTo>
                    <a:pt x="1433253" y="1120870"/>
                    <a:pt x="1436976" y="1126758"/>
                    <a:pt x="1428144" y="1133426"/>
                  </a:cubicBezTo>
                  <a:cubicBezTo>
                    <a:pt x="1419312" y="1140094"/>
                    <a:pt x="1416368" y="1142345"/>
                    <a:pt x="1410479" y="1128317"/>
                  </a:cubicBezTo>
                  <a:cubicBezTo>
                    <a:pt x="1404505" y="1114289"/>
                    <a:pt x="1375150" y="1134292"/>
                    <a:pt x="1369955" y="1141652"/>
                  </a:cubicBezTo>
                  <a:cubicBezTo>
                    <a:pt x="1364759" y="1149012"/>
                    <a:pt x="1364846" y="1157931"/>
                    <a:pt x="1340514" y="1163127"/>
                  </a:cubicBezTo>
                  <a:cubicBezTo>
                    <a:pt x="1316269" y="1168322"/>
                    <a:pt x="1213052" y="1157498"/>
                    <a:pt x="1177550" y="1131088"/>
                  </a:cubicBezTo>
                  <a:cubicBezTo>
                    <a:pt x="1158413" y="1116801"/>
                    <a:pt x="1152958" y="1104245"/>
                    <a:pt x="1138498" y="1110566"/>
                  </a:cubicBezTo>
                  <a:cubicBezTo>
                    <a:pt x="1126721" y="1115762"/>
                    <a:pt x="1122305" y="1131954"/>
                    <a:pt x="1127500" y="1143038"/>
                  </a:cubicBezTo>
                  <a:cubicBezTo>
                    <a:pt x="1132696" y="1154035"/>
                    <a:pt x="1130531" y="1160702"/>
                    <a:pt x="1110615" y="1161481"/>
                  </a:cubicBezTo>
                  <a:cubicBezTo>
                    <a:pt x="1090699" y="1162261"/>
                    <a:pt x="1065588" y="1146068"/>
                    <a:pt x="1043507" y="1161655"/>
                  </a:cubicBezTo>
                  <a:cubicBezTo>
                    <a:pt x="1021426" y="1177154"/>
                    <a:pt x="1017010" y="1186766"/>
                    <a:pt x="1016318" y="1194126"/>
                  </a:cubicBezTo>
                  <a:cubicBezTo>
                    <a:pt x="1015625" y="1201486"/>
                    <a:pt x="1010429" y="1212570"/>
                    <a:pt x="1000818" y="1204517"/>
                  </a:cubicBezTo>
                  <a:cubicBezTo>
                    <a:pt x="991206" y="1196464"/>
                    <a:pt x="994583" y="1178020"/>
                    <a:pt x="1000472" y="1168409"/>
                  </a:cubicBezTo>
                  <a:cubicBezTo>
                    <a:pt x="1006360" y="1158797"/>
                    <a:pt x="1003589" y="1147021"/>
                    <a:pt x="994757" y="1149272"/>
                  </a:cubicBezTo>
                  <a:cubicBezTo>
                    <a:pt x="985924" y="1151524"/>
                    <a:pt x="980815" y="1165551"/>
                    <a:pt x="969039" y="1170660"/>
                  </a:cubicBezTo>
                  <a:cubicBezTo>
                    <a:pt x="957262" y="1175856"/>
                    <a:pt x="941763" y="1174383"/>
                    <a:pt x="949123" y="1161914"/>
                  </a:cubicBezTo>
                  <a:cubicBezTo>
                    <a:pt x="956483" y="1149359"/>
                    <a:pt x="960553" y="1130136"/>
                    <a:pt x="978477" y="1120611"/>
                  </a:cubicBezTo>
                  <a:cubicBezTo>
                    <a:pt x="990340" y="1114289"/>
                    <a:pt x="1006966" y="1116801"/>
                    <a:pt x="1004714" y="1106496"/>
                  </a:cubicBezTo>
                  <a:cubicBezTo>
                    <a:pt x="1002463" y="1096192"/>
                    <a:pt x="968866" y="1094114"/>
                    <a:pt x="960813" y="1103639"/>
                  </a:cubicBezTo>
                  <a:cubicBezTo>
                    <a:pt x="952673" y="1113250"/>
                    <a:pt x="932844" y="1138362"/>
                    <a:pt x="911456" y="1130309"/>
                  </a:cubicBezTo>
                  <a:cubicBezTo>
                    <a:pt x="890068" y="1122256"/>
                    <a:pt x="912149" y="1116281"/>
                    <a:pt x="927562" y="1101474"/>
                  </a:cubicBezTo>
                  <a:cubicBezTo>
                    <a:pt x="942975" y="1086753"/>
                    <a:pt x="945919" y="1065366"/>
                    <a:pt x="967220" y="1065972"/>
                  </a:cubicBezTo>
                  <a:cubicBezTo>
                    <a:pt x="988608" y="1066664"/>
                    <a:pt x="1003329" y="1057832"/>
                    <a:pt x="983326" y="1039388"/>
                  </a:cubicBezTo>
                  <a:cubicBezTo>
                    <a:pt x="963411" y="1021031"/>
                    <a:pt x="927215" y="1009341"/>
                    <a:pt x="935355" y="999730"/>
                  </a:cubicBezTo>
                  <a:cubicBezTo>
                    <a:pt x="943408" y="990118"/>
                    <a:pt x="987569" y="1002587"/>
                    <a:pt x="1004455" y="1020944"/>
                  </a:cubicBezTo>
                  <a:cubicBezTo>
                    <a:pt x="1020734" y="1038609"/>
                    <a:pt x="1041689" y="1064413"/>
                    <a:pt x="1060825" y="1053243"/>
                  </a:cubicBezTo>
                  <a:cubicBezTo>
                    <a:pt x="1079962" y="1042159"/>
                    <a:pt x="1091046" y="1037743"/>
                    <a:pt x="1117542" y="1035405"/>
                  </a:cubicBezTo>
                  <a:cubicBezTo>
                    <a:pt x="1144039" y="1033154"/>
                    <a:pt x="1233921" y="1023888"/>
                    <a:pt x="1259032" y="1016701"/>
                  </a:cubicBezTo>
                  <a:cubicBezTo>
                    <a:pt x="1287520" y="1008475"/>
                    <a:pt x="1319472" y="1010640"/>
                    <a:pt x="1343025" y="1015749"/>
                  </a:cubicBezTo>
                  <a:cubicBezTo>
                    <a:pt x="1366578" y="1020858"/>
                    <a:pt x="1396798" y="1008302"/>
                    <a:pt x="1410046" y="984663"/>
                  </a:cubicBezTo>
                  <a:cubicBezTo>
                    <a:pt x="1423295" y="961024"/>
                    <a:pt x="1448233" y="940328"/>
                    <a:pt x="1465205" y="930024"/>
                  </a:cubicBezTo>
                  <a:cubicBezTo>
                    <a:pt x="1482177" y="919633"/>
                    <a:pt x="1496031" y="883525"/>
                    <a:pt x="1498975" y="873220"/>
                  </a:cubicBezTo>
                  <a:cubicBezTo>
                    <a:pt x="1501919" y="862916"/>
                    <a:pt x="1545735" y="765674"/>
                    <a:pt x="1650596" y="782993"/>
                  </a:cubicBezTo>
                  <a:cubicBezTo>
                    <a:pt x="1694844" y="790266"/>
                    <a:pt x="1722726" y="745932"/>
                    <a:pt x="1731559" y="730519"/>
                  </a:cubicBezTo>
                  <a:cubicBezTo>
                    <a:pt x="1740391" y="715019"/>
                    <a:pt x="1753639" y="715711"/>
                    <a:pt x="1765416" y="711988"/>
                  </a:cubicBezTo>
                  <a:cubicBezTo>
                    <a:pt x="1777192" y="708265"/>
                    <a:pt x="1816071" y="691812"/>
                    <a:pt x="1807152" y="626956"/>
                  </a:cubicBezTo>
                  <a:cubicBezTo>
                    <a:pt x="1798147" y="562099"/>
                    <a:pt x="1762904" y="558376"/>
                    <a:pt x="1758488" y="563485"/>
                  </a:cubicBezTo>
                  <a:cubicBezTo>
                    <a:pt x="1754072" y="568680"/>
                    <a:pt x="1766888" y="594917"/>
                    <a:pt x="1765589" y="606693"/>
                  </a:cubicBezTo>
                  <a:cubicBezTo>
                    <a:pt x="1764463" y="616565"/>
                    <a:pt x="1762385" y="648603"/>
                    <a:pt x="1733637" y="648603"/>
                  </a:cubicBezTo>
                  <a:cubicBezTo>
                    <a:pt x="1717704" y="648603"/>
                    <a:pt x="1738226" y="626956"/>
                    <a:pt x="1741517" y="620288"/>
                  </a:cubicBezTo>
                  <a:cubicBezTo>
                    <a:pt x="1749137" y="604962"/>
                    <a:pt x="1746799" y="586691"/>
                    <a:pt x="1739352" y="585305"/>
                  </a:cubicBezTo>
                  <a:cubicBezTo>
                    <a:pt x="1731385" y="583834"/>
                    <a:pt x="1725670" y="615353"/>
                    <a:pt x="1719089" y="616998"/>
                  </a:cubicBezTo>
                  <a:cubicBezTo>
                    <a:pt x="1704456" y="620635"/>
                    <a:pt x="1744807" y="579244"/>
                    <a:pt x="1722900" y="558462"/>
                  </a:cubicBezTo>
                  <a:cubicBezTo>
                    <a:pt x="1714067" y="550063"/>
                    <a:pt x="1699953" y="612062"/>
                    <a:pt x="1681856" y="597082"/>
                  </a:cubicBezTo>
                  <a:cubicBezTo>
                    <a:pt x="1668347" y="585912"/>
                    <a:pt x="1688263" y="583227"/>
                    <a:pt x="1703676" y="565476"/>
                  </a:cubicBezTo>
                  <a:cubicBezTo>
                    <a:pt x="1719089" y="547725"/>
                    <a:pt x="1725497" y="507980"/>
                    <a:pt x="1708439" y="477067"/>
                  </a:cubicBezTo>
                  <a:cubicBezTo>
                    <a:pt x="1687830" y="439573"/>
                    <a:pt x="1649817" y="428922"/>
                    <a:pt x="1627650" y="426065"/>
                  </a:cubicBezTo>
                  <a:cubicBezTo>
                    <a:pt x="1605569" y="423207"/>
                    <a:pt x="1604789" y="432732"/>
                    <a:pt x="1612929" y="437149"/>
                  </a:cubicBezTo>
                  <a:cubicBezTo>
                    <a:pt x="1620982" y="441565"/>
                    <a:pt x="1663671" y="459835"/>
                    <a:pt x="1670512" y="493952"/>
                  </a:cubicBezTo>
                  <a:cubicBezTo>
                    <a:pt x="1679691" y="539932"/>
                    <a:pt x="1669213" y="560281"/>
                    <a:pt x="1653713" y="544088"/>
                  </a:cubicBezTo>
                  <a:cubicBezTo>
                    <a:pt x="1638214" y="527896"/>
                    <a:pt x="1650683" y="511703"/>
                    <a:pt x="1629295" y="502871"/>
                  </a:cubicBezTo>
                  <a:cubicBezTo>
                    <a:pt x="1607907" y="494125"/>
                    <a:pt x="1621848" y="471179"/>
                    <a:pt x="1608599" y="465377"/>
                  </a:cubicBezTo>
                  <a:cubicBezTo>
                    <a:pt x="1595351" y="459489"/>
                    <a:pt x="1595351" y="455852"/>
                    <a:pt x="1583488" y="438188"/>
                  </a:cubicBezTo>
                  <a:cubicBezTo>
                    <a:pt x="1571625" y="420523"/>
                    <a:pt x="1532573" y="425026"/>
                    <a:pt x="1517852" y="406668"/>
                  </a:cubicBezTo>
                  <a:cubicBezTo>
                    <a:pt x="1503132" y="388311"/>
                    <a:pt x="1505210" y="356532"/>
                    <a:pt x="1519151" y="332200"/>
                  </a:cubicBezTo>
                  <a:cubicBezTo>
                    <a:pt x="1533092" y="307868"/>
                    <a:pt x="1541925" y="289424"/>
                    <a:pt x="1525732" y="293840"/>
                  </a:cubicBezTo>
                  <a:cubicBezTo>
                    <a:pt x="1509539" y="298257"/>
                    <a:pt x="1476462" y="348479"/>
                    <a:pt x="1459577" y="357398"/>
                  </a:cubicBezTo>
                  <a:cubicBezTo>
                    <a:pt x="1459577" y="357398"/>
                    <a:pt x="1443384" y="366317"/>
                    <a:pt x="1448493" y="350817"/>
                  </a:cubicBezTo>
                  <a:cubicBezTo>
                    <a:pt x="1453602" y="335318"/>
                    <a:pt x="1484428" y="282930"/>
                    <a:pt x="1552142" y="232621"/>
                  </a:cubicBezTo>
                  <a:cubicBezTo>
                    <a:pt x="1619856" y="182398"/>
                    <a:pt x="1722900" y="140834"/>
                    <a:pt x="1786284" y="162049"/>
                  </a:cubicBezTo>
                  <a:cubicBezTo>
                    <a:pt x="1849755" y="183264"/>
                    <a:pt x="1840057" y="213224"/>
                    <a:pt x="1846032" y="233140"/>
                  </a:cubicBezTo>
                  <a:cubicBezTo>
                    <a:pt x="1851920" y="253056"/>
                    <a:pt x="1861272" y="253662"/>
                    <a:pt x="1870104" y="246302"/>
                  </a:cubicBezTo>
                  <a:cubicBezTo>
                    <a:pt x="1878936" y="238942"/>
                    <a:pt x="1880581" y="215995"/>
                    <a:pt x="1878330" y="206384"/>
                  </a:cubicBezTo>
                  <a:cubicBezTo>
                    <a:pt x="1876079" y="196859"/>
                    <a:pt x="1886383" y="194607"/>
                    <a:pt x="1893137" y="206384"/>
                  </a:cubicBezTo>
                  <a:cubicBezTo>
                    <a:pt x="1899805" y="218160"/>
                    <a:pt x="1898419" y="250112"/>
                    <a:pt x="1894783" y="264919"/>
                  </a:cubicBezTo>
                  <a:cubicBezTo>
                    <a:pt x="1891146" y="279640"/>
                    <a:pt x="1891578" y="297997"/>
                    <a:pt x="1901883" y="305357"/>
                  </a:cubicBezTo>
                  <a:cubicBezTo>
                    <a:pt x="1912187" y="312717"/>
                    <a:pt x="1923790" y="316181"/>
                    <a:pt x="1921539" y="329429"/>
                  </a:cubicBezTo>
                  <a:cubicBezTo>
                    <a:pt x="1919374" y="342678"/>
                    <a:pt x="1909936" y="352636"/>
                    <a:pt x="1918768" y="366577"/>
                  </a:cubicBezTo>
                  <a:cubicBezTo>
                    <a:pt x="1927600" y="380518"/>
                    <a:pt x="1935307" y="386926"/>
                    <a:pt x="1932449" y="405370"/>
                  </a:cubicBezTo>
                  <a:cubicBezTo>
                    <a:pt x="1929505" y="423813"/>
                    <a:pt x="1918076" y="425199"/>
                    <a:pt x="1916603" y="414115"/>
                  </a:cubicBezTo>
                  <a:cubicBezTo>
                    <a:pt x="1915131" y="403032"/>
                    <a:pt x="1908897" y="394546"/>
                    <a:pt x="1896341" y="379133"/>
                  </a:cubicBezTo>
                  <a:cubicBezTo>
                    <a:pt x="1883785" y="363719"/>
                    <a:pt x="1887422" y="350558"/>
                    <a:pt x="1892531" y="334279"/>
                  </a:cubicBezTo>
                  <a:cubicBezTo>
                    <a:pt x="1897640" y="318086"/>
                    <a:pt x="1880062" y="291156"/>
                    <a:pt x="1866814" y="294879"/>
                  </a:cubicBezTo>
                  <a:cubicBezTo>
                    <a:pt x="1853565" y="298603"/>
                    <a:pt x="1831051" y="321203"/>
                    <a:pt x="1846551" y="355060"/>
                  </a:cubicBezTo>
                  <a:cubicBezTo>
                    <a:pt x="1862138" y="388917"/>
                    <a:pt x="1907252" y="435936"/>
                    <a:pt x="1900671" y="455159"/>
                  </a:cubicBezTo>
                  <a:cubicBezTo>
                    <a:pt x="1894090" y="474296"/>
                    <a:pt x="1859973" y="483215"/>
                    <a:pt x="1859973" y="483215"/>
                  </a:cubicBezTo>
                  <a:cubicBezTo>
                    <a:pt x="1859973" y="483215"/>
                    <a:pt x="1841529" y="492134"/>
                    <a:pt x="1843780" y="499494"/>
                  </a:cubicBezTo>
                  <a:cubicBezTo>
                    <a:pt x="1846032" y="506854"/>
                    <a:pt x="1857115" y="504603"/>
                    <a:pt x="1868805" y="498715"/>
                  </a:cubicBezTo>
                  <a:cubicBezTo>
                    <a:pt x="1880581" y="492826"/>
                    <a:pt x="1880581" y="492826"/>
                    <a:pt x="1880581" y="492826"/>
                  </a:cubicBezTo>
                  <a:cubicBezTo>
                    <a:pt x="1880581" y="492826"/>
                    <a:pt x="1928466" y="483128"/>
                    <a:pt x="1933662" y="496377"/>
                  </a:cubicBezTo>
                  <a:cubicBezTo>
                    <a:pt x="1938857" y="509625"/>
                    <a:pt x="1932969" y="511877"/>
                    <a:pt x="1914612" y="522960"/>
                  </a:cubicBezTo>
                  <a:cubicBezTo>
                    <a:pt x="1896168" y="534044"/>
                    <a:pt x="1870537" y="567295"/>
                    <a:pt x="1869065" y="583487"/>
                  </a:cubicBezTo>
                  <a:cubicBezTo>
                    <a:pt x="1867680" y="599680"/>
                    <a:pt x="1869151" y="611456"/>
                    <a:pt x="1877291" y="626956"/>
                  </a:cubicBezTo>
                  <a:cubicBezTo>
                    <a:pt x="1885431" y="642369"/>
                    <a:pt x="1858674" y="653366"/>
                    <a:pt x="1854171" y="637866"/>
                  </a:cubicBezTo>
                  <a:cubicBezTo>
                    <a:pt x="1849668" y="622366"/>
                    <a:pt x="1857462" y="596303"/>
                    <a:pt x="1845945" y="589722"/>
                  </a:cubicBezTo>
                  <a:cubicBezTo>
                    <a:pt x="1840057" y="586345"/>
                    <a:pt x="1831485" y="584266"/>
                    <a:pt x="1825596" y="615266"/>
                  </a:cubicBezTo>
                  <a:cubicBezTo>
                    <a:pt x="1819795" y="646266"/>
                    <a:pt x="1815811" y="708957"/>
                    <a:pt x="1863956" y="715538"/>
                  </a:cubicBezTo>
                  <a:cubicBezTo>
                    <a:pt x="1893224" y="719521"/>
                    <a:pt x="1915131" y="711209"/>
                    <a:pt x="1930631" y="723765"/>
                  </a:cubicBezTo>
                  <a:cubicBezTo>
                    <a:pt x="1946131" y="736233"/>
                    <a:pt x="1991678" y="749049"/>
                    <a:pt x="2010208" y="802043"/>
                  </a:cubicBezTo>
                  <a:cubicBezTo>
                    <a:pt x="2028739" y="855036"/>
                    <a:pt x="2019300" y="894868"/>
                    <a:pt x="2009775" y="917035"/>
                  </a:cubicBezTo>
                  <a:cubicBezTo>
                    <a:pt x="2000250" y="939202"/>
                    <a:pt x="1987694" y="949507"/>
                    <a:pt x="1994362" y="956088"/>
                  </a:cubicBezTo>
                  <a:cubicBezTo>
                    <a:pt x="2001029" y="962669"/>
                    <a:pt x="2015750" y="956780"/>
                    <a:pt x="2023110" y="949420"/>
                  </a:cubicBezTo>
                  <a:cubicBezTo>
                    <a:pt x="2030470" y="942060"/>
                    <a:pt x="2045191" y="936085"/>
                    <a:pt x="2048914" y="949334"/>
                  </a:cubicBezTo>
                  <a:cubicBezTo>
                    <a:pt x="2052638" y="962495"/>
                    <a:pt x="2072121" y="999297"/>
                    <a:pt x="2058699" y="1047961"/>
                  </a:cubicBezTo>
                  <a:close/>
                  <a:moveTo>
                    <a:pt x="2317779" y="1107449"/>
                  </a:moveTo>
                  <a:cubicBezTo>
                    <a:pt x="2323494" y="1109267"/>
                    <a:pt x="2329296" y="1113424"/>
                    <a:pt x="2328170" y="1120004"/>
                  </a:cubicBezTo>
                  <a:cubicBezTo>
                    <a:pt x="2327131" y="1126152"/>
                    <a:pt x="2325832" y="1131261"/>
                    <a:pt x="2324447" y="1135071"/>
                  </a:cubicBezTo>
                  <a:cubicBezTo>
                    <a:pt x="2322455" y="1140613"/>
                    <a:pt x="2312064" y="1140007"/>
                    <a:pt x="2307821" y="1139747"/>
                  </a:cubicBezTo>
                  <a:cubicBezTo>
                    <a:pt x="2268769" y="1136890"/>
                    <a:pt x="2137324" y="1125460"/>
                    <a:pt x="2120958" y="1123901"/>
                  </a:cubicBezTo>
                  <a:cubicBezTo>
                    <a:pt x="2108835" y="1122689"/>
                    <a:pt x="2101735" y="1122342"/>
                    <a:pt x="2097319" y="1118186"/>
                  </a:cubicBezTo>
                  <a:cubicBezTo>
                    <a:pt x="2095414" y="1116454"/>
                    <a:pt x="2094894" y="1113770"/>
                    <a:pt x="2096453" y="1110826"/>
                  </a:cubicBezTo>
                  <a:cubicBezTo>
                    <a:pt x="2111606" y="1082511"/>
                    <a:pt x="2117494" y="1064067"/>
                    <a:pt x="2120352" y="1049866"/>
                  </a:cubicBezTo>
                  <a:cubicBezTo>
                    <a:pt x="2121044" y="1046229"/>
                    <a:pt x="2124162" y="1044324"/>
                    <a:pt x="2128232" y="1045623"/>
                  </a:cubicBezTo>
                  <a:cubicBezTo>
                    <a:pt x="2166245" y="1058005"/>
                    <a:pt x="2305483" y="1103465"/>
                    <a:pt x="2317779" y="110744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435CF263-EAC8-462E-8033-ECD77FCF158F}"/>
              </a:ext>
            </a:extLst>
          </p:cNvPr>
          <p:cNvCxnSpPr/>
          <p:nvPr/>
        </p:nvCxnSpPr>
        <p:spPr>
          <a:xfrm>
            <a:off x="5016000" y="536400"/>
            <a:ext cx="216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" name="Gruppe 105">
            <a:extLst>
              <a:ext uri="{FF2B5EF4-FFF2-40B4-BE49-F238E27FC236}">
                <a16:creationId xmlns:a16="http://schemas.microsoft.com/office/drawing/2014/main" id="{6E1ABBF4-3057-443B-B78A-A916E7FCFE7C}"/>
              </a:ext>
            </a:extLst>
          </p:cNvPr>
          <p:cNvGrpSpPr>
            <a:grpSpLocks noChangeAspect="1"/>
          </p:cNvGrpSpPr>
          <p:nvPr/>
        </p:nvGrpSpPr>
        <p:grpSpPr>
          <a:xfrm>
            <a:off x="5556000" y="5040000"/>
            <a:ext cx="1080000" cy="1101523"/>
            <a:chOff x="4796356" y="1948982"/>
            <a:chExt cx="2454352" cy="2503263"/>
          </a:xfrm>
        </p:grpSpPr>
        <p:sp>
          <p:nvSpPr>
            <p:cNvPr id="107" name="Kombinationstegning: figur 106">
              <a:extLst>
                <a:ext uri="{FF2B5EF4-FFF2-40B4-BE49-F238E27FC236}">
                  <a16:creationId xmlns:a16="http://schemas.microsoft.com/office/drawing/2014/main" id="{1704D71D-1574-4329-B402-A551D3439EFB}"/>
                </a:ext>
              </a:extLst>
            </p:cNvPr>
            <p:cNvSpPr/>
            <p:nvPr/>
          </p:nvSpPr>
          <p:spPr>
            <a:xfrm>
              <a:off x="5266683" y="2112655"/>
              <a:ext cx="392172" cy="341655"/>
            </a:xfrm>
            <a:custGeom>
              <a:avLst/>
              <a:gdLst>
                <a:gd name="connsiteX0" fmla="*/ 391340 w 392172"/>
                <a:gd name="connsiteY0" fmla="*/ 212656 h 341655"/>
                <a:gd name="connsiteX1" fmla="*/ 385365 w 392172"/>
                <a:gd name="connsiteY1" fmla="*/ 226424 h 341655"/>
                <a:gd name="connsiteX2" fmla="*/ 196250 w 392172"/>
                <a:gd name="connsiteY2" fmla="*/ 340724 h 341655"/>
                <a:gd name="connsiteX3" fmla="*/ 187418 w 392172"/>
                <a:gd name="connsiteY3" fmla="*/ 339339 h 341655"/>
                <a:gd name="connsiteX4" fmla="*/ 35191 w 392172"/>
                <a:gd name="connsiteY4" fmla="*/ 103552 h 341655"/>
                <a:gd name="connsiteX5" fmla="*/ 6443 w 392172"/>
                <a:gd name="connsiteY5" fmla="*/ 44237 h 341655"/>
                <a:gd name="connsiteX6" fmla="*/ 45929 w 392172"/>
                <a:gd name="connsiteY6" fmla="*/ 9428 h 341655"/>
                <a:gd name="connsiteX7" fmla="*/ 97710 w 392172"/>
                <a:gd name="connsiteY7" fmla="*/ 27785 h 341655"/>
                <a:gd name="connsiteX8" fmla="*/ 135637 w 392172"/>
                <a:gd name="connsiteY8" fmla="*/ 112557 h 341655"/>
                <a:gd name="connsiteX9" fmla="*/ 216340 w 392172"/>
                <a:gd name="connsiteY9" fmla="*/ 248245 h 341655"/>
                <a:gd name="connsiteX10" fmla="*/ 229242 w 392172"/>
                <a:gd name="connsiteY10" fmla="*/ 250410 h 341655"/>
                <a:gd name="connsiteX11" fmla="*/ 349343 w 392172"/>
                <a:gd name="connsiteY11" fmla="*/ 165724 h 341655"/>
                <a:gd name="connsiteX12" fmla="*/ 370645 w 392172"/>
                <a:gd name="connsiteY12" fmla="*/ 171612 h 341655"/>
                <a:gd name="connsiteX13" fmla="*/ 391340 w 392172"/>
                <a:gd name="connsiteY13" fmla="*/ 212656 h 34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172" h="341655">
                  <a:moveTo>
                    <a:pt x="391340" y="212656"/>
                  </a:moveTo>
                  <a:cubicBezTo>
                    <a:pt x="393505" y="218804"/>
                    <a:pt x="391426" y="223394"/>
                    <a:pt x="385365" y="226424"/>
                  </a:cubicBezTo>
                  <a:cubicBezTo>
                    <a:pt x="304835" y="267468"/>
                    <a:pt x="267948" y="289289"/>
                    <a:pt x="196250" y="340724"/>
                  </a:cubicBezTo>
                  <a:cubicBezTo>
                    <a:pt x="192960" y="342803"/>
                    <a:pt x="188717" y="340984"/>
                    <a:pt x="187418" y="339339"/>
                  </a:cubicBezTo>
                  <a:cubicBezTo>
                    <a:pt x="103512" y="198715"/>
                    <a:pt x="84288" y="171612"/>
                    <a:pt x="35191" y="103552"/>
                  </a:cubicBezTo>
                  <a:cubicBezTo>
                    <a:pt x="16661" y="77921"/>
                    <a:pt x="-13213" y="70994"/>
                    <a:pt x="6443" y="44237"/>
                  </a:cubicBezTo>
                  <a:cubicBezTo>
                    <a:pt x="19085" y="27092"/>
                    <a:pt x="31122" y="18693"/>
                    <a:pt x="45929" y="9428"/>
                  </a:cubicBezTo>
                  <a:cubicBezTo>
                    <a:pt x="76322" y="-9623"/>
                    <a:pt x="87492" y="2067"/>
                    <a:pt x="97710" y="27785"/>
                  </a:cubicBezTo>
                  <a:cubicBezTo>
                    <a:pt x="114076" y="68829"/>
                    <a:pt x="123947" y="90736"/>
                    <a:pt x="135637" y="112557"/>
                  </a:cubicBezTo>
                  <a:cubicBezTo>
                    <a:pt x="147500" y="134638"/>
                    <a:pt x="204823" y="233611"/>
                    <a:pt x="216340" y="248245"/>
                  </a:cubicBezTo>
                  <a:cubicBezTo>
                    <a:pt x="219370" y="252142"/>
                    <a:pt x="224219" y="252748"/>
                    <a:pt x="229242" y="250410"/>
                  </a:cubicBezTo>
                  <a:cubicBezTo>
                    <a:pt x="276607" y="228243"/>
                    <a:pt x="311070" y="198542"/>
                    <a:pt x="349343" y="165724"/>
                  </a:cubicBezTo>
                  <a:cubicBezTo>
                    <a:pt x="356444" y="159663"/>
                    <a:pt x="364410" y="161914"/>
                    <a:pt x="370645" y="171612"/>
                  </a:cubicBezTo>
                  <a:cubicBezTo>
                    <a:pt x="380429" y="186939"/>
                    <a:pt x="386404" y="198715"/>
                    <a:pt x="391340" y="21265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8" name="Kombinationstegning: figur 107">
              <a:extLst>
                <a:ext uri="{FF2B5EF4-FFF2-40B4-BE49-F238E27FC236}">
                  <a16:creationId xmlns:a16="http://schemas.microsoft.com/office/drawing/2014/main" id="{55B1FAA9-BE6B-4CC2-9194-EE1B2F92F027}"/>
                </a:ext>
              </a:extLst>
            </p:cNvPr>
            <p:cNvSpPr/>
            <p:nvPr/>
          </p:nvSpPr>
          <p:spPr>
            <a:xfrm>
              <a:off x="6469880" y="2635200"/>
              <a:ext cx="147697" cy="106964"/>
            </a:xfrm>
            <a:custGeom>
              <a:avLst/>
              <a:gdLst>
                <a:gd name="connsiteX0" fmla="*/ 3483 w 147697"/>
                <a:gd name="connsiteY0" fmla="*/ 104883 h 106964"/>
                <a:gd name="connsiteX1" fmla="*/ 12575 w 147697"/>
                <a:gd name="connsiteY1" fmla="*/ 51196 h 106964"/>
                <a:gd name="connsiteX2" fmla="*/ 81761 w 147697"/>
                <a:gd name="connsiteY2" fmla="*/ 194 h 106964"/>
                <a:gd name="connsiteX3" fmla="*/ 145232 w 147697"/>
                <a:gd name="connsiteY3" fmla="*/ 39073 h 106964"/>
                <a:gd name="connsiteX4" fmla="*/ 117177 w 147697"/>
                <a:gd name="connsiteY4" fmla="*/ 49378 h 106964"/>
                <a:gd name="connsiteX5" fmla="*/ 25650 w 147697"/>
                <a:gd name="connsiteY5" fmla="*/ 80464 h 106964"/>
                <a:gd name="connsiteX6" fmla="*/ 3483 w 147697"/>
                <a:gd name="connsiteY6" fmla="*/ 104883 h 10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97" h="106964">
                  <a:moveTo>
                    <a:pt x="3483" y="104883"/>
                  </a:moveTo>
                  <a:cubicBezTo>
                    <a:pt x="3483" y="104883"/>
                    <a:pt x="-8726" y="89556"/>
                    <a:pt x="12575" y="51196"/>
                  </a:cubicBezTo>
                  <a:cubicBezTo>
                    <a:pt x="33876" y="12836"/>
                    <a:pt x="63317" y="1666"/>
                    <a:pt x="81761" y="194"/>
                  </a:cubicBezTo>
                  <a:cubicBezTo>
                    <a:pt x="100205" y="-1364"/>
                    <a:pt x="134062" y="5996"/>
                    <a:pt x="145232" y="39073"/>
                  </a:cubicBezTo>
                  <a:cubicBezTo>
                    <a:pt x="156402" y="72238"/>
                    <a:pt x="126529" y="52495"/>
                    <a:pt x="117177" y="49378"/>
                  </a:cubicBezTo>
                  <a:cubicBezTo>
                    <a:pt x="90680" y="40632"/>
                    <a:pt x="49549" y="42018"/>
                    <a:pt x="25650" y="80464"/>
                  </a:cubicBezTo>
                  <a:cubicBezTo>
                    <a:pt x="18290" y="92327"/>
                    <a:pt x="13094" y="113715"/>
                    <a:pt x="3483" y="1048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09" name="Kombinationstegning: figur 108">
              <a:extLst>
                <a:ext uri="{FF2B5EF4-FFF2-40B4-BE49-F238E27FC236}">
                  <a16:creationId xmlns:a16="http://schemas.microsoft.com/office/drawing/2014/main" id="{F6DA6A67-1F9B-48D7-92EC-C3EC71FE2E54}"/>
                </a:ext>
              </a:extLst>
            </p:cNvPr>
            <p:cNvSpPr/>
            <p:nvPr/>
          </p:nvSpPr>
          <p:spPr>
            <a:xfrm>
              <a:off x="6520430" y="2689522"/>
              <a:ext cx="156452" cy="212598"/>
            </a:xfrm>
            <a:custGeom>
              <a:avLst/>
              <a:gdLst>
                <a:gd name="connsiteX0" fmla="*/ 13893 w 156452"/>
                <a:gd name="connsiteY0" fmla="*/ 106325 h 212598"/>
                <a:gd name="connsiteX1" fmla="*/ 7139 w 156452"/>
                <a:gd name="connsiteY1" fmla="*/ 39996 h 212598"/>
                <a:gd name="connsiteX2" fmla="*/ 69658 w 156452"/>
                <a:gd name="connsiteY2" fmla="*/ 771 h 212598"/>
                <a:gd name="connsiteX3" fmla="*/ 93297 w 156452"/>
                <a:gd name="connsiteY3" fmla="*/ 26488 h 212598"/>
                <a:gd name="connsiteX4" fmla="*/ 71996 w 156452"/>
                <a:gd name="connsiteY4" fmla="*/ 54543 h 212598"/>
                <a:gd name="connsiteX5" fmla="*/ 76498 w 156452"/>
                <a:gd name="connsiteY5" fmla="*/ 86929 h 212598"/>
                <a:gd name="connsiteX6" fmla="*/ 81867 w 156452"/>
                <a:gd name="connsiteY6" fmla="*/ 164341 h 212598"/>
                <a:gd name="connsiteX7" fmla="*/ 155642 w 156452"/>
                <a:gd name="connsiteY7" fmla="*/ 209108 h 212598"/>
                <a:gd name="connsiteX8" fmla="*/ 57622 w 156452"/>
                <a:gd name="connsiteY8" fmla="*/ 187980 h 212598"/>
                <a:gd name="connsiteX9" fmla="*/ 33203 w 156452"/>
                <a:gd name="connsiteY9" fmla="*/ 141654 h 212598"/>
                <a:gd name="connsiteX10" fmla="*/ 13893 w 156452"/>
                <a:gd name="connsiteY10" fmla="*/ 106325 h 21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452" h="212598">
                  <a:moveTo>
                    <a:pt x="13893" y="106325"/>
                  </a:moveTo>
                  <a:cubicBezTo>
                    <a:pt x="-2559" y="80088"/>
                    <a:pt x="-3858" y="69524"/>
                    <a:pt x="7139" y="39996"/>
                  </a:cubicBezTo>
                  <a:cubicBezTo>
                    <a:pt x="18050" y="10469"/>
                    <a:pt x="50521" y="-3559"/>
                    <a:pt x="69658" y="771"/>
                  </a:cubicBezTo>
                  <a:cubicBezTo>
                    <a:pt x="88794" y="5187"/>
                    <a:pt x="99878" y="14712"/>
                    <a:pt x="93297" y="26488"/>
                  </a:cubicBezTo>
                  <a:cubicBezTo>
                    <a:pt x="86629" y="38264"/>
                    <a:pt x="59440" y="45018"/>
                    <a:pt x="71996" y="54543"/>
                  </a:cubicBezTo>
                  <a:cubicBezTo>
                    <a:pt x="84551" y="64069"/>
                    <a:pt x="87495" y="64069"/>
                    <a:pt x="76498" y="86929"/>
                  </a:cubicBezTo>
                  <a:cubicBezTo>
                    <a:pt x="65501" y="109789"/>
                    <a:pt x="44893" y="126068"/>
                    <a:pt x="81867" y="164341"/>
                  </a:cubicBezTo>
                  <a:cubicBezTo>
                    <a:pt x="118755" y="202614"/>
                    <a:pt x="163003" y="198025"/>
                    <a:pt x="155642" y="209108"/>
                  </a:cubicBezTo>
                  <a:cubicBezTo>
                    <a:pt x="148282" y="220192"/>
                    <a:pt x="81001" y="202614"/>
                    <a:pt x="57622" y="187980"/>
                  </a:cubicBezTo>
                  <a:cubicBezTo>
                    <a:pt x="31817" y="171874"/>
                    <a:pt x="32510" y="161483"/>
                    <a:pt x="33203" y="141654"/>
                  </a:cubicBezTo>
                  <a:cubicBezTo>
                    <a:pt x="33809" y="121738"/>
                    <a:pt x="21253" y="118101"/>
                    <a:pt x="13893" y="1063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38F7E2E4-A424-4DC9-BD92-5EBC07B8552C}"/>
                </a:ext>
              </a:extLst>
            </p:cNvPr>
            <p:cNvSpPr/>
            <p:nvPr/>
          </p:nvSpPr>
          <p:spPr>
            <a:xfrm>
              <a:off x="6349435" y="3773012"/>
              <a:ext cx="70760" cy="87874"/>
            </a:xfrm>
            <a:custGeom>
              <a:avLst/>
              <a:gdLst>
                <a:gd name="connsiteX0" fmla="*/ 9714 w 70760"/>
                <a:gd name="connsiteY0" fmla="*/ 74135 h 87874"/>
                <a:gd name="connsiteX1" fmla="*/ 5211 w 70760"/>
                <a:gd name="connsiteY1" fmla="*/ 44694 h 87874"/>
                <a:gd name="connsiteX2" fmla="*/ 53009 w 70760"/>
                <a:gd name="connsiteY2" fmla="*/ 4775 h 87874"/>
                <a:gd name="connsiteX3" fmla="*/ 70761 w 70760"/>
                <a:gd name="connsiteY3" fmla="*/ 12049 h 87874"/>
                <a:gd name="connsiteX4" fmla="*/ 53962 w 70760"/>
                <a:gd name="connsiteY4" fmla="*/ 65908 h 87874"/>
                <a:gd name="connsiteX5" fmla="*/ 27465 w 70760"/>
                <a:gd name="connsiteY5" fmla="*/ 85911 h 87874"/>
                <a:gd name="connsiteX6" fmla="*/ 9714 w 70760"/>
                <a:gd name="connsiteY6" fmla="*/ 74135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0" h="87874">
                  <a:moveTo>
                    <a:pt x="9714" y="74135"/>
                  </a:moveTo>
                  <a:cubicBezTo>
                    <a:pt x="9714" y="74135"/>
                    <a:pt x="-8730" y="64610"/>
                    <a:pt x="5211" y="44694"/>
                  </a:cubicBezTo>
                  <a:cubicBezTo>
                    <a:pt x="19152" y="24778"/>
                    <a:pt x="45649" y="12915"/>
                    <a:pt x="53009" y="4775"/>
                  </a:cubicBezTo>
                  <a:cubicBezTo>
                    <a:pt x="60369" y="-3364"/>
                    <a:pt x="70674" y="-1200"/>
                    <a:pt x="70761" y="12049"/>
                  </a:cubicBezTo>
                  <a:cubicBezTo>
                    <a:pt x="70761" y="25297"/>
                    <a:pt x="61235" y="53353"/>
                    <a:pt x="53962" y="65908"/>
                  </a:cubicBezTo>
                  <a:cubicBezTo>
                    <a:pt x="46602" y="78464"/>
                    <a:pt x="39328" y="93271"/>
                    <a:pt x="27465" y="85911"/>
                  </a:cubicBezTo>
                  <a:cubicBezTo>
                    <a:pt x="15689" y="78464"/>
                    <a:pt x="9714" y="74135"/>
                    <a:pt x="9714" y="74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6D35901A-2417-47E6-9472-E29B80879FD1}"/>
                </a:ext>
              </a:extLst>
            </p:cNvPr>
            <p:cNvSpPr/>
            <p:nvPr/>
          </p:nvSpPr>
          <p:spPr>
            <a:xfrm>
              <a:off x="6508397" y="3208131"/>
              <a:ext cx="259472" cy="513649"/>
            </a:xfrm>
            <a:custGeom>
              <a:avLst/>
              <a:gdLst>
                <a:gd name="connsiteX0" fmla="*/ 20297 w 259472"/>
                <a:gd name="connsiteY0" fmla="*/ 337160 h 513649"/>
                <a:gd name="connsiteX1" fmla="*/ 110698 w 259472"/>
                <a:gd name="connsiteY1" fmla="*/ 232991 h 513649"/>
                <a:gd name="connsiteX2" fmla="*/ 113296 w 259472"/>
                <a:gd name="connsiteY2" fmla="*/ 65697 h 513649"/>
                <a:gd name="connsiteX3" fmla="*/ 108793 w 259472"/>
                <a:gd name="connsiteY3" fmla="*/ 36257 h 513649"/>
                <a:gd name="connsiteX4" fmla="*/ 130181 w 259472"/>
                <a:gd name="connsiteY4" fmla="*/ 35477 h 513649"/>
                <a:gd name="connsiteX5" fmla="*/ 147846 w 259472"/>
                <a:gd name="connsiteY5" fmla="*/ 44309 h 513649"/>
                <a:gd name="connsiteX6" fmla="*/ 161094 w 259472"/>
                <a:gd name="connsiteY6" fmla="*/ 28031 h 513649"/>
                <a:gd name="connsiteX7" fmla="*/ 169061 w 259472"/>
                <a:gd name="connsiteY7" fmla="*/ 754 h 513649"/>
                <a:gd name="connsiteX8" fmla="*/ 191921 w 259472"/>
                <a:gd name="connsiteY8" fmla="*/ 14695 h 513649"/>
                <a:gd name="connsiteX9" fmla="*/ 247512 w 259472"/>
                <a:gd name="connsiteY9" fmla="*/ 153068 h 513649"/>
                <a:gd name="connsiteX10" fmla="*/ 247858 w 259472"/>
                <a:gd name="connsiteY10" fmla="*/ 295337 h 513649"/>
                <a:gd name="connsiteX11" fmla="*/ 131827 w 259472"/>
                <a:gd name="connsiteY11" fmla="*/ 480554 h 513649"/>
                <a:gd name="connsiteX12" fmla="*/ 83942 w 259472"/>
                <a:gd name="connsiteY12" fmla="*/ 499085 h 513649"/>
                <a:gd name="connsiteX13" fmla="*/ 158150 w 259472"/>
                <a:gd name="connsiteY13" fmla="*/ 398640 h 513649"/>
                <a:gd name="connsiteX14" fmla="*/ 188111 w 259472"/>
                <a:gd name="connsiteY14" fmla="*/ 293172 h 513649"/>
                <a:gd name="connsiteX15" fmla="*/ 202658 w 259472"/>
                <a:gd name="connsiteY15" fmla="*/ 210651 h 513649"/>
                <a:gd name="connsiteX16" fmla="*/ 192267 w 259472"/>
                <a:gd name="connsiteY16" fmla="*/ 176794 h 513649"/>
                <a:gd name="connsiteX17" fmla="*/ 183435 w 259472"/>
                <a:gd name="connsiteY17" fmla="*/ 196017 h 513649"/>
                <a:gd name="connsiteX18" fmla="*/ 160835 w 259472"/>
                <a:gd name="connsiteY18" fmla="*/ 287457 h 513649"/>
                <a:gd name="connsiteX19" fmla="*/ 77014 w 259472"/>
                <a:gd name="connsiteY19" fmla="*/ 347378 h 513649"/>
                <a:gd name="connsiteX20" fmla="*/ 23242 w 259472"/>
                <a:gd name="connsiteY20" fmla="*/ 362271 h 513649"/>
                <a:gd name="connsiteX21" fmla="*/ 382 w 259472"/>
                <a:gd name="connsiteY21" fmla="*/ 358635 h 513649"/>
                <a:gd name="connsiteX22" fmla="*/ 20297 w 259472"/>
                <a:gd name="connsiteY22" fmla="*/ 337160 h 5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472" h="513649">
                  <a:moveTo>
                    <a:pt x="20297" y="337160"/>
                  </a:moveTo>
                  <a:cubicBezTo>
                    <a:pt x="20297" y="337160"/>
                    <a:pt x="96151" y="300099"/>
                    <a:pt x="110698" y="232991"/>
                  </a:cubicBezTo>
                  <a:cubicBezTo>
                    <a:pt x="125246" y="165883"/>
                    <a:pt x="133732" y="97649"/>
                    <a:pt x="113296" y="65697"/>
                  </a:cubicBezTo>
                  <a:cubicBezTo>
                    <a:pt x="102905" y="49505"/>
                    <a:pt x="103685" y="41452"/>
                    <a:pt x="108793" y="36257"/>
                  </a:cubicBezTo>
                  <a:cubicBezTo>
                    <a:pt x="113902" y="31061"/>
                    <a:pt x="120570" y="30282"/>
                    <a:pt x="130181" y="35477"/>
                  </a:cubicBezTo>
                  <a:cubicBezTo>
                    <a:pt x="139793" y="40586"/>
                    <a:pt x="147846" y="44309"/>
                    <a:pt x="147846" y="44309"/>
                  </a:cubicBezTo>
                  <a:cubicBezTo>
                    <a:pt x="147846" y="44309"/>
                    <a:pt x="169234" y="51583"/>
                    <a:pt x="161094" y="28031"/>
                  </a:cubicBezTo>
                  <a:cubicBezTo>
                    <a:pt x="152955" y="4478"/>
                    <a:pt x="162480" y="3699"/>
                    <a:pt x="169061" y="754"/>
                  </a:cubicBezTo>
                  <a:cubicBezTo>
                    <a:pt x="175728" y="-2190"/>
                    <a:pt x="183781" y="3699"/>
                    <a:pt x="191921" y="14695"/>
                  </a:cubicBezTo>
                  <a:cubicBezTo>
                    <a:pt x="200060" y="25692"/>
                    <a:pt x="225951" y="60329"/>
                    <a:pt x="247512" y="153068"/>
                  </a:cubicBezTo>
                  <a:cubicBezTo>
                    <a:pt x="269073" y="245893"/>
                    <a:pt x="256604" y="255505"/>
                    <a:pt x="247858" y="295337"/>
                  </a:cubicBezTo>
                  <a:cubicBezTo>
                    <a:pt x="239113" y="335169"/>
                    <a:pt x="187764" y="420720"/>
                    <a:pt x="131827" y="480554"/>
                  </a:cubicBezTo>
                  <a:cubicBezTo>
                    <a:pt x="75975" y="540389"/>
                    <a:pt x="81777" y="501250"/>
                    <a:pt x="83942" y="499085"/>
                  </a:cubicBezTo>
                  <a:cubicBezTo>
                    <a:pt x="86107" y="496834"/>
                    <a:pt x="137628" y="440030"/>
                    <a:pt x="158150" y="398640"/>
                  </a:cubicBezTo>
                  <a:cubicBezTo>
                    <a:pt x="178672" y="357336"/>
                    <a:pt x="189669" y="313781"/>
                    <a:pt x="188111" y="293172"/>
                  </a:cubicBezTo>
                  <a:cubicBezTo>
                    <a:pt x="186552" y="272563"/>
                    <a:pt x="201965" y="224592"/>
                    <a:pt x="202658" y="210651"/>
                  </a:cubicBezTo>
                  <a:cubicBezTo>
                    <a:pt x="203351" y="196623"/>
                    <a:pt x="199627" y="176794"/>
                    <a:pt x="192267" y="176794"/>
                  </a:cubicBezTo>
                  <a:cubicBezTo>
                    <a:pt x="184907" y="176794"/>
                    <a:pt x="182655" y="182682"/>
                    <a:pt x="183435" y="196017"/>
                  </a:cubicBezTo>
                  <a:cubicBezTo>
                    <a:pt x="184214" y="209265"/>
                    <a:pt x="182136" y="255678"/>
                    <a:pt x="160835" y="287457"/>
                  </a:cubicBezTo>
                  <a:cubicBezTo>
                    <a:pt x="147066" y="308066"/>
                    <a:pt x="104204" y="342875"/>
                    <a:pt x="77014" y="347378"/>
                  </a:cubicBezTo>
                  <a:cubicBezTo>
                    <a:pt x="49738" y="351794"/>
                    <a:pt x="35797" y="354825"/>
                    <a:pt x="23242" y="362271"/>
                  </a:cubicBezTo>
                  <a:cubicBezTo>
                    <a:pt x="10772" y="369632"/>
                    <a:pt x="2460" y="365129"/>
                    <a:pt x="382" y="358635"/>
                  </a:cubicBezTo>
                  <a:cubicBezTo>
                    <a:pt x="-3255" y="346772"/>
                    <a:pt x="20297" y="337160"/>
                    <a:pt x="20297" y="3371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643939F5-C886-447D-90C1-20FDD302EB62}"/>
                </a:ext>
              </a:extLst>
            </p:cNvPr>
            <p:cNvSpPr/>
            <p:nvPr/>
          </p:nvSpPr>
          <p:spPr>
            <a:xfrm>
              <a:off x="5489797" y="2869455"/>
              <a:ext cx="82169" cy="94523"/>
            </a:xfrm>
            <a:custGeom>
              <a:avLst/>
              <a:gdLst>
                <a:gd name="connsiteX0" fmla="*/ 3184 w 82169"/>
                <a:gd name="connsiteY0" fmla="*/ 33851 h 94523"/>
                <a:gd name="connsiteX1" fmla="*/ 53407 w 82169"/>
                <a:gd name="connsiteY1" fmla="*/ 85286 h 94523"/>
                <a:gd name="connsiteX2" fmla="*/ 69599 w 82169"/>
                <a:gd name="connsiteY2" fmla="*/ 94118 h 94523"/>
                <a:gd name="connsiteX3" fmla="*/ 76613 w 82169"/>
                <a:gd name="connsiteY3" fmla="*/ 91867 h 94523"/>
                <a:gd name="connsiteX4" fmla="*/ 82155 w 82169"/>
                <a:gd name="connsiteY4" fmla="*/ 80783 h 94523"/>
                <a:gd name="connsiteX5" fmla="*/ 80509 w 82169"/>
                <a:gd name="connsiteY5" fmla="*/ 10731 h 94523"/>
                <a:gd name="connsiteX6" fmla="*/ 70898 w 82169"/>
                <a:gd name="connsiteY6" fmla="*/ 427 h 94523"/>
                <a:gd name="connsiteX7" fmla="*/ 59901 w 82169"/>
                <a:gd name="connsiteY7" fmla="*/ 15234 h 94523"/>
                <a:gd name="connsiteX8" fmla="*/ 62931 w 82169"/>
                <a:gd name="connsiteY8" fmla="*/ 52815 h 94523"/>
                <a:gd name="connsiteX9" fmla="*/ 51155 w 82169"/>
                <a:gd name="connsiteY9" fmla="*/ 55066 h 94523"/>
                <a:gd name="connsiteX10" fmla="*/ 24572 w 82169"/>
                <a:gd name="connsiteY10" fmla="*/ 24932 h 94523"/>
                <a:gd name="connsiteX11" fmla="*/ 12016 w 82169"/>
                <a:gd name="connsiteY11" fmla="*/ 18005 h 94523"/>
                <a:gd name="connsiteX12" fmla="*/ 3530 w 82169"/>
                <a:gd name="connsiteY12" fmla="*/ 20949 h 94523"/>
                <a:gd name="connsiteX13" fmla="*/ 3184 w 82169"/>
                <a:gd name="connsiteY13" fmla="*/ 33851 h 9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69" h="94523">
                  <a:moveTo>
                    <a:pt x="3184" y="33851"/>
                  </a:moveTo>
                  <a:lnTo>
                    <a:pt x="53407" y="85286"/>
                  </a:lnTo>
                  <a:cubicBezTo>
                    <a:pt x="53407" y="85286"/>
                    <a:pt x="61546" y="96803"/>
                    <a:pt x="69599" y="94118"/>
                  </a:cubicBezTo>
                  <a:cubicBezTo>
                    <a:pt x="70725" y="93685"/>
                    <a:pt x="76613" y="91867"/>
                    <a:pt x="76613" y="91867"/>
                  </a:cubicBezTo>
                  <a:cubicBezTo>
                    <a:pt x="76613" y="91867"/>
                    <a:pt x="82501" y="89616"/>
                    <a:pt x="82155" y="80783"/>
                  </a:cubicBezTo>
                  <a:cubicBezTo>
                    <a:pt x="81462" y="64937"/>
                    <a:pt x="80163" y="13675"/>
                    <a:pt x="80509" y="10731"/>
                  </a:cubicBezTo>
                  <a:cubicBezTo>
                    <a:pt x="80509" y="10731"/>
                    <a:pt x="82674" y="-2517"/>
                    <a:pt x="70898" y="427"/>
                  </a:cubicBezTo>
                  <a:cubicBezTo>
                    <a:pt x="57736" y="3717"/>
                    <a:pt x="59901" y="8566"/>
                    <a:pt x="59901" y="15234"/>
                  </a:cubicBezTo>
                  <a:cubicBezTo>
                    <a:pt x="59901" y="21902"/>
                    <a:pt x="62931" y="52815"/>
                    <a:pt x="62931" y="52815"/>
                  </a:cubicBezTo>
                  <a:cubicBezTo>
                    <a:pt x="62931" y="52815"/>
                    <a:pt x="61459" y="63898"/>
                    <a:pt x="51155" y="55066"/>
                  </a:cubicBezTo>
                  <a:cubicBezTo>
                    <a:pt x="40851" y="46234"/>
                    <a:pt x="24572" y="24932"/>
                    <a:pt x="24572" y="24932"/>
                  </a:cubicBezTo>
                  <a:cubicBezTo>
                    <a:pt x="24572" y="24932"/>
                    <a:pt x="19376" y="14974"/>
                    <a:pt x="12016" y="18005"/>
                  </a:cubicBezTo>
                  <a:cubicBezTo>
                    <a:pt x="4656" y="20949"/>
                    <a:pt x="3530" y="20949"/>
                    <a:pt x="3530" y="20949"/>
                  </a:cubicBezTo>
                  <a:cubicBezTo>
                    <a:pt x="3530" y="20949"/>
                    <a:pt x="-4176" y="25019"/>
                    <a:pt x="3184" y="3385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DD6D61C0-7901-45F2-9E94-056A9C70D7CD}"/>
                </a:ext>
              </a:extLst>
            </p:cNvPr>
            <p:cNvSpPr/>
            <p:nvPr/>
          </p:nvSpPr>
          <p:spPr>
            <a:xfrm>
              <a:off x="5581595" y="2861543"/>
              <a:ext cx="55791" cy="84280"/>
            </a:xfrm>
            <a:custGeom>
              <a:avLst/>
              <a:gdLst>
                <a:gd name="connsiteX0" fmla="*/ 29408 w 55791"/>
                <a:gd name="connsiteY0" fmla="*/ 75793 h 84280"/>
                <a:gd name="connsiteX1" fmla="*/ 1959 w 55791"/>
                <a:gd name="connsiteY1" fmla="*/ 14660 h 84280"/>
                <a:gd name="connsiteX2" fmla="*/ 4903 w 55791"/>
                <a:gd name="connsiteY2" fmla="*/ 2883 h 84280"/>
                <a:gd name="connsiteX3" fmla="*/ 14428 w 55791"/>
                <a:gd name="connsiteY3" fmla="*/ 286 h 84280"/>
                <a:gd name="connsiteX4" fmla="*/ 26984 w 55791"/>
                <a:gd name="connsiteY4" fmla="*/ 6174 h 84280"/>
                <a:gd name="connsiteX5" fmla="*/ 52961 w 55791"/>
                <a:gd name="connsiteY5" fmla="*/ 66181 h 84280"/>
                <a:gd name="connsiteX6" fmla="*/ 51922 w 55791"/>
                <a:gd name="connsiteY6" fmla="*/ 80555 h 84280"/>
                <a:gd name="connsiteX7" fmla="*/ 38674 w 55791"/>
                <a:gd name="connsiteY7" fmla="*/ 84279 h 84280"/>
                <a:gd name="connsiteX8" fmla="*/ 29408 w 55791"/>
                <a:gd name="connsiteY8" fmla="*/ 75793 h 8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91" h="84280">
                  <a:moveTo>
                    <a:pt x="29408" y="75793"/>
                  </a:moveTo>
                  <a:lnTo>
                    <a:pt x="1959" y="14660"/>
                  </a:lnTo>
                  <a:cubicBezTo>
                    <a:pt x="1959" y="14660"/>
                    <a:pt x="-4016" y="6433"/>
                    <a:pt x="4903" y="2883"/>
                  </a:cubicBezTo>
                  <a:cubicBezTo>
                    <a:pt x="8540" y="1411"/>
                    <a:pt x="14428" y="286"/>
                    <a:pt x="14428" y="286"/>
                  </a:cubicBezTo>
                  <a:cubicBezTo>
                    <a:pt x="14428" y="286"/>
                    <a:pt x="22914" y="-1966"/>
                    <a:pt x="26984" y="6174"/>
                  </a:cubicBezTo>
                  <a:cubicBezTo>
                    <a:pt x="31053" y="14313"/>
                    <a:pt x="52961" y="66181"/>
                    <a:pt x="52961" y="66181"/>
                  </a:cubicBezTo>
                  <a:cubicBezTo>
                    <a:pt x="52961" y="66181"/>
                    <a:pt x="59975" y="76486"/>
                    <a:pt x="51922" y="80555"/>
                  </a:cubicBezTo>
                  <a:cubicBezTo>
                    <a:pt x="44995" y="84019"/>
                    <a:pt x="38674" y="84279"/>
                    <a:pt x="38674" y="84279"/>
                  </a:cubicBezTo>
                  <a:cubicBezTo>
                    <a:pt x="38674" y="84279"/>
                    <a:pt x="33045" y="84625"/>
                    <a:pt x="29408" y="7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4" name="Kombinationstegning: figur 113">
              <a:extLst>
                <a:ext uri="{FF2B5EF4-FFF2-40B4-BE49-F238E27FC236}">
                  <a16:creationId xmlns:a16="http://schemas.microsoft.com/office/drawing/2014/main" id="{649CD48D-F17D-4D71-BCE4-C3902A4681EC}"/>
                </a:ext>
              </a:extLst>
            </p:cNvPr>
            <p:cNvSpPr/>
            <p:nvPr/>
          </p:nvSpPr>
          <p:spPr>
            <a:xfrm>
              <a:off x="5564291" y="2823184"/>
              <a:ext cx="32542" cy="30972"/>
            </a:xfrm>
            <a:custGeom>
              <a:avLst/>
              <a:gdLst>
                <a:gd name="connsiteX0" fmla="*/ 5929 w 32542"/>
                <a:gd name="connsiteY0" fmla="*/ 25397 h 30972"/>
                <a:gd name="connsiteX1" fmla="*/ 1859 w 32542"/>
                <a:gd name="connsiteY1" fmla="*/ 15785 h 30972"/>
                <a:gd name="connsiteX2" fmla="*/ 4370 w 32542"/>
                <a:gd name="connsiteY2" fmla="*/ 3230 h 30972"/>
                <a:gd name="connsiteX3" fmla="*/ 16493 w 32542"/>
                <a:gd name="connsiteY3" fmla="*/ 286 h 30972"/>
                <a:gd name="connsiteX4" fmla="*/ 27230 w 32542"/>
                <a:gd name="connsiteY4" fmla="*/ 6174 h 30972"/>
                <a:gd name="connsiteX5" fmla="*/ 31300 w 32542"/>
                <a:gd name="connsiteY5" fmla="*/ 14660 h 30972"/>
                <a:gd name="connsiteX6" fmla="*/ 27663 w 32542"/>
                <a:gd name="connsiteY6" fmla="*/ 26090 h 30972"/>
                <a:gd name="connsiteX7" fmla="*/ 16233 w 32542"/>
                <a:gd name="connsiteY7" fmla="*/ 30159 h 30972"/>
                <a:gd name="connsiteX8" fmla="*/ 5929 w 32542"/>
                <a:gd name="connsiteY8" fmla="*/ 25397 h 3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2" h="30972">
                  <a:moveTo>
                    <a:pt x="5929" y="25397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803" y="22713"/>
                    <a:pt x="27663" y="26090"/>
                  </a:cubicBezTo>
                  <a:cubicBezTo>
                    <a:pt x="19524" y="29467"/>
                    <a:pt x="16233" y="30159"/>
                    <a:pt x="16233" y="30159"/>
                  </a:cubicBezTo>
                  <a:cubicBezTo>
                    <a:pt x="16233" y="30159"/>
                    <a:pt x="10345" y="33883"/>
                    <a:pt x="5929" y="2539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5" name="Kombinationstegning: figur 114">
              <a:extLst>
                <a:ext uri="{FF2B5EF4-FFF2-40B4-BE49-F238E27FC236}">
                  <a16:creationId xmlns:a16="http://schemas.microsoft.com/office/drawing/2014/main" id="{118FC876-7B56-4A92-ACC3-48EA47015D99}"/>
                </a:ext>
              </a:extLst>
            </p:cNvPr>
            <p:cNvSpPr/>
            <p:nvPr/>
          </p:nvSpPr>
          <p:spPr>
            <a:xfrm>
              <a:off x="6003301" y="2829108"/>
              <a:ext cx="58255" cy="81590"/>
            </a:xfrm>
            <a:custGeom>
              <a:avLst/>
              <a:gdLst>
                <a:gd name="connsiteX0" fmla="*/ 32951 w 58255"/>
                <a:gd name="connsiteY0" fmla="*/ 74025 h 81590"/>
                <a:gd name="connsiteX1" fmla="*/ 2470 w 58255"/>
                <a:gd name="connsiteY1" fmla="*/ 18520 h 81590"/>
                <a:gd name="connsiteX2" fmla="*/ 4375 w 58255"/>
                <a:gd name="connsiteY2" fmla="*/ 6484 h 81590"/>
                <a:gd name="connsiteX3" fmla="*/ 13468 w 58255"/>
                <a:gd name="connsiteY3" fmla="*/ 1029 h 81590"/>
                <a:gd name="connsiteX4" fmla="*/ 24465 w 58255"/>
                <a:gd name="connsiteY4" fmla="*/ 4752 h 81590"/>
                <a:gd name="connsiteX5" fmla="*/ 55637 w 58255"/>
                <a:gd name="connsiteY5" fmla="*/ 62249 h 81590"/>
                <a:gd name="connsiteX6" fmla="*/ 54512 w 58255"/>
                <a:gd name="connsiteY6" fmla="*/ 76103 h 81590"/>
                <a:gd name="connsiteX7" fmla="*/ 42908 w 58255"/>
                <a:gd name="connsiteY7" fmla="*/ 81559 h 81590"/>
                <a:gd name="connsiteX8" fmla="*/ 32951 w 58255"/>
                <a:gd name="connsiteY8" fmla="*/ 74025 h 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255" h="81590">
                  <a:moveTo>
                    <a:pt x="32951" y="74025"/>
                  </a:moveTo>
                  <a:lnTo>
                    <a:pt x="2470" y="18520"/>
                  </a:lnTo>
                  <a:cubicBezTo>
                    <a:pt x="2470" y="18520"/>
                    <a:pt x="-4197" y="10901"/>
                    <a:pt x="4375" y="6484"/>
                  </a:cubicBezTo>
                  <a:cubicBezTo>
                    <a:pt x="7926" y="4666"/>
                    <a:pt x="13468" y="1029"/>
                    <a:pt x="13468" y="1029"/>
                  </a:cubicBezTo>
                  <a:cubicBezTo>
                    <a:pt x="13468" y="1029"/>
                    <a:pt x="19702" y="-2954"/>
                    <a:pt x="24465" y="4752"/>
                  </a:cubicBezTo>
                  <a:cubicBezTo>
                    <a:pt x="29227" y="12459"/>
                    <a:pt x="55637" y="62249"/>
                    <a:pt x="55637" y="62249"/>
                  </a:cubicBezTo>
                  <a:cubicBezTo>
                    <a:pt x="55637" y="62249"/>
                    <a:pt x="62218" y="71341"/>
                    <a:pt x="54512" y="76103"/>
                  </a:cubicBezTo>
                  <a:cubicBezTo>
                    <a:pt x="47931" y="80173"/>
                    <a:pt x="42908" y="81559"/>
                    <a:pt x="42908" y="81559"/>
                  </a:cubicBezTo>
                  <a:cubicBezTo>
                    <a:pt x="42908" y="81559"/>
                    <a:pt x="37453" y="82511"/>
                    <a:pt x="32951" y="740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6" name="Kombinationstegning: figur 115">
              <a:extLst>
                <a:ext uri="{FF2B5EF4-FFF2-40B4-BE49-F238E27FC236}">
                  <a16:creationId xmlns:a16="http://schemas.microsoft.com/office/drawing/2014/main" id="{9092D2B4-FF17-4EC6-A9E2-75C02700ED5D}"/>
                </a:ext>
              </a:extLst>
            </p:cNvPr>
            <p:cNvSpPr/>
            <p:nvPr/>
          </p:nvSpPr>
          <p:spPr>
            <a:xfrm>
              <a:off x="5983753" y="2795165"/>
              <a:ext cx="30433" cy="30679"/>
            </a:xfrm>
            <a:custGeom>
              <a:avLst/>
              <a:gdLst>
                <a:gd name="connsiteX0" fmla="*/ 5913 w 30433"/>
                <a:gd name="connsiteY0" fmla="*/ 25793 h 30679"/>
                <a:gd name="connsiteX1" fmla="*/ 2710 w 30433"/>
                <a:gd name="connsiteY1" fmla="*/ 19645 h 30679"/>
                <a:gd name="connsiteX2" fmla="*/ 3056 w 30433"/>
                <a:gd name="connsiteY2" fmla="*/ 7869 h 30679"/>
                <a:gd name="connsiteX3" fmla="*/ 13014 w 30433"/>
                <a:gd name="connsiteY3" fmla="*/ 942 h 30679"/>
                <a:gd name="connsiteX4" fmla="*/ 24011 w 30433"/>
                <a:gd name="connsiteY4" fmla="*/ 4838 h 30679"/>
                <a:gd name="connsiteX5" fmla="*/ 28773 w 30433"/>
                <a:gd name="connsiteY5" fmla="*/ 12891 h 30679"/>
                <a:gd name="connsiteX6" fmla="*/ 26176 w 30433"/>
                <a:gd name="connsiteY6" fmla="*/ 24581 h 30679"/>
                <a:gd name="connsiteX7" fmla="*/ 16564 w 30433"/>
                <a:gd name="connsiteY7" fmla="*/ 29517 h 30679"/>
                <a:gd name="connsiteX8" fmla="*/ 5913 w 30433"/>
                <a:gd name="connsiteY8" fmla="*/ 25793 h 3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33" h="30679">
                  <a:moveTo>
                    <a:pt x="5913" y="25793"/>
                  </a:moveTo>
                  <a:lnTo>
                    <a:pt x="2710" y="19645"/>
                  </a:lnTo>
                  <a:cubicBezTo>
                    <a:pt x="2710" y="19645"/>
                    <a:pt x="-3612" y="11939"/>
                    <a:pt x="3056" y="7869"/>
                  </a:cubicBezTo>
                  <a:cubicBezTo>
                    <a:pt x="7732" y="5012"/>
                    <a:pt x="9637" y="3453"/>
                    <a:pt x="13014" y="942"/>
                  </a:cubicBezTo>
                  <a:cubicBezTo>
                    <a:pt x="13014" y="942"/>
                    <a:pt x="19595" y="-2868"/>
                    <a:pt x="24011" y="4838"/>
                  </a:cubicBezTo>
                  <a:cubicBezTo>
                    <a:pt x="26608" y="9428"/>
                    <a:pt x="28773" y="12891"/>
                    <a:pt x="28773" y="12891"/>
                  </a:cubicBezTo>
                  <a:cubicBezTo>
                    <a:pt x="28773" y="12891"/>
                    <a:pt x="33882" y="20598"/>
                    <a:pt x="26176" y="24581"/>
                  </a:cubicBezTo>
                  <a:cubicBezTo>
                    <a:pt x="18382" y="28651"/>
                    <a:pt x="16564" y="29517"/>
                    <a:pt x="16564" y="29517"/>
                  </a:cubicBezTo>
                  <a:cubicBezTo>
                    <a:pt x="16564" y="29517"/>
                    <a:pt x="11022" y="33846"/>
                    <a:pt x="5913" y="2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7" name="Kombinationstegning: figur 116">
              <a:extLst>
                <a:ext uri="{FF2B5EF4-FFF2-40B4-BE49-F238E27FC236}">
                  <a16:creationId xmlns:a16="http://schemas.microsoft.com/office/drawing/2014/main" id="{52056B5A-50E8-4713-8520-1CECEBA3BBF3}"/>
                </a:ext>
              </a:extLst>
            </p:cNvPr>
            <p:cNvSpPr/>
            <p:nvPr/>
          </p:nvSpPr>
          <p:spPr>
            <a:xfrm>
              <a:off x="5638745" y="3320188"/>
              <a:ext cx="55099" cy="83963"/>
            </a:xfrm>
            <a:custGeom>
              <a:avLst/>
              <a:gdLst>
                <a:gd name="connsiteX0" fmla="*/ 28629 w 55099"/>
                <a:gd name="connsiteY0" fmla="*/ 75560 h 83963"/>
                <a:gd name="connsiteX1" fmla="*/ 1959 w 55099"/>
                <a:gd name="connsiteY1" fmla="*/ 16678 h 83963"/>
                <a:gd name="connsiteX2" fmla="*/ 4903 w 55099"/>
                <a:gd name="connsiteY2" fmla="*/ 4816 h 83963"/>
                <a:gd name="connsiteX3" fmla="*/ 15987 w 55099"/>
                <a:gd name="connsiteY3" fmla="*/ 400 h 83963"/>
                <a:gd name="connsiteX4" fmla="*/ 26291 w 55099"/>
                <a:gd name="connsiteY4" fmla="*/ 5855 h 83963"/>
                <a:gd name="connsiteX5" fmla="*/ 52268 w 55099"/>
                <a:gd name="connsiteY5" fmla="*/ 65862 h 83963"/>
                <a:gd name="connsiteX6" fmla="*/ 51229 w 55099"/>
                <a:gd name="connsiteY6" fmla="*/ 80236 h 83963"/>
                <a:gd name="connsiteX7" fmla="*/ 37981 w 55099"/>
                <a:gd name="connsiteY7" fmla="*/ 83960 h 83963"/>
                <a:gd name="connsiteX8" fmla="*/ 28629 w 55099"/>
                <a:gd name="connsiteY8" fmla="*/ 75560 h 8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99" h="83963">
                  <a:moveTo>
                    <a:pt x="28629" y="75560"/>
                  </a:moveTo>
                  <a:lnTo>
                    <a:pt x="1959" y="16678"/>
                  </a:lnTo>
                  <a:cubicBezTo>
                    <a:pt x="1959" y="16678"/>
                    <a:pt x="-4016" y="8452"/>
                    <a:pt x="4903" y="4816"/>
                  </a:cubicBezTo>
                  <a:cubicBezTo>
                    <a:pt x="8627" y="3344"/>
                    <a:pt x="15987" y="400"/>
                    <a:pt x="15987" y="400"/>
                  </a:cubicBezTo>
                  <a:cubicBezTo>
                    <a:pt x="15987" y="400"/>
                    <a:pt x="22221" y="-2198"/>
                    <a:pt x="26291" y="5855"/>
                  </a:cubicBezTo>
                  <a:cubicBezTo>
                    <a:pt x="30361" y="13994"/>
                    <a:pt x="52268" y="65862"/>
                    <a:pt x="52268" y="65862"/>
                  </a:cubicBezTo>
                  <a:cubicBezTo>
                    <a:pt x="52268" y="65862"/>
                    <a:pt x="59282" y="76167"/>
                    <a:pt x="51229" y="80236"/>
                  </a:cubicBezTo>
                  <a:cubicBezTo>
                    <a:pt x="44302" y="83700"/>
                    <a:pt x="37981" y="83960"/>
                    <a:pt x="37981" y="83960"/>
                  </a:cubicBezTo>
                  <a:cubicBezTo>
                    <a:pt x="37981" y="83960"/>
                    <a:pt x="32352" y="84393"/>
                    <a:pt x="28629" y="755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8" name="Kombinationstegning: figur 117">
              <a:extLst>
                <a:ext uri="{FF2B5EF4-FFF2-40B4-BE49-F238E27FC236}">
                  <a16:creationId xmlns:a16="http://schemas.microsoft.com/office/drawing/2014/main" id="{851EFA20-6840-4658-A0BC-589A39D2884C}"/>
                </a:ext>
              </a:extLst>
            </p:cNvPr>
            <p:cNvSpPr/>
            <p:nvPr/>
          </p:nvSpPr>
          <p:spPr>
            <a:xfrm>
              <a:off x="5620661" y="3281769"/>
              <a:ext cx="32508" cy="30904"/>
            </a:xfrm>
            <a:custGeom>
              <a:avLst/>
              <a:gdLst>
                <a:gd name="connsiteX0" fmla="*/ 5929 w 32508"/>
                <a:gd name="connsiteY0" fmla="*/ 25311 h 30904"/>
                <a:gd name="connsiteX1" fmla="*/ 1859 w 32508"/>
                <a:gd name="connsiteY1" fmla="*/ 15785 h 30904"/>
                <a:gd name="connsiteX2" fmla="*/ 4370 w 32508"/>
                <a:gd name="connsiteY2" fmla="*/ 3230 h 30904"/>
                <a:gd name="connsiteX3" fmla="*/ 16493 w 32508"/>
                <a:gd name="connsiteY3" fmla="*/ 286 h 30904"/>
                <a:gd name="connsiteX4" fmla="*/ 27230 w 32508"/>
                <a:gd name="connsiteY4" fmla="*/ 6174 h 30904"/>
                <a:gd name="connsiteX5" fmla="*/ 31300 w 32508"/>
                <a:gd name="connsiteY5" fmla="*/ 14660 h 30904"/>
                <a:gd name="connsiteX6" fmla="*/ 27663 w 32508"/>
                <a:gd name="connsiteY6" fmla="*/ 26090 h 30904"/>
                <a:gd name="connsiteX7" fmla="*/ 16233 w 32508"/>
                <a:gd name="connsiteY7" fmla="*/ 30160 h 30904"/>
                <a:gd name="connsiteX8" fmla="*/ 5929 w 32508"/>
                <a:gd name="connsiteY8" fmla="*/ 25311 h 3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08" h="30904">
                  <a:moveTo>
                    <a:pt x="5929" y="25311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716" y="22713"/>
                    <a:pt x="27663" y="26090"/>
                  </a:cubicBezTo>
                  <a:cubicBezTo>
                    <a:pt x="19524" y="29467"/>
                    <a:pt x="16233" y="30160"/>
                    <a:pt x="16233" y="30160"/>
                  </a:cubicBezTo>
                  <a:cubicBezTo>
                    <a:pt x="16233" y="30160"/>
                    <a:pt x="10345" y="33710"/>
                    <a:pt x="5929" y="253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9" name="Kombinationstegning: figur 118">
              <a:extLst>
                <a:ext uri="{FF2B5EF4-FFF2-40B4-BE49-F238E27FC236}">
                  <a16:creationId xmlns:a16="http://schemas.microsoft.com/office/drawing/2014/main" id="{4BE2CA28-9C42-4932-B27D-BBEEE1E93C47}"/>
                </a:ext>
              </a:extLst>
            </p:cNvPr>
            <p:cNvSpPr/>
            <p:nvPr/>
          </p:nvSpPr>
          <p:spPr>
            <a:xfrm>
              <a:off x="5407600" y="3036671"/>
              <a:ext cx="112241" cy="130938"/>
            </a:xfrm>
            <a:custGeom>
              <a:avLst/>
              <a:gdLst>
                <a:gd name="connsiteX0" fmla="*/ 12731 w 112241"/>
                <a:gd name="connsiteY0" fmla="*/ 29253 h 130938"/>
                <a:gd name="connsiteX1" fmla="*/ 20438 w 112241"/>
                <a:gd name="connsiteY1" fmla="*/ 25875 h 130938"/>
                <a:gd name="connsiteX2" fmla="*/ 30049 w 112241"/>
                <a:gd name="connsiteY2" fmla="*/ 33582 h 130938"/>
                <a:gd name="connsiteX3" fmla="*/ 70401 w 112241"/>
                <a:gd name="connsiteY3" fmla="*/ 125195 h 130938"/>
                <a:gd name="connsiteX4" fmla="*/ 90316 w 112241"/>
                <a:gd name="connsiteY4" fmla="*/ 129525 h 130938"/>
                <a:gd name="connsiteX5" fmla="*/ 107981 w 112241"/>
                <a:gd name="connsiteY5" fmla="*/ 122164 h 130938"/>
                <a:gd name="connsiteX6" fmla="*/ 110925 w 112241"/>
                <a:gd name="connsiteY6" fmla="*/ 110388 h 130938"/>
                <a:gd name="connsiteX7" fmla="*/ 103911 w 112241"/>
                <a:gd name="connsiteY7" fmla="*/ 104500 h 130938"/>
                <a:gd name="connsiteX8" fmla="*/ 84775 w 112241"/>
                <a:gd name="connsiteY8" fmla="*/ 101556 h 130938"/>
                <a:gd name="connsiteX9" fmla="*/ 43990 w 112241"/>
                <a:gd name="connsiteY9" fmla="*/ 4401 h 130938"/>
                <a:gd name="connsiteX10" fmla="*/ 25546 w 112241"/>
                <a:gd name="connsiteY10" fmla="*/ 2929 h 130938"/>
                <a:gd name="connsiteX11" fmla="*/ 4245 w 112241"/>
                <a:gd name="connsiteY11" fmla="*/ 12887 h 130938"/>
                <a:gd name="connsiteX12" fmla="*/ 955 w 112241"/>
                <a:gd name="connsiteY12" fmla="*/ 23970 h 130938"/>
                <a:gd name="connsiteX13" fmla="*/ 12731 w 112241"/>
                <a:gd name="connsiteY13" fmla="*/ 29253 h 13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1" h="130938">
                  <a:moveTo>
                    <a:pt x="12731" y="29253"/>
                  </a:moveTo>
                  <a:lnTo>
                    <a:pt x="20438" y="25875"/>
                  </a:lnTo>
                  <a:cubicBezTo>
                    <a:pt x="20438" y="25875"/>
                    <a:pt x="26326" y="23624"/>
                    <a:pt x="30049" y="33582"/>
                  </a:cubicBezTo>
                  <a:cubicBezTo>
                    <a:pt x="34898" y="46571"/>
                    <a:pt x="70401" y="125195"/>
                    <a:pt x="70401" y="125195"/>
                  </a:cubicBezTo>
                  <a:cubicBezTo>
                    <a:pt x="70401" y="125195"/>
                    <a:pt x="75942" y="134374"/>
                    <a:pt x="90316" y="129525"/>
                  </a:cubicBezTo>
                  <a:cubicBezTo>
                    <a:pt x="104691" y="124676"/>
                    <a:pt x="103565" y="124676"/>
                    <a:pt x="107981" y="122164"/>
                  </a:cubicBezTo>
                  <a:cubicBezTo>
                    <a:pt x="113869" y="118874"/>
                    <a:pt x="112397" y="113332"/>
                    <a:pt x="110925" y="110388"/>
                  </a:cubicBezTo>
                  <a:cubicBezTo>
                    <a:pt x="109453" y="107271"/>
                    <a:pt x="107981" y="104327"/>
                    <a:pt x="103911" y="104500"/>
                  </a:cubicBezTo>
                  <a:cubicBezTo>
                    <a:pt x="95858" y="104933"/>
                    <a:pt x="90316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9" y="-4431"/>
                    <a:pt x="25546" y="2929"/>
                  </a:cubicBezTo>
                  <a:cubicBezTo>
                    <a:pt x="12644" y="10376"/>
                    <a:pt x="4245" y="12887"/>
                    <a:pt x="4245" y="12887"/>
                  </a:cubicBezTo>
                  <a:cubicBezTo>
                    <a:pt x="4245" y="12887"/>
                    <a:pt x="-2422" y="15485"/>
                    <a:pt x="955" y="23970"/>
                  </a:cubicBezTo>
                  <a:cubicBezTo>
                    <a:pt x="5284" y="35314"/>
                    <a:pt x="12731" y="29253"/>
                    <a:pt x="12731" y="2925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0" name="Kombinationstegning: figur 119">
              <a:extLst>
                <a:ext uri="{FF2B5EF4-FFF2-40B4-BE49-F238E27FC236}">
                  <a16:creationId xmlns:a16="http://schemas.microsoft.com/office/drawing/2014/main" id="{BD642B69-1D3E-418B-A4A6-2E93C752169B}"/>
                </a:ext>
              </a:extLst>
            </p:cNvPr>
            <p:cNvSpPr/>
            <p:nvPr/>
          </p:nvSpPr>
          <p:spPr>
            <a:xfrm>
              <a:off x="5546058" y="3292028"/>
              <a:ext cx="112328" cy="130981"/>
            </a:xfrm>
            <a:custGeom>
              <a:avLst/>
              <a:gdLst>
                <a:gd name="connsiteX0" fmla="*/ 12731 w 112328"/>
                <a:gd name="connsiteY0" fmla="*/ 29166 h 130981"/>
                <a:gd name="connsiteX1" fmla="*/ 20524 w 112328"/>
                <a:gd name="connsiteY1" fmla="*/ 25875 h 130981"/>
                <a:gd name="connsiteX2" fmla="*/ 30136 w 112328"/>
                <a:gd name="connsiteY2" fmla="*/ 33582 h 130981"/>
                <a:gd name="connsiteX3" fmla="*/ 70487 w 112328"/>
                <a:gd name="connsiteY3" fmla="*/ 125195 h 130981"/>
                <a:gd name="connsiteX4" fmla="*/ 90403 w 112328"/>
                <a:gd name="connsiteY4" fmla="*/ 129611 h 130981"/>
                <a:gd name="connsiteX5" fmla="*/ 108068 w 112328"/>
                <a:gd name="connsiteY5" fmla="*/ 122165 h 130981"/>
                <a:gd name="connsiteX6" fmla="*/ 111012 w 112328"/>
                <a:gd name="connsiteY6" fmla="*/ 110388 h 130981"/>
                <a:gd name="connsiteX7" fmla="*/ 103998 w 112328"/>
                <a:gd name="connsiteY7" fmla="*/ 104500 h 130981"/>
                <a:gd name="connsiteX8" fmla="*/ 84775 w 112328"/>
                <a:gd name="connsiteY8" fmla="*/ 101556 h 130981"/>
                <a:gd name="connsiteX9" fmla="*/ 43990 w 112328"/>
                <a:gd name="connsiteY9" fmla="*/ 4401 h 130981"/>
                <a:gd name="connsiteX10" fmla="*/ 25546 w 112328"/>
                <a:gd name="connsiteY10" fmla="*/ 2929 h 130981"/>
                <a:gd name="connsiteX11" fmla="*/ 4245 w 112328"/>
                <a:gd name="connsiteY11" fmla="*/ 12973 h 130981"/>
                <a:gd name="connsiteX12" fmla="*/ 955 w 112328"/>
                <a:gd name="connsiteY12" fmla="*/ 24057 h 130981"/>
                <a:gd name="connsiteX13" fmla="*/ 12731 w 112328"/>
                <a:gd name="connsiteY13" fmla="*/ 29166 h 1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328" h="130981">
                  <a:moveTo>
                    <a:pt x="12731" y="29166"/>
                  </a:moveTo>
                  <a:lnTo>
                    <a:pt x="20524" y="25875"/>
                  </a:lnTo>
                  <a:cubicBezTo>
                    <a:pt x="20524" y="25875"/>
                    <a:pt x="26412" y="23624"/>
                    <a:pt x="30136" y="33582"/>
                  </a:cubicBezTo>
                  <a:cubicBezTo>
                    <a:pt x="34985" y="46571"/>
                    <a:pt x="70487" y="125195"/>
                    <a:pt x="70487" y="125195"/>
                  </a:cubicBezTo>
                  <a:cubicBezTo>
                    <a:pt x="70487" y="125195"/>
                    <a:pt x="76029" y="134374"/>
                    <a:pt x="90403" y="129611"/>
                  </a:cubicBezTo>
                  <a:cubicBezTo>
                    <a:pt x="104777" y="124762"/>
                    <a:pt x="103652" y="124675"/>
                    <a:pt x="108068" y="122165"/>
                  </a:cubicBezTo>
                  <a:cubicBezTo>
                    <a:pt x="113956" y="118874"/>
                    <a:pt x="112484" y="113332"/>
                    <a:pt x="111012" y="110388"/>
                  </a:cubicBezTo>
                  <a:cubicBezTo>
                    <a:pt x="109540" y="107271"/>
                    <a:pt x="108154" y="104327"/>
                    <a:pt x="103998" y="104500"/>
                  </a:cubicBezTo>
                  <a:cubicBezTo>
                    <a:pt x="95858" y="104933"/>
                    <a:pt x="90403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8" y="-4431"/>
                    <a:pt x="25546" y="2929"/>
                  </a:cubicBezTo>
                  <a:cubicBezTo>
                    <a:pt x="12644" y="10289"/>
                    <a:pt x="4245" y="12973"/>
                    <a:pt x="4245" y="12973"/>
                  </a:cubicBezTo>
                  <a:cubicBezTo>
                    <a:pt x="4245" y="12973"/>
                    <a:pt x="-2422" y="15571"/>
                    <a:pt x="955" y="24057"/>
                  </a:cubicBezTo>
                  <a:cubicBezTo>
                    <a:pt x="5371" y="35227"/>
                    <a:pt x="12731" y="29166"/>
                    <a:pt x="12731" y="2916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1" name="Kombinationstegning: figur 120">
              <a:extLst>
                <a:ext uri="{FF2B5EF4-FFF2-40B4-BE49-F238E27FC236}">
                  <a16:creationId xmlns:a16="http://schemas.microsoft.com/office/drawing/2014/main" id="{ABB185BA-C7DF-4E5F-8AC0-877A3DE173ED}"/>
                </a:ext>
              </a:extLst>
            </p:cNvPr>
            <p:cNvSpPr/>
            <p:nvPr/>
          </p:nvSpPr>
          <p:spPr>
            <a:xfrm>
              <a:off x="5745836" y="3124963"/>
              <a:ext cx="63087" cy="91327"/>
            </a:xfrm>
            <a:custGeom>
              <a:avLst/>
              <a:gdLst>
                <a:gd name="connsiteX0" fmla="*/ 35752 w 63087"/>
                <a:gd name="connsiteY0" fmla="*/ 84269 h 91327"/>
                <a:gd name="connsiteX1" fmla="*/ 16269 w 63087"/>
                <a:gd name="connsiteY1" fmla="*/ 37250 h 91327"/>
                <a:gd name="connsiteX2" fmla="*/ 4233 w 63087"/>
                <a:gd name="connsiteY2" fmla="*/ 28158 h 91327"/>
                <a:gd name="connsiteX3" fmla="*/ 1202 w 63087"/>
                <a:gd name="connsiteY3" fmla="*/ 20452 h 91327"/>
                <a:gd name="connsiteX4" fmla="*/ 6397 w 63087"/>
                <a:gd name="connsiteY4" fmla="*/ 9195 h 91327"/>
                <a:gd name="connsiteX5" fmla="*/ 34453 w 63087"/>
                <a:gd name="connsiteY5" fmla="*/ 8502 h 91327"/>
                <a:gd name="connsiteX6" fmla="*/ 58698 w 63087"/>
                <a:gd name="connsiteY6" fmla="*/ 103 h 91327"/>
                <a:gd name="connsiteX7" fmla="*/ 62508 w 63087"/>
                <a:gd name="connsiteY7" fmla="*/ 12745 h 91327"/>
                <a:gd name="connsiteX8" fmla="*/ 61036 w 63087"/>
                <a:gd name="connsiteY8" fmla="*/ 22270 h 91327"/>
                <a:gd name="connsiteX9" fmla="*/ 53849 w 63087"/>
                <a:gd name="connsiteY9" fmla="*/ 27552 h 91327"/>
                <a:gd name="connsiteX10" fmla="*/ 39215 w 63087"/>
                <a:gd name="connsiteY10" fmla="*/ 32228 h 91327"/>
                <a:gd name="connsiteX11" fmla="*/ 59131 w 63087"/>
                <a:gd name="connsiteY11" fmla="*/ 77428 h 91327"/>
                <a:gd name="connsiteX12" fmla="*/ 55408 w 63087"/>
                <a:gd name="connsiteY12" fmla="*/ 88339 h 91327"/>
                <a:gd name="connsiteX13" fmla="*/ 46576 w 63087"/>
                <a:gd name="connsiteY13" fmla="*/ 90850 h 91327"/>
                <a:gd name="connsiteX14" fmla="*/ 35752 w 63087"/>
                <a:gd name="connsiteY14" fmla="*/ 84269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087" h="91327">
                  <a:moveTo>
                    <a:pt x="35752" y="84269"/>
                  </a:moveTo>
                  <a:cubicBezTo>
                    <a:pt x="35752" y="84269"/>
                    <a:pt x="20339" y="43745"/>
                    <a:pt x="16269" y="37250"/>
                  </a:cubicBezTo>
                  <a:cubicBezTo>
                    <a:pt x="12286" y="30756"/>
                    <a:pt x="6051" y="31795"/>
                    <a:pt x="4233" y="28158"/>
                  </a:cubicBezTo>
                  <a:cubicBezTo>
                    <a:pt x="2414" y="24521"/>
                    <a:pt x="1202" y="20452"/>
                    <a:pt x="1202" y="20452"/>
                  </a:cubicBezTo>
                  <a:cubicBezTo>
                    <a:pt x="1202" y="20452"/>
                    <a:pt x="-3734" y="13265"/>
                    <a:pt x="6397" y="9195"/>
                  </a:cubicBezTo>
                  <a:cubicBezTo>
                    <a:pt x="20945" y="3393"/>
                    <a:pt x="23542" y="19759"/>
                    <a:pt x="34453" y="8502"/>
                  </a:cubicBezTo>
                  <a:cubicBezTo>
                    <a:pt x="38869" y="3999"/>
                    <a:pt x="52897" y="-763"/>
                    <a:pt x="58698" y="103"/>
                  </a:cubicBezTo>
                  <a:cubicBezTo>
                    <a:pt x="64586" y="1055"/>
                    <a:pt x="63028" y="8329"/>
                    <a:pt x="62508" y="12745"/>
                  </a:cubicBezTo>
                  <a:cubicBezTo>
                    <a:pt x="61989" y="17161"/>
                    <a:pt x="61036" y="22270"/>
                    <a:pt x="61036" y="22270"/>
                  </a:cubicBezTo>
                  <a:cubicBezTo>
                    <a:pt x="61036" y="22270"/>
                    <a:pt x="59305" y="28072"/>
                    <a:pt x="53849" y="27552"/>
                  </a:cubicBezTo>
                  <a:cubicBezTo>
                    <a:pt x="48308" y="27033"/>
                    <a:pt x="38263" y="27033"/>
                    <a:pt x="39215" y="32228"/>
                  </a:cubicBezTo>
                  <a:cubicBezTo>
                    <a:pt x="40168" y="37423"/>
                    <a:pt x="59131" y="77428"/>
                    <a:pt x="59131" y="77428"/>
                  </a:cubicBezTo>
                  <a:cubicBezTo>
                    <a:pt x="59131" y="77428"/>
                    <a:pt x="63981" y="84443"/>
                    <a:pt x="55408" y="88339"/>
                  </a:cubicBezTo>
                  <a:cubicBezTo>
                    <a:pt x="52377" y="89724"/>
                    <a:pt x="46576" y="90850"/>
                    <a:pt x="46576" y="90850"/>
                  </a:cubicBezTo>
                  <a:cubicBezTo>
                    <a:pt x="46576" y="90850"/>
                    <a:pt x="39822" y="93967"/>
                    <a:pt x="35752" y="8426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2" name="Kombinationstegning: figur 121">
              <a:extLst>
                <a:ext uri="{FF2B5EF4-FFF2-40B4-BE49-F238E27FC236}">
                  <a16:creationId xmlns:a16="http://schemas.microsoft.com/office/drawing/2014/main" id="{9A935A14-8569-4158-A9C7-8FA9248AE0C2}"/>
                </a:ext>
              </a:extLst>
            </p:cNvPr>
            <p:cNvSpPr/>
            <p:nvPr/>
          </p:nvSpPr>
          <p:spPr>
            <a:xfrm>
              <a:off x="5628498" y="3001416"/>
              <a:ext cx="63708" cy="102450"/>
            </a:xfrm>
            <a:custGeom>
              <a:avLst/>
              <a:gdLst>
                <a:gd name="connsiteX0" fmla="*/ 38876 w 63708"/>
                <a:gd name="connsiteY0" fmla="*/ 95335 h 102450"/>
                <a:gd name="connsiteX1" fmla="*/ 14457 w 63708"/>
                <a:gd name="connsiteY1" fmla="*/ 37838 h 102450"/>
                <a:gd name="connsiteX2" fmla="*/ 5365 w 63708"/>
                <a:gd name="connsiteY2" fmla="*/ 31344 h 102450"/>
                <a:gd name="connsiteX3" fmla="*/ 603 w 63708"/>
                <a:gd name="connsiteY3" fmla="*/ 22944 h 102450"/>
                <a:gd name="connsiteX4" fmla="*/ 7184 w 63708"/>
                <a:gd name="connsiteY4" fmla="*/ 11947 h 102450"/>
                <a:gd name="connsiteX5" fmla="*/ 36019 w 63708"/>
                <a:gd name="connsiteY5" fmla="*/ 3288 h 102450"/>
                <a:gd name="connsiteX6" fmla="*/ 56973 w 63708"/>
                <a:gd name="connsiteY6" fmla="*/ 864 h 102450"/>
                <a:gd name="connsiteX7" fmla="*/ 60783 w 63708"/>
                <a:gd name="connsiteY7" fmla="*/ 13506 h 102450"/>
                <a:gd name="connsiteX8" fmla="*/ 59311 w 63708"/>
                <a:gd name="connsiteY8" fmla="*/ 23031 h 102450"/>
                <a:gd name="connsiteX9" fmla="*/ 52124 w 63708"/>
                <a:gd name="connsiteY9" fmla="*/ 28313 h 102450"/>
                <a:gd name="connsiteX10" fmla="*/ 37491 w 63708"/>
                <a:gd name="connsiteY10" fmla="*/ 32989 h 102450"/>
                <a:gd name="connsiteX11" fmla="*/ 62342 w 63708"/>
                <a:gd name="connsiteY11" fmla="*/ 88580 h 102450"/>
                <a:gd name="connsiteX12" fmla="*/ 58619 w 63708"/>
                <a:gd name="connsiteY12" fmla="*/ 99491 h 102450"/>
                <a:gd name="connsiteX13" fmla="*/ 49787 w 63708"/>
                <a:gd name="connsiteY13" fmla="*/ 102002 h 102450"/>
                <a:gd name="connsiteX14" fmla="*/ 38876 w 63708"/>
                <a:gd name="connsiteY14" fmla="*/ 95335 h 10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708" h="102450">
                  <a:moveTo>
                    <a:pt x="38876" y="95335"/>
                  </a:moveTo>
                  <a:cubicBezTo>
                    <a:pt x="38876" y="95335"/>
                    <a:pt x="18441" y="44419"/>
                    <a:pt x="14457" y="37838"/>
                  </a:cubicBezTo>
                  <a:cubicBezTo>
                    <a:pt x="10388" y="31344"/>
                    <a:pt x="8223" y="34981"/>
                    <a:pt x="5365" y="31344"/>
                  </a:cubicBezTo>
                  <a:cubicBezTo>
                    <a:pt x="2854" y="28140"/>
                    <a:pt x="603" y="22944"/>
                    <a:pt x="603" y="22944"/>
                  </a:cubicBezTo>
                  <a:cubicBezTo>
                    <a:pt x="603" y="22944"/>
                    <a:pt x="-2947" y="15931"/>
                    <a:pt x="7184" y="11947"/>
                  </a:cubicBezTo>
                  <a:cubicBezTo>
                    <a:pt x="21731" y="6146"/>
                    <a:pt x="25021" y="14459"/>
                    <a:pt x="36019" y="3288"/>
                  </a:cubicBezTo>
                  <a:cubicBezTo>
                    <a:pt x="40435" y="-1214"/>
                    <a:pt x="51172" y="-89"/>
                    <a:pt x="56973" y="864"/>
                  </a:cubicBezTo>
                  <a:cubicBezTo>
                    <a:pt x="62862" y="1816"/>
                    <a:pt x="61303" y="9090"/>
                    <a:pt x="60783" y="13506"/>
                  </a:cubicBezTo>
                  <a:cubicBezTo>
                    <a:pt x="60264" y="17922"/>
                    <a:pt x="59311" y="23031"/>
                    <a:pt x="59311" y="23031"/>
                  </a:cubicBezTo>
                  <a:cubicBezTo>
                    <a:pt x="59311" y="23031"/>
                    <a:pt x="57580" y="28833"/>
                    <a:pt x="52124" y="28313"/>
                  </a:cubicBezTo>
                  <a:cubicBezTo>
                    <a:pt x="46583" y="27707"/>
                    <a:pt x="36538" y="27793"/>
                    <a:pt x="37491" y="32989"/>
                  </a:cubicBezTo>
                  <a:cubicBezTo>
                    <a:pt x="38443" y="38184"/>
                    <a:pt x="62342" y="88580"/>
                    <a:pt x="62342" y="88580"/>
                  </a:cubicBezTo>
                  <a:cubicBezTo>
                    <a:pt x="62342" y="88580"/>
                    <a:pt x="67191" y="95594"/>
                    <a:pt x="58619" y="99491"/>
                  </a:cubicBezTo>
                  <a:cubicBezTo>
                    <a:pt x="55588" y="100876"/>
                    <a:pt x="49787" y="102002"/>
                    <a:pt x="49787" y="102002"/>
                  </a:cubicBezTo>
                  <a:cubicBezTo>
                    <a:pt x="49787" y="102002"/>
                    <a:pt x="42946" y="105033"/>
                    <a:pt x="38876" y="953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3" name="Kombinationstegning: figur 122">
              <a:extLst>
                <a:ext uri="{FF2B5EF4-FFF2-40B4-BE49-F238E27FC236}">
                  <a16:creationId xmlns:a16="http://schemas.microsoft.com/office/drawing/2014/main" id="{D9D856BF-D1D7-42DB-BBD2-20513AF0AD87}"/>
                </a:ext>
              </a:extLst>
            </p:cNvPr>
            <p:cNvSpPr/>
            <p:nvPr/>
          </p:nvSpPr>
          <p:spPr>
            <a:xfrm>
              <a:off x="5782891" y="2985862"/>
              <a:ext cx="75056" cy="95967"/>
            </a:xfrm>
            <a:custGeom>
              <a:avLst/>
              <a:gdLst>
                <a:gd name="connsiteX0" fmla="*/ 36191 w 75056"/>
                <a:gd name="connsiteY0" fmla="*/ 87941 h 95967"/>
                <a:gd name="connsiteX1" fmla="*/ 19132 w 75056"/>
                <a:gd name="connsiteY1" fmla="*/ 30618 h 95967"/>
                <a:gd name="connsiteX2" fmla="*/ 5451 w 75056"/>
                <a:gd name="connsiteY2" fmla="*/ 19881 h 95967"/>
                <a:gd name="connsiteX3" fmla="*/ 9261 w 75056"/>
                <a:gd name="connsiteY3" fmla="*/ 311 h 95967"/>
                <a:gd name="connsiteX4" fmla="*/ 40607 w 75056"/>
                <a:gd name="connsiteY4" fmla="*/ 4295 h 95967"/>
                <a:gd name="connsiteX5" fmla="*/ 71173 w 75056"/>
                <a:gd name="connsiteY5" fmla="*/ 4295 h 95967"/>
                <a:gd name="connsiteX6" fmla="*/ 67190 w 75056"/>
                <a:gd name="connsiteY6" fmla="*/ 22565 h 95967"/>
                <a:gd name="connsiteX7" fmla="*/ 57579 w 75056"/>
                <a:gd name="connsiteY7" fmla="*/ 25509 h 95967"/>
                <a:gd name="connsiteX8" fmla="*/ 42425 w 75056"/>
                <a:gd name="connsiteY8" fmla="*/ 28453 h 95967"/>
                <a:gd name="connsiteX9" fmla="*/ 60090 w 75056"/>
                <a:gd name="connsiteY9" fmla="*/ 83958 h 95967"/>
                <a:gd name="connsiteX10" fmla="*/ 55154 w 75056"/>
                <a:gd name="connsiteY10" fmla="*/ 94349 h 95967"/>
                <a:gd name="connsiteX11" fmla="*/ 46149 w 75056"/>
                <a:gd name="connsiteY11" fmla="*/ 95735 h 95967"/>
                <a:gd name="connsiteX12" fmla="*/ 36191 w 75056"/>
                <a:gd name="connsiteY12" fmla="*/ 87941 h 9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056" h="95967">
                  <a:moveTo>
                    <a:pt x="36191" y="87941"/>
                  </a:moveTo>
                  <a:cubicBezTo>
                    <a:pt x="36191" y="87941"/>
                    <a:pt x="22336" y="37632"/>
                    <a:pt x="19132" y="30618"/>
                  </a:cubicBezTo>
                  <a:cubicBezTo>
                    <a:pt x="15928" y="23691"/>
                    <a:pt x="6836" y="23691"/>
                    <a:pt x="5451" y="19881"/>
                  </a:cubicBezTo>
                  <a:cubicBezTo>
                    <a:pt x="4065" y="16071"/>
                    <a:pt x="-8144" y="1956"/>
                    <a:pt x="9261" y="311"/>
                  </a:cubicBezTo>
                  <a:cubicBezTo>
                    <a:pt x="26926" y="-1334"/>
                    <a:pt x="28657" y="14426"/>
                    <a:pt x="40607" y="4295"/>
                  </a:cubicBezTo>
                  <a:cubicBezTo>
                    <a:pt x="50478" y="-4018"/>
                    <a:pt x="65718" y="1870"/>
                    <a:pt x="71173" y="4295"/>
                  </a:cubicBezTo>
                  <a:cubicBezTo>
                    <a:pt x="81824" y="9057"/>
                    <a:pt x="67190" y="22565"/>
                    <a:pt x="67190" y="22565"/>
                  </a:cubicBezTo>
                  <a:cubicBezTo>
                    <a:pt x="67190" y="22565"/>
                    <a:pt x="62947" y="26722"/>
                    <a:pt x="57579" y="25509"/>
                  </a:cubicBezTo>
                  <a:cubicBezTo>
                    <a:pt x="52210" y="24297"/>
                    <a:pt x="42165" y="23171"/>
                    <a:pt x="42425" y="28453"/>
                  </a:cubicBezTo>
                  <a:cubicBezTo>
                    <a:pt x="42685" y="33735"/>
                    <a:pt x="60090" y="83958"/>
                    <a:pt x="60090" y="83958"/>
                  </a:cubicBezTo>
                  <a:cubicBezTo>
                    <a:pt x="60090" y="83958"/>
                    <a:pt x="64073" y="91492"/>
                    <a:pt x="55154" y="94349"/>
                  </a:cubicBezTo>
                  <a:cubicBezTo>
                    <a:pt x="52037" y="95388"/>
                    <a:pt x="46149" y="95735"/>
                    <a:pt x="46149" y="95735"/>
                  </a:cubicBezTo>
                  <a:cubicBezTo>
                    <a:pt x="46149" y="95735"/>
                    <a:pt x="39135" y="98072"/>
                    <a:pt x="36191" y="8794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4" name="Kombinationstegning: figur 123">
              <a:extLst>
                <a:ext uri="{FF2B5EF4-FFF2-40B4-BE49-F238E27FC236}">
                  <a16:creationId xmlns:a16="http://schemas.microsoft.com/office/drawing/2014/main" id="{277311FD-914E-4387-9EC9-D6BFABDCC232}"/>
                </a:ext>
              </a:extLst>
            </p:cNvPr>
            <p:cNvSpPr/>
            <p:nvPr/>
          </p:nvSpPr>
          <p:spPr>
            <a:xfrm>
              <a:off x="5608174" y="3136440"/>
              <a:ext cx="65197" cy="125165"/>
            </a:xfrm>
            <a:custGeom>
              <a:avLst/>
              <a:gdLst>
                <a:gd name="connsiteX0" fmla="*/ 14260 w 65197"/>
                <a:gd name="connsiteY0" fmla="*/ 41533 h 125165"/>
                <a:gd name="connsiteX1" fmla="*/ 9065 w 65197"/>
                <a:gd name="connsiteY1" fmla="*/ 27592 h 125165"/>
                <a:gd name="connsiteX2" fmla="*/ 17897 w 65197"/>
                <a:gd name="connsiteY2" fmla="*/ 5424 h 125165"/>
                <a:gd name="connsiteX3" fmla="*/ 51408 w 65197"/>
                <a:gd name="connsiteY3" fmla="*/ 3173 h 125165"/>
                <a:gd name="connsiteX4" fmla="*/ 56257 w 65197"/>
                <a:gd name="connsiteY4" fmla="*/ 12352 h 125165"/>
                <a:gd name="connsiteX5" fmla="*/ 53659 w 65197"/>
                <a:gd name="connsiteY5" fmla="*/ 18240 h 125165"/>
                <a:gd name="connsiteX6" fmla="*/ 45173 w 65197"/>
                <a:gd name="connsiteY6" fmla="*/ 22656 h 125165"/>
                <a:gd name="connsiteX7" fmla="*/ 29673 w 65197"/>
                <a:gd name="connsiteY7" fmla="*/ 25600 h 125165"/>
                <a:gd name="connsiteX8" fmla="*/ 33050 w 65197"/>
                <a:gd name="connsiteY8" fmla="*/ 39974 h 125165"/>
                <a:gd name="connsiteX9" fmla="*/ 42229 w 65197"/>
                <a:gd name="connsiteY9" fmla="*/ 40321 h 125165"/>
                <a:gd name="connsiteX10" fmla="*/ 55477 w 65197"/>
                <a:gd name="connsiteY10" fmla="*/ 43611 h 125165"/>
                <a:gd name="connsiteX11" fmla="*/ 52533 w 65197"/>
                <a:gd name="connsiteY11" fmla="*/ 57639 h 125165"/>
                <a:gd name="connsiteX12" fmla="*/ 47078 w 65197"/>
                <a:gd name="connsiteY12" fmla="*/ 68376 h 125165"/>
                <a:gd name="connsiteX13" fmla="*/ 64136 w 65197"/>
                <a:gd name="connsiteY13" fmla="*/ 111412 h 125165"/>
                <a:gd name="connsiteX14" fmla="*/ 58248 w 65197"/>
                <a:gd name="connsiteY14" fmla="*/ 122495 h 125165"/>
                <a:gd name="connsiteX15" fmla="*/ 43181 w 65197"/>
                <a:gd name="connsiteY15" fmla="*/ 119551 h 125165"/>
                <a:gd name="connsiteX16" fmla="*/ 24997 w 65197"/>
                <a:gd name="connsiteY16" fmla="*/ 73918 h 125165"/>
                <a:gd name="connsiteX17" fmla="*/ 16511 w 65197"/>
                <a:gd name="connsiteY17" fmla="*/ 70281 h 125165"/>
                <a:gd name="connsiteX18" fmla="*/ 2137 w 65197"/>
                <a:gd name="connsiteY18" fmla="*/ 67337 h 125165"/>
                <a:gd name="connsiteX19" fmla="*/ 5081 w 65197"/>
                <a:gd name="connsiteY19" fmla="*/ 53309 h 125165"/>
                <a:gd name="connsiteX20" fmla="*/ 12788 w 65197"/>
                <a:gd name="connsiteY20" fmla="*/ 50712 h 125165"/>
                <a:gd name="connsiteX21" fmla="*/ 14260 w 65197"/>
                <a:gd name="connsiteY21" fmla="*/ 41533 h 1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197" h="125165">
                  <a:moveTo>
                    <a:pt x="14260" y="41533"/>
                  </a:moveTo>
                  <a:lnTo>
                    <a:pt x="9065" y="27592"/>
                  </a:lnTo>
                  <a:cubicBezTo>
                    <a:pt x="9065" y="27592"/>
                    <a:pt x="3869" y="15469"/>
                    <a:pt x="17897" y="5424"/>
                  </a:cubicBezTo>
                  <a:cubicBezTo>
                    <a:pt x="31925" y="-4533"/>
                    <a:pt x="48896" y="2047"/>
                    <a:pt x="51408" y="3173"/>
                  </a:cubicBezTo>
                  <a:cubicBezTo>
                    <a:pt x="54005" y="4299"/>
                    <a:pt x="58768" y="6463"/>
                    <a:pt x="56257" y="12352"/>
                  </a:cubicBezTo>
                  <a:cubicBezTo>
                    <a:pt x="53659" y="18240"/>
                    <a:pt x="53659" y="18240"/>
                    <a:pt x="53659" y="18240"/>
                  </a:cubicBezTo>
                  <a:cubicBezTo>
                    <a:pt x="53659" y="18240"/>
                    <a:pt x="50368" y="24907"/>
                    <a:pt x="45173" y="22656"/>
                  </a:cubicBezTo>
                  <a:cubicBezTo>
                    <a:pt x="39977" y="20491"/>
                    <a:pt x="32271" y="19712"/>
                    <a:pt x="29673" y="25600"/>
                  </a:cubicBezTo>
                  <a:cubicBezTo>
                    <a:pt x="27075" y="31488"/>
                    <a:pt x="33050" y="39974"/>
                    <a:pt x="33050" y="39974"/>
                  </a:cubicBezTo>
                  <a:cubicBezTo>
                    <a:pt x="33050" y="39974"/>
                    <a:pt x="36427" y="42572"/>
                    <a:pt x="42229" y="40321"/>
                  </a:cubicBezTo>
                  <a:cubicBezTo>
                    <a:pt x="48117" y="38069"/>
                    <a:pt x="52014" y="36424"/>
                    <a:pt x="55477" y="43611"/>
                  </a:cubicBezTo>
                  <a:cubicBezTo>
                    <a:pt x="59547" y="52097"/>
                    <a:pt x="57728" y="55387"/>
                    <a:pt x="52533" y="57639"/>
                  </a:cubicBezTo>
                  <a:cubicBezTo>
                    <a:pt x="48030" y="59630"/>
                    <a:pt x="43701" y="61016"/>
                    <a:pt x="47078" y="68376"/>
                  </a:cubicBezTo>
                  <a:cubicBezTo>
                    <a:pt x="50368" y="75736"/>
                    <a:pt x="64136" y="111412"/>
                    <a:pt x="64136" y="111412"/>
                  </a:cubicBezTo>
                  <a:cubicBezTo>
                    <a:pt x="64136" y="111412"/>
                    <a:pt x="68899" y="118772"/>
                    <a:pt x="58248" y="122495"/>
                  </a:cubicBezTo>
                  <a:cubicBezTo>
                    <a:pt x="48896" y="125786"/>
                    <a:pt x="45692" y="127258"/>
                    <a:pt x="43181" y="119551"/>
                  </a:cubicBezTo>
                  <a:cubicBezTo>
                    <a:pt x="40151" y="110459"/>
                    <a:pt x="24997" y="73918"/>
                    <a:pt x="24997" y="73918"/>
                  </a:cubicBezTo>
                  <a:cubicBezTo>
                    <a:pt x="24997" y="73918"/>
                    <a:pt x="22746" y="67683"/>
                    <a:pt x="16511" y="70281"/>
                  </a:cubicBezTo>
                  <a:cubicBezTo>
                    <a:pt x="10277" y="72879"/>
                    <a:pt x="6207" y="75130"/>
                    <a:pt x="2137" y="67337"/>
                  </a:cubicBezTo>
                  <a:cubicBezTo>
                    <a:pt x="-1933" y="59630"/>
                    <a:pt x="232" y="55214"/>
                    <a:pt x="5081" y="53309"/>
                  </a:cubicBezTo>
                  <a:cubicBezTo>
                    <a:pt x="9844" y="51491"/>
                    <a:pt x="12788" y="50712"/>
                    <a:pt x="12788" y="50712"/>
                  </a:cubicBezTo>
                  <a:cubicBezTo>
                    <a:pt x="12788" y="50712"/>
                    <a:pt x="17291" y="47767"/>
                    <a:pt x="14260" y="41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5" name="Kombinationstegning: figur 124">
              <a:extLst>
                <a:ext uri="{FF2B5EF4-FFF2-40B4-BE49-F238E27FC236}">
                  <a16:creationId xmlns:a16="http://schemas.microsoft.com/office/drawing/2014/main" id="{B4F47817-F949-4C05-A6B6-C4785627B5AE}"/>
                </a:ext>
              </a:extLst>
            </p:cNvPr>
            <p:cNvSpPr/>
            <p:nvPr/>
          </p:nvSpPr>
          <p:spPr>
            <a:xfrm>
              <a:off x="6123708" y="2902313"/>
              <a:ext cx="76247" cy="135000"/>
            </a:xfrm>
            <a:custGeom>
              <a:avLst/>
              <a:gdLst>
                <a:gd name="connsiteX0" fmla="*/ 11777 w 76247"/>
                <a:gd name="connsiteY0" fmla="*/ 49743 h 135000"/>
                <a:gd name="connsiteX1" fmla="*/ 2079 w 76247"/>
                <a:gd name="connsiteY1" fmla="*/ 31126 h 135000"/>
                <a:gd name="connsiteX2" fmla="*/ 7967 w 76247"/>
                <a:gd name="connsiteY2" fmla="*/ 8007 h 135000"/>
                <a:gd name="connsiteX3" fmla="*/ 40871 w 76247"/>
                <a:gd name="connsiteY3" fmla="*/ 1426 h 135000"/>
                <a:gd name="connsiteX4" fmla="*/ 46846 w 76247"/>
                <a:gd name="connsiteY4" fmla="*/ 9912 h 135000"/>
                <a:gd name="connsiteX5" fmla="*/ 45028 w 76247"/>
                <a:gd name="connsiteY5" fmla="*/ 16059 h 135000"/>
                <a:gd name="connsiteX6" fmla="*/ 37234 w 76247"/>
                <a:gd name="connsiteY6" fmla="*/ 21601 h 135000"/>
                <a:gd name="connsiteX7" fmla="*/ 22254 w 76247"/>
                <a:gd name="connsiteY7" fmla="*/ 26537 h 135000"/>
                <a:gd name="connsiteX8" fmla="*/ 30134 w 76247"/>
                <a:gd name="connsiteY8" fmla="*/ 45847 h 135000"/>
                <a:gd name="connsiteX9" fmla="*/ 39313 w 76247"/>
                <a:gd name="connsiteY9" fmla="*/ 44981 h 135000"/>
                <a:gd name="connsiteX10" fmla="*/ 52907 w 76247"/>
                <a:gd name="connsiteY10" fmla="*/ 46539 h 135000"/>
                <a:gd name="connsiteX11" fmla="*/ 51868 w 76247"/>
                <a:gd name="connsiteY11" fmla="*/ 60827 h 135000"/>
                <a:gd name="connsiteX12" fmla="*/ 47799 w 76247"/>
                <a:gd name="connsiteY12" fmla="*/ 72170 h 135000"/>
                <a:gd name="connsiteX13" fmla="*/ 74642 w 76247"/>
                <a:gd name="connsiteY13" fmla="*/ 119276 h 135000"/>
                <a:gd name="connsiteX14" fmla="*/ 70226 w 76247"/>
                <a:gd name="connsiteY14" fmla="*/ 131052 h 135000"/>
                <a:gd name="connsiteX15" fmla="*/ 54899 w 76247"/>
                <a:gd name="connsiteY15" fmla="*/ 130100 h 135000"/>
                <a:gd name="connsiteX16" fmla="*/ 26584 w 76247"/>
                <a:gd name="connsiteY16" fmla="*/ 80656 h 135000"/>
                <a:gd name="connsiteX17" fmla="*/ 17751 w 76247"/>
                <a:gd name="connsiteY17" fmla="*/ 78145 h 135000"/>
                <a:gd name="connsiteX18" fmla="*/ 3118 w 76247"/>
                <a:gd name="connsiteY18" fmla="*/ 77106 h 135000"/>
                <a:gd name="connsiteX19" fmla="*/ 4157 w 76247"/>
                <a:gd name="connsiteY19" fmla="*/ 62818 h 135000"/>
                <a:gd name="connsiteX20" fmla="*/ 11430 w 76247"/>
                <a:gd name="connsiteY20" fmla="*/ 59268 h 135000"/>
                <a:gd name="connsiteX21" fmla="*/ 11777 w 76247"/>
                <a:gd name="connsiteY21" fmla="*/ 49743 h 1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47" h="135000">
                  <a:moveTo>
                    <a:pt x="11777" y="49743"/>
                  </a:moveTo>
                  <a:lnTo>
                    <a:pt x="2079" y="31126"/>
                  </a:lnTo>
                  <a:cubicBezTo>
                    <a:pt x="2079" y="31126"/>
                    <a:pt x="-4676" y="19783"/>
                    <a:pt x="7967" y="8007"/>
                  </a:cubicBezTo>
                  <a:cubicBezTo>
                    <a:pt x="20522" y="-3683"/>
                    <a:pt x="38187" y="646"/>
                    <a:pt x="40871" y="1426"/>
                  </a:cubicBezTo>
                  <a:cubicBezTo>
                    <a:pt x="43556" y="2205"/>
                    <a:pt x="48578" y="3763"/>
                    <a:pt x="46846" y="9912"/>
                  </a:cubicBezTo>
                  <a:cubicBezTo>
                    <a:pt x="45028" y="16059"/>
                    <a:pt x="45028" y="16059"/>
                    <a:pt x="45028" y="16059"/>
                  </a:cubicBezTo>
                  <a:cubicBezTo>
                    <a:pt x="45028" y="16059"/>
                    <a:pt x="42603" y="23073"/>
                    <a:pt x="37234" y="21601"/>
                  </a:cubicBezTo>
                  <a:cubicBezTo>
                    <a:pt x="31779" y="20129"/>
                    <a:pt x="24073" y="20389"/>
                    <a:pt x="22254" y="26537"/>
                  </a:cubicBezTo>
                  <a:cubicBezTo>
                    <a:pt x="20436" y="32685"/>
                    <a:pt x="30134" y="45847"/>
                    <a:pt x="30134" y="45847"/>
                  </a:cubicBezTo>
                  <a:cubicBezTo>
                    <a:pt x="30134" y="45847"/>
                    <a:pt x="33771" y="47925"/>
                    <a:pt x="39313" y="44981"/>
                  </a:cubicBezTo>
                  <a:cubicBezTo>
                    <a:pt x="44854" y="42037"/>
                    <a:pt x="48578" y="39872"/>
                    <a:pt x="52907" y="46539"/>
                  </a:cubicBezTo>
                  <a:cubicBezTo>
                    <a:pt x="58016" y="54419"/>
                    <a:pt x="56631" y="57883"/>
                    <a:pt x="51868" y="60827"/>
                  </a:cubicBezTo>
                  <a:cubicBezTo>
                    <a:pt x="47625" y="63338"/>
                    <a:pt x="43556" y="65330"/>
                    <a:pt x="47799" y="72170"/>
                  </a:cubicBezTo>
                  <a:cubicBezTo>
                    <a:pt x="52041" y="79011"/>
                    <a:pt x="74642" y="119276"/>
                    <a:pt x="74642" y="119276"/>
                  </a:cubicBezTo>
                  <a:cubicBezTo>
                    <a:pt x="74642" y="119276"/>
                    <a:pt x="80357" y="125943"/>
                    <a:pt x="70226" y="131052"/>
                  </a:cubicBezTo>
                  <a:cubicBezTo>
                    <a:pt x="61393" y="135468"/>
                    <a:pt x="58449" y="137460"/>
                    <a:pt x="54899" y="130100"/>
                  </a:cubicBezTo>
                  <a:cubicBezTo>
                    <a:pt x="50656" y="121527"/>
                    <a:pt x="26584" y="80656"/>
                    <a:pt x="26584" y="80656"/>
                  </a:cubicBezTo>
                  <a:cubicBezTo>
                    <a:pt x="26584" y="80656"/>
                    <a:pt x="23553" y="74768"/>
                    <a:pt x="17751" y="78145"/>
                  </a:cubicBezTo>
                  <a:cubicBezTo>
                    <a:pt x="11863" y="81522"/>
                    <a:pt x="8140" y="84293"/>
                    <a:pt x="3118" y="77106"/>
                  </a:cubicBezTo>
                  <a:cubicBezTo>
                    <a:pt x="-1905" y="70006"/>
                    <a:pt x="-346" y="65243"/>
                    <a:pt x="4157" y="62818"/>
                  </a:cubicBezTo>
                  <a:cubicBezTo>
                    <a:pt x="8660" y="60394"/>
                    <a:pt x="11430" y="59268"/>
                    <a:pt x="11430" y="59268"/>
                  </a:cubicBezTo>
                  <a:cubicBezTo>
                    <a:pt x="11430" y="59268"/>
                    <a:pt x="15500" y="55545"/>
                    <a:pt x="11777" y="4974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6" name="Kombinationstegning: figur 125">
              <a:extLst>
                <a:ext uri="{FF2B5EF4-FFF2-40B4-BE49-F238E27FC236}">
                  <a16:creationId xmlns:a16="http://schemas.microsoft.com/office/drawing/2014/main" id="{694EA112-9A42-4CD0-827C-423E5426540B}"/>
                </a:ext>
              </a:extLst>
            </p:cNvPr>
            <p:cNvSpPr/>
            <p:nvPr/>
          </p:nvSpPr>
          <p:spPr>
            <a:xfrm>
              <a:off x="5507343" y="3030428"/>
              <a:ext cx="129363" cy="110662"/>
            </a:xfrm>
            <a:custGeom>
              <a:avLst/>
              <a:gdLst>
                <a:gd name="connsiteX0" fmla="*/ 124269 w 129363"/>
                <a:gd name="connsiteY0" fmla="*/ 49870 h 110662"/>
                <a:gd name="connsiteX1" fmla="*/ 109895 w 129363"/>
                <a:gd name="connsiteY1" fmla="*/ 59482 h 110662"/>
                <a:gd name="connsiteX2" fmla="*/ 96647 w 129363"/>
                <a:gd name="connsiteY2" fmla="*/ 77926 h 110662"/>
                <a:gd name="connsiteX3" fmla="*/ 75432 w 129363"/>
                <a:gd name="connsiteY3" fmla="*/ 64937 h 110662"/>
                <a:gd name="connsiteX4" fmla="*/ 85477 w 129363"/>
                <a:gd name="connsiteY4" fmla="*/ 49177 h 110662"/>
                <a:gd name="connsiteX5" fmla="*/ 109203 w 129363"/>
                <a:gd name="connsiteY5" fmla="*/ 40259 h 110662"/>
                <a:gd name="connsiteX6" fmla="*/ 116563 w 129363"/>
                <a:gd name="connsiteY6" fmla="*/ 21469 h 110662"/>
                <a:gd name="connsiteX7" fmla="*/ 85390 w 129363"/>
                <a:gd name="connsiteY7" fmla="*/ 513 h 110662"/>
                <a:gd name="connsiteX8" fmla="*/ 51620 w 129363"/>
                <a:gd name="connsiteY8" fmla="*/ 4323 h 110662"/>
                <a:gd name="connsiteX9" fmla="*/ 34734 w 129363"/>
                <a:gd name="connsiteY9" fmla="*/ 9692 h 110662"/>
                <a:gd name="connsiteX10" fmla="*/ 21486 w 129363"/>
                <a:gd name="connsiteY10" fmla="*/ 20862 h 110662"/>
                <a:gd name="connsiteX11" fmla="*/ 12 w 129363"/>
                <a:gd name="connsiteY11" fmla="*/ 50043 h 110662"/>
                <a:gd name="connsiteX12" fmla="*/ 26335 w 129363"/>
                <a:gd name="connsiteY12" fmla="*/ 106847 h 110662"/>
                <a:gd name="connsiteX13" fmla="*/ 58460 w 129363"/>
                <a:gd name="connsiteY13" fmla="*/ 103990 h 110662"/>
                <a:gd name="connsiteX14" fmla="*/ 76818 w 129363"/>
                <a:gd name="connsiteY14" fmla="*/ 96283 h 110662"/>
                <a:gd name="connsiteX15" fmla="*/ 125309 w 129363"/>
                <a:gd name="connsiteY15" fmla="*/ 73943 h 110662"/>
                <a:gd name="connsiteX16" fmla="*/ 124269 w 129363"/>
                <a:gd name="connsiteY16" fmla="*/ 49870 h 110662"/>
                <a:gd name="connsiteX17" fmla="*/ 55949 w 129363"/>
                <a:gd name="connsiteY17" fmla="*/ 81303 h 110662"/>
                <a:gd name="connsiteX18" fmla="*/ 36033 w 129363"/>
                <a:gd name="connsiteY18" fmla="*/ 86758 h 110662"/>
                <a:gd name="connsiteX19" fmla="*/ 25383 w 129363"/>
                <a:gd name="connsiteY19" fmla="*/ 68747 h 110662"/>
                <a:gd name="connsiteX20" fmla="*/ 22006 w 129363"/>
                <a:gd name="connsiteY20" fmla="*/ 39393 h 110662"/>
                <a:gd name="connsiteX21" fmla="*/ 36380 w 129363"/>
                <a:gd name="connsiteY21" fmla="*/ 31253 h 110662"/>
                <a:gd name="connsiteX22" fmla="*/ 51187 w 129363"/>
                <a:gd name="connsiteY22" fmla="*/ 55066 h 110662"/>
                <a:gd name="connsiteX23" fmla="*/ 55949 w 129363"/>
                <a:gd name="connsiteY23" fmla="*/ 81303 h 110662"/>
                <a:gd name="connsiteX24" fmla="*/ 67812 w 129363"/>
                <a:gd name="connsiteY24" fmla="*/ 33505 h 110662"/>
                <a:gd name="connsiteX25" fmla="*/ 72748 w 129363"/>
                <a:gd name="connsiteY25" fmla="*/ 14022 h 110662"/>
                <a:gd name="connsiteX26" fmla="*/ 92058 w 129363"/>
                <a:gd name="connsiteY26" fmla="*/ 23720 h 110662"/>
                <a:gd name="connsiteX27" fmla="*/ 87382 w 129363"/>
                <a:gd name="connsiteY27" fmla="*/ 36708 h 110662"/>
                <a:gd name="connsiteX28" fmla="*/ 77164 w 129363"/>
                <a:gd name="connsiteY28" fmla="*/ 40432 h 110662"/>
                <a:gd name="connsiteX29" fmla="*/ 67812 w 129363"/>
                <a:gd name="connsiteY29" fmla="*/ 33505 h 1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9363" h="110662">
                  <a:moveTo>
                    <a:pt x="124269" y="49870"/>
                  </a:moveTo>
                  <a:cubicBezTo>
                    <a:pt x="114918" y="52988"/>
                    <a:pt x="109549" y="53334"/>
                    <a:pt x="109895" y="59482"/>
                  </a:cubicBezTo>
                  <a:cubicBezTo>
                    <a:pt x="110242" y="65630"/>
                    <a:pt x="106778" y="75588"/>
                    <a:pt x="96647" y="77926"/>
                  </a:cubicBezTo>
                  <a:cubicBezTo>
                    <a:pt x="83918" y="80870"/>
                    <a:pt x="79762" y="74549"/>
                    <a:pt x="75432" y="64937"/>
                  </a:cubicBezTo>
                  <a:cubicBezTo>
                    <a:pt x="70583" y="54113"/>
                    <a:pt x="75952" y="52295"/>
                    <a:pt x="85477" y="49177"/>
                  </a:cubicBezTo>
                  <a:cubicBezTo>
                    <a:pt x="92664" y="46840"/>
                    <a:pt x="102535" y="42943"/>
                    <a:pt x="109203" y="40259"/>
                  </a:cubicBezTo>
                  <a:cubicBezTo>
                    <a:pt x="115870" y="37574"/>
                    <a:pt x="122105" y="32985"/>
                    <a:pt x="116563" y="21469"/>
                  </a:cubicBezTo>
                  <a:cubicBezTo>
                    <a:pt x="108943" y="5796"/>
                    <a:pt x="102622" y="-2171"/>
                    <a:pt x="85390" y="513"/>
                  </a:cubicBezTo>
                  <a:cubicBezTo>
                    <a:pt x="68159" y="3198"/>
                    <a:pt x="60625" y="10818"/>
                    <a:pt x="51620" y="4323"/>
                  </a:cubicBezTo>
                  <a:cubicBezTo>
                    <a:pt x="42614" y="-2171"/>
                    <a:pt x="37246" y="3977"/>
                    <a:pt x="34734" y="9692"/>
                  </a:cubicBezTo>
                  <a:cubicBezTo>
                    <a:pt x="34734" y="9692"/>
                    <a:pt x="31531" y="17399"/>
                    <a:pt x="21486" y="20862"/>
                  </a:cubicBezTo>
                  <a:cubicBezTo>
                    <a:pt x="11441" y="24326"/>
                    <a:pt x="-421" y="30474"/>
                    <a:pt x="12" y="50043"/>
                  </a:cubicBezTo>
                  <a:cubicBezTo>
                    <a:pt x="444" y="69613"/>
                    <a:pt x="14386" y="97668"/>
                    <a:pt x="26335" y="106847"/>
                  </a:cubicBezTo>
                  <a:cubicBezTo>
                    <a:pt x="35514" y="113948"/>
                    <a:pt x="54824" y="110051"/>
                    <a:pt x="58460" y="103990"/>
                  </a:cubicBezTo>
                  <a:cubicBezTo>
                    <a:pt x="62876" y="96716"/>
                    <a:pt x="67379" y="96283"/>
                    <a:pt x="76818" y="96283"/>
                  </a:cubicBezTo>
                  <a:cubicBezTo>
                    <a:pt x="85130" y="96283"/>
                    <a:pt x="116649" y="88317"/>
                    <a:pt x="125309" y="73943"/>
                  </a:cubicBezTo>
                  <a:cubicBezTo>
                    <a:pt x="132236" y="62080"/>
                    <a:pt x="129205" y="48225"/>
                    <a:pt x="124269" y="49870"/>
                  </a:cubicBezTo>
                  <a:close/>
                  <a:moveTo>
                    <a:pt x="55949" y="81303"/>
                  </a:moveTo>
                  <a:cubicBezTo>
                    <a:pt x="55256" y="88230"/>
                    <a:pt x="44519" y="94811"/>
                    <a:pt x="36033" y="86758"/>
                  </a:cubicBezTo>
                  <a:cubicBezTo>
                    <a:pt x="29539" y="80610"/>
                    <a:pt x="25383" y="68747"/>
                    <a:pt x="25383" y="68747"/>
                  </a:cubicBezTo>
                  <a:cubicBezTo>
                    <a:pt x="25383" y="68747"/>
                    <a:pt x="17330" y="49004"/>
                    <a:pt x="22006" y="39393"/>
                  </a:cubicBezTo>
                  <a:cubicBezTo>
                    <a:pt x="25989" y="31253"/>
                    <a:pt x="32050" y="30214"/>
                    <a:pt x="36380" y="31253"/>
                  </a:cubicBezTo>
                  <a:cubicBezTo>
                    <a:pt x="42441" y="32639"/>
                    <a:pt x="45818" y="38181"/>
                    <a:pt x="51187" y="55066"/>
                  </a:cubicBezTo>
                  <a:cubicBezTo>
                    <a:pt x="55083" y="67968"/>
                    <a:pt x="56469" y="75761"/>
                    <a:pt x="55949" y="81303"/>
                  </a:cubicBezTo>
                  <a:close/>
                  <a:moveTo>
                    <a:pt x="67812" y="33505"/>
                  </a:moveTo>
                  <a:cubicBezTo>
                    <a:pt x="65647" y="25452"/>
                    <a:pt x="65994" y="16879"/>
                    <a:pt x="72748" y="14022"/>
                  </a:cubicBezTo>
                  <a:cubicBezTo>
                    <a:pt x="82446" y="9952"/>
                    <a:pt x="88681" y="16186"/>
                    <a:pt x="92058" y="23720"/>
                  </a:cubicBezTo>
                  <a:cubicBezTo>
                    <a:pt x="95175" y="30820"/>
                    <a:pt x="93443" y="33678"/>
                    <a:pt x="87382" y="36708"/>
                  </a:cubicBezTo>
                  <a:cubicBezTo>
                    <a:pt x="84697" y="38007"/>
                    <a:pt x="80541" y="39479"/>
                    <a:pt x="77164" y="40432"/>
                  </a:cubicBezTo>
                  <a:cubicBezTo>
                    <a:pt x="71103" y="42164"/>
                    <a:pt x="69631" y="40518"/>
                    <a:pt x="67812" y="3350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7" name="Kombinationstegning: figur 126">
              <a:extLst>
                <a:ext uri="{FF2B5EF4-FFF2-40B4-BE49-F238E27FC236}">
                  <a16:creationId xmlns:a16="http://schemas.microsoft.com/office/drawing/2014/main" id="{E66C95D4-2701-493F-B441-2325AFAE02BD}"/>
                </a:ext>
              </a:extLst>
            </p:cNvPr>
            <p:cNvSpPr/>
            <p:nvPr/>
          </p:nvSpPr>
          <p:spPr>
            <a:xfrm>
              <a:off x="5707278" y="2990322"/>
              <a:ext cx="79105" cy="102388"/>
            </a:xfrm>
            <a:custGeom>
              <a:avLst/>
              <a:gdLst>
                <a:gd name="connsiteX0" fmla="*/ 63659 w 79105"/>
                <a:gd name="connsiteY0" fmla="*/ 68155 h 102388"/>
                <a:gd name="connsiteX1" fmla="*/ 47120 w 79105"/>
                <a:gd name="connsiteY1" fmla="*/ 86685 h 102388"/>
                <a:gd name="connsiteX2" fmla="*/ 27984 w 79105"/>
                <a:gd name="connsiteY2" fmla="*/ 71445 h 102388"/>
                <a:gd name="connsiteX3" fmla="*/ 33093 w 79105"/>
                <a:gd name="connsiteY3" fmla="*/ 57937 h 102388"/>
                <a:gd name="connsiteX4" fmla="*/ 61408 w 79105"/>
                <a:gd name="connsiteY4" fmla="*/ 50577 h 102388"/>
                <a:gd name="connsiteX5" fmla="*/ 71193 w 79105"/>
                <a:gd name="connsiteY5" fmla="*/ 29882 h 102388"/>
                <a:gd name="connsiteX6" fmla="*/ 31881 w 79105"/>
                <a:gd name="connsiteY6" fmla="*/ 614 h 102388"/>
                <a:gd name="connsiteX7" fmla="*/ 1227 w 79105"/>
                <a:gd name="connsiteY7" fmla="*/ 25465 h 102388"/>
                <a:gd name="connsiteX8" fmla="*/ 9194 w 79105"/>
                <a:gd name="connsiteY8" fmla="*/ 79498 h 102388"/>
                <a:gd name="connsiteX9" fmla="*/ 51277 w 79105"/>
                <a:gd name="connsiteY9" fmla="*/ 100540 h 102388"/>
                <a:gd name="connsiteX10" fmla="*/ 79072 w 79105"/>
                <a:gd name="connsiteY10" fmla="*/ 72311 h 102388"/>
                <a:gd name="connsiteX11" fmla="*/ 63659 w 79105"/>
                <a:gd name="connsiteY11" fmla="*/ 68155 h 102388"/>
                <a:gd name="connsiteX12" fmla="*/ 17593 w 79105"/>
                <a:gd name="connsiteY12" fmla="*/ 33778 h 102388"/>
                <a:gd name="connsiteX13" fmla="*/ 30582 w 79105"/>
                <a:gd name="connsiteY13" fmla="*/ 13862 h 102388"/>
                <a:gd name="connsiteX14" fmla="*/ 49978 w 79105"/>
                <a:gd name="connsiteY14" fmla="*/ 31613 h 102388"/>
                <a:gd name="connsiteX15" fmla="*/ 30668 w 79105"/>
                <a:gd name="connsiteY15" fmla="*/ 44775 h 102388"/>
                <a:gd name="connsiteX16" fmla="*/ 17593 w 79105"/>
                <a:gd name="connsiteY16" fmla="*/ 33778 h 10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105" h="102388">
                  <a:moveTo>
                    <a:pt x="63659" y="68155"/>
                  </a:moveTo>
                  <a:cubicBezTo>
                    <a:pt x="52403" y="71358"/>
                    <a:pt x="60282" y="83395"/>
                    <a:pt x="47120" y="86685"/>
                  </a:cubicBezTo>
                  <a:cubicBezTo>
                    <a:pt x="38288" y="88936"/>
                    <a:pt x="31361" y="81403"/>
                    <a:pt x="27984" y="71445"/>
                  </a:cubicBezTo>
                  <a:cubicBezTo>
                    <a:pt x="24001" y="59669"/>
                    <a:pt x="27811" y="59496"/>
                    <a:pt x="33093" y="57937"/>
                  </a:cubicBezTo>
                  <a:cubicBezTo>
                    <a:pt x="38375" y="56378"/>
                    <a:pt x="59243" y="51356"/>
                    <a:pt x="61408" y="50577"/>
                  </a:cubicBezTo>
                  <a:cubicBezTo>
                    <a:pt x="63833" y="49624"/>
                    <a:pt x="77601" y="48412"/>
                    <a:pt x="71193" y="29882"/>
                  </a:cubicBezTo>
                  <a:cubicBezTo>
                    <a:pt x="60282" y="-1638"/>
                    <a:pt x="43743" y="-1031"/>
                    <a:pt x="31881" y="614"/>
                  </a:cubicBezTo>
                  <a:cubicBezTo>
                    <a:pt x="20364" y="2259"/>
                    <a:pt x="4604" y="7195"/>
                    <a:pt x="1227" y="25465"/>
                  </a:cubicBezTo>
                  <a:cubicBezTo>
                    <a:pt x="-2150" y="43649"/>
                    <a:pt x="1747" y="61054"/>
                    <a:pt x="9194" y="79498"/>
                  </a:cubicBezTo>
                  <a:cubicBezTo>
                    <a:pt x="16640" y="97942"/>
                    <a:pt x="28157" y="106428"/>
                    <a:pt x="51277" y="100540"/>
                  </a:cubicBezTo>
                  <a:cubicBezTo>
                    <a:pt x="74830" y="94565"/>
                    <a:pt x="78813" y="76554"/>
                    <a:pt x="79072" y="72311"/>
                  </a:cubicBezTo>
                  <a:cubicBezTo>
                    <a:pt x="79506" y="66250"/>
                    <a:pt x="75696" y="64691"/>
                    <a:pt x="63659" y="68155"/>
                  </a:cubicBezTo>
                  <a:close/>
                  <a:moveTo>
                    <a:pt x="17593" y="33778"/>
                  </a:moveTo>
                  <a:cubicBezTo>
                    <a:pt x="17333" y="22694"/>
                    <a:pt x="22529" y="14901"/>
                    <a:pt x="30582" y="13862"/>
                  </a:cubicBezTo>
                  <a:cubicBezTo>
                    <a:pt x="39241" y="12736"/>
                    <a:pt x="48419" y="18711"/>
                    <a:pt x="49978" y="31613"/>
                  </a:cubicBezTo>
                  <a:cubicBezTo>
                    <a:pt x="50844" y="38974"/>
                    <a:pt x="47467" y="40532"/>
                    <a:pt x="30668" y="44775"/>
                  </a:cubicBezTo>
                  <a:cubicBezTo>
                    <a:pt x="24607" y="46247"/>
                    <a:pt x="17939" y="48499"/>
                    <a:pt x="17593" y="337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8" name="Kombinationstegning: figur 127">
              <a:extLst>
                <a:ext uri="{FF2B5EF4-FFF2-40B4-BE49-F238E27FC236}">
                  <a16:creationId xmlns:a16="http://schemas.microsoft.com/office/drawing/2014/main" id="{5DCC31B4-5077-4BD8-8D3F-ACA10C0B40A7}"/>
                </a:ext>
              </a:extLst>
            </p:cNvPr>
            <p:cNvSpPr/>
            <p:nvPr/>
          </p:nvSpPr>
          <p:spPr>
            <a:xfrm>
              <a:off x="5768382" y="3265008"/>
              <a:ext cx="81024" cy="95843"/>
            </a:xfrm>
            <a:custGeom>
              <a:avLst/>
              <a:gdLst>
                <a:gd name="connsiteX0" fmla="*/ 81006 w 81024"/>
                <a:gd name="connsiteY0" fmla="*/ 58611 h 95843"/>
                <a:gd name="connsiteX1" fmla="*/ 67671 w 81024"/>
                <a:gd name="connsiteY1" fmla="*/ 58091 h 95843"/>
                <a:gd name="connsiteX2" fmla="*/ 53124 w 81024"/>
                <a:gd name="connsiteY2" fmla="*/ 78267 h 95843"/>
                <a:gd name="connsiteX3" fmla="*/ 30784 w 81024"/>
                <a:gd name="connsiteY3" fmla="*/ 69002 h 95843"/>
                <a:gd name="connsiteX4" fmla="*/ 33468 w 81024"/>
                <a:gd name="connsiteY4" fmla="*/ 56186 h 95843"/>
                <a:gd name="connsiteX5" fmla="*/ 58926 w 81024"/>
                <a:gd name="connsiteY5" fmla="*/ 44843 h 95843"/>
                <a:gd name="connsiteX6" fmla="*/ 66546 w 81024"/>
                <a:gd name="connsiteY6" fmla="*/ 25966 h 95843"/>
                <a:gd name="connsiteX7" fmla="*/ 22124 w 81024"/>
                <a:gd name="connsiteY7" fmla="*/ 1807 h 95843"/>
                <a:gd name="connsiteX8" fmla="*/ 130 w 81024"/>
                <a:gd name="connsiteY8" fmla="*/ 29083 h 95843"/>
                <a:gd name="connsiteX9" fmla="*/ 5326 w 81024"/>
                <a:gd name="connsiteY9" fmla="*/ 61815 h 95843"/>
                <a:gd name="connsiteX10" fmla="*/ 55808 w 81024"/>
                <a:gd name="connsiteY10" fmla="*/ 94113 h 95843"/>
                <a:gd name="connsiteX11" fmla="*/ 81006 w 81024"/>
                <a:gd name="connsiteY11" fmla="*/ 58611 h 95843"/>
                <a:gd name="connsiteX12" fmla="*/ 18834 w 81024"/>
                <a:gd name="connsiteY12" fmla="*/ 35058 h 95843"/>
                <a:gd name="connsiteX13" fmla="*/ 25501 w 81024"/>
                <a:gd name="connsiteY13" fmla="*/ 16441 h 95843"/>
                <a:gd name="connsiteX14" fmla="*/ 46543 w 81024"/>
                <a:gd name="connsiteY14" fmla="*/ 31248 h 95843"/>
                <a:gd name="connsiteX15" fmla="*/ 33728 w 81024"/>
                <a:gd name="connsiteY15" fmla="*/ 44064 h 95843"/>
                <a:gd name="connsiteX16" fmla="*/ 18834 w 81024"/>
                <a:gd name="connsiteY16" fmla="*/ 35058 h 9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024" h="95843">
                  <a:moveTo>
                    <a:pt x="81006" y="58611"/>
                  </a:moveTo>
                  <a:cubicBezTo>
                    <a:pt x="80746" y="54368"/>
                    <a:pt x="77976" y="52982"/>
                    <a:pt x="67671" y="58091"/>
                  </a:cubicBezTo>
                  <a:cubicBezTo>
                    <a:pt x="57367" y="63114"/>
                    <a:pt x="63775" y="72985"/>
                    <a:pt x="53124" y="78267"/>
                  </a:cubicBezTo>
                  <a:cubicBezTo>
                    <a:pt x="46197" y="81731"/>
                    <a:pt x="35113" y="78267"/>
                    <a:pt x="30784" y="69002"/>
                  </a:cubicBezTo>
                  <a:cubicBezTo>
                    <a:pt x="25761" y="58091"/>
                    <a:pt x="30524" y="57485"/>
                    <a:pt x="33468" y="56186"/>
                  </a:cubicBezTo>
                  <a:cubicBezTo>
                    <a:pt x="36412" y="54887"/>
                    <a:pt x="52951" y="47787"/>
                    <a:pt x="58926" y="44843"/>
                  </a:cubicBezTo>
                  <a:cubicBezTo>
                    <a:pt x="64900" y="41899"/>
                    <a:pt x="72347" y="38175"/>
                    <a:pt x="66546" y="25966"/>
                  </a:cubicBezTo>
                  <a:cubicBezTo>
                    <a:pt x="52691" y="-3302"/>
                    <a:pt x="32862" y="-1570"/>
                    <a:pt x="22124" y="1807"/>
                  </a:cubicBezTo>
                  <a:cubicBezTo>
                    <a:pt x="11560" y="5098"/>
                    <a:pt x="1083" y="10813"/>
                    <a:pt x="130" y="29083"/>
                  </a:cubicBezTo>
                  <a:cubicBezTo>
                    <a:pt x="-476" y="40513"/>
                    <a:pt x="996" y="49519"/>
                    <a:pt x="5326" y="61815"/>
                  </a:cubicBezTo>
                  <a:cubicBezTo>
                    <a:pt x="9655" y="74111"/>
                    <a:pt x="29398" y="103205"/>
                    <a:pt x="55808" y="94113"/>
                  </a:cubicBezTo>
                  <a:cubicBezTo>
                    <a:pt x="80660" y="85541"/>
                    <a:pt x="81180" y="62854"/>
                    <a:pt x="81006" y="58611"/>
                  </a:cubicBezTo>
                  <a:close/>
                  <a:moveTo>
                    <a:pt x="18834" y="35058"/>
                  </a:moveTo>
                  <a:cubicBezTo>
                    <a:pt x="16323" y="24494"/>
                    <a:pt x="19094" y="19385"/>
                    <a:pt x="25501" y="16441"/>
                  </a:cubicBezTo>
                  <a:cubicBezTo>
                    <a:pt x="31043" y="13930"/>
                    <a:pt x="44551" y="16095"/>
                    <a:pt x="46543" y="31248"/>
                  </a:cubicBezTo>
                  <a:cubicBezTo>
                    <a:pt x="47409" y="37743"/>
                    <a:pt x="42906" y="40687"/>
                    <a:pt x="33728" y="44064"/>
                  </a:cubicBezTo>
                  <a:cubicBezTo>
                    <a:pt x="24376" y="47527"/>
                    <a:pt x="21951" y="48393"/>
                    <a:pt x="18834" y="3505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29" name="Kombinationstegning: figur 128">
              <a:extLst>
                <a:ext uri="{FF2B5EF4-FFF2-40B4-BE49-F238E27FC236}">
                  <a16:creationId xmlns:a16="http://schemas.microsoft.com/office/drawing/2014/main" id="{AB167E08-2BD5-4328-B569-33C7F73F8F68}"/>
                </a:ext>
              </a:extLst>
            </p:cNvPr>
            <p:cNvSpPr/>
            <p:nvPr/>
          </p:nvSpPr>
          <p:spPr>
            <a:xfrm>
              <a:off x="5677169" y="3147840"/>
              <a:ext cx="74163" cy="92500"/>
            </a:xfrm>
            <a:custGeom>
              <a:avLst/>
              <a:gdLst>
                <a:gd name="connsiteX0" fmla="*/ 19733 w 74163"/>
                <a:gd name="connsiteY0" fmla="*/ 2942 h 92500"/>
                <a:gd name="connsiteX1" fmla="*/ 8823 w 74163"/>
                <a:gd name="connsiteY1" fmla="*/ 9870 h 92500"/>
                <a:gd name="connsiteX2" fmla="*/ 1895 w 74163"/>
                <a:gd name="connsiteY2" fmla="*/ 46238 h 92500"/>
                <a:gd name="connsiteX3" fmla="*/ 10814 w 74163"/>
                <a:gd name="connsiteY3" fmla="*/ 69964 h 92500"/>
                <a:gd name="connsiteX4" fmla="*/ 50473 w 74163"/>
                <a:gd name="connsiteY4" fmla="*/ 90572 h 92500"/>
                <a:gd name="connsiteX5" fmla="*/ 73419 w 74163"/>
                <a:gd name="connsiteY5" fmla="*/ 67713 h 92500"/>
                <a:gd name="connsiteX6" fmla="*/ 67531 w 74163"/>
                <a:gd name="connsiteY6" fmla="*/ 29093 h 92500"/>
                <a:gd name="connsiteX7" fmla="*/ 19733 w 74163"/>
                <a:gd name="connsiteY7" fmla="*/ 2942 h 92500"/>
                <a:gd name="connsiteX8" fmla="*/ 48654 w 74163"/>
                <a:gd name="connsiteY8" fmla="*/ 76198 h 92500"/>
                <a:gd name="connsiteX9" fmla="*/ 23456 w 74163"/>
                <a:gd name="connsiteY9" fmla="*/ 49875 h 92500"/>
                <a:gd name="connsiteX10" fmla="*/ 24063 w 74163"/>
                <a:gd name="connsiteY10" fmla="*/ 16624 h 92500"/>
                <a:gd name="connsiteX11" fmla="*/ 52464 w 74163"/>
                <a:gd name="connsiteY11" fmla="*/ 40956 h 92500"/>
                <a:gd name="connsiteX12" fmla="*/ 48654 w 74163"/>
                <a:gd name="connsiteY12" fmla="*/ 76198 h 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63" h="92500">
                  <a:moveTo>
                    <a:pt x="19733" y="2942"/>
                  </a:moveTo>
                  <a:cubicBezTo>
                    <a:pt x="15836" y="4588"/>
                    <a:pt x="12113" y="6926"/>
                    <a:pt x="8823" y="9870"/>
                  </a:cubicBezTo>
                  <a:cubicBezTo>
                    <a:pt x="-5465" y="22685"/>
                    <a:pt x="1895" y="46238"/>
                    <a:pt x="1895" y="46238"/>
                  </a:cubicBezTo>
                  <a:cubicBezTo>
                    <a:pt x="1895" y="46238"/>
                    <a:pt x="4926" y="59660"/>
                    <a:pt x="10814" y="69964"/>
                  </a:cubicBezTo>
                  <a:cubicBezTo>
                    <a:pt x="20859" y="87715"/>
                    <a:pt x="32808" y="96721"/>
                    <a:pt x="50473" y="90572"/>
                  </a:cubicBezTo>
                  <a:cubicBezTo>
                    <a:pt x="60085" y="87195"/>
                    <a:pt x="71081" y="78623"/>
                    <a:pt x="73419" y="67713"/>
                  </a:cubicBezTo>
                  <a:cubicBezTo>
                    <a:pt x="74632" y="62084"/>
                    <a:pt x="75324" y="49528"/>
                    <a:pt x="67531" y="29093"/>
                  </a:cubicBezTo>
                  <a:cubicBezTo>
                    <a:pt x="57660" y="3289"/>
                    <a:pt x="38177" y="-5110"/>
                    <a:pt x="19733" y="2942"/>
                  </a:cubicBezTo>
                  <a:close/>
                  <a:moveTo>
                    <a:pt x="48654" y="76198"/>
                  </a:moveTo>
                  <a:cubicBezTo>
                    <a:pt x="37744" y="81048"/>
                    <a:pt x="28825" y="67279"/>
                    <a:pt x="23456" y="49875"/>
                  </a:cubicBezTo>
                  <a:cubicBezTo>
                    <a:pt x="18694" y="34375"/>
                    <a:pt x="15577" y="20520"/>
                    <a:pt x="24063" y="16624"/>
                  </a:cubicBezTo>
                  <a:cubicBezTo>
                    <a:pt x="33241" y="12381"/>
                    <a:pt x="45104" y="18962"/>
                    <a:pt x="52464" y="40956"/>
                  </a:cubicBezTo>
                  <a:cubicBezTo>
                    <a:pt x="57314" y="55416"/>
                    <a:pt x="57573" y="72215"/>
                    <a:pt x="48654" y="7619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0" name="Kombinationstegning: figur 129">
              <a:extLst>
                <a:ext uri="{FF2B5EF4-FFF2-40B4-BE49-F238E27FC236}">
                  <a16:creationId xmlns:a16="http://schemas.microsoft.com/office/drawing/2014/main" id="{5A8050AE-75CE-4333-9F20-9911F31EE335}"/>
                </a:ext>
              </a:extLst>
            </p:cNvPr>
            <p:cNvSpPr/>
            <p:nvPr/>
          </p:nvSpPr>
          <p:spPr>
            <a:xfrm>
              <a:off x="5675215" y="3282829"/>
              <a:ext cx="80437" cy="97777"/>
            </a:xfrm>
            <a:custGeom>
              <a:avLst/>
              <a:gdLst>
                <a:gd name="connsiteX0" fmla="*/ 53986 w 80437"/>
                <a:gd name="connsiteY0" fmla="*/ 93783 h 97777"/>
                <a:gd name="connsiteX1" fmla="*/ 49916 w 80437"/>
                <a:gd name="connsiteY1" fmla="*/ 89453 h 97777"/>
                <a:gd name="connsiteX2" fmla="*/ 2637 w 80437"/>
                <a:gd name="connsiteY2" fmla="*/ 39057 h 97777"/>
                <a:gd name="connsiteX3" fmla="*/ 5148 w 80437"/>
                <a:gd name="connsiteY3" fmla="*/ 27627 h 97777"/>
                <a:gd name="connsiteX4" fmla="*/ 13548 w 80437"/>
                <a:gd name="connsiteY4" fmla="*/ 24423 h 97777"/>
                <a:gd name="connsiteX5" fmla="*/ 25757 w 80437"/>
                <a:gd name="connsiteY5" fmla="*/ 27714 h 97777"/>
                <a:gd name="connsiteX6" fmla="*/ 53206 w 80437"/>
                <a:gd name="connsiteY6" fmla="*/ 62523 h 97777"/>
                <a:gd name="connsiteX7" fmla="*/ 62039 w 80437"/>
                <a:gd name="connsiteY7" fmla="*/ 60272 h 97777"/>
                <a:gd name="connsiteX8" fmla="*/ 56410 w 80437"/>
                <a:gd name="connsiteY8" fmla="*/ 15331 h 97777"/>
                <a:gd name="connsiteX9" fmla="*/ 60826 w 80437"/>
                <a:gd name="connsiteY9" fmla="*/ 4594 h 97777"/>
                <a:gd name="connsiteX10" fmla="*/ 69659 w 80437"/>
                <a:gd name="connsiteY10" fmla="*/ 524 h 97777"/>
                <a:gd name="connsiteX11" fmla="*/ 77798 w 80437"/>
                <a:gd name="connsiteY11" fmla="*/ 7538 h 97777"/>
                <a:gd name="connsiteX12" fmla="*/ 80223 w 80437"/>
                <a:gd name="connsiteY12" fmla="*/ 83045 h 97777"/>
                <a:gd name="connsiteX13" fmla="*/ 76932 w 80437"/>
                <a:gd name="connsiteY13" fmla="*/ 92224 h 97777"/>
                <a:gd name="connsiteX14" fmla="*/ 62905 w 80437"/>
                <a:gd name="connsiteY14" fmla="*/ 97766 h 97777"/>
                <a:gd name="connsiteX15" fmla="*/ 53986 w 80437"/>
                <a:gd name="connsiteY15" fmla="*/ 93783 h 9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437" h="97777">
                  <a:moveTo>
                    <a:pt x="53986" y="93783"/>
                  </a:moveTo>
                  <a:lnTo>
                    <a:pt x="49916" y="89453"/>
                  </a:lnTo>
                  <a:lnTo>
                    <a:pt x="2637" y="39057"/>
                  </a:lnTo>
                  <a:cubicBezTo>
                    <a:pt x="2637" y="39057"/>
                    <a:pt x="-4723" y="32043"/>
                    <a:pt x="5148" y="27627"/>
                  </a:cubicBezTo>
                  <a:cubicBezTo>
                    <a:pt x="11729" y="24683"/>
                    <a:pt x="13548" y="24423"/>
                    <a:pt x="13548" y="24423"/>
                  </a:cubicBezTo>
                  <a:cubicBezTo>
                    <a:pt x="13548" y="24423"/>
                    <a:pt x="20908" y="20353"/>
                    <a:pt x="25757" y="27714"/>
                  </a:cubicBezTo>
                  <a:cubicBezTo>
                    <a:pt x="31126" y="35940"/>
                    <a:pt x="53206" y="62523"/>
                    <a:pt x="53206" y="62523"/>
                  </a:cubicBezTo>
                  <a:cubicBezTo>
                    <a:pt x="53206" y="62523"/>
                    <a:pt x="62039" y="68498"/>
                    <a:pt x="62039" y="60272"/>
                  </a:cubicBezTo>
                  <a:cubicBezTo>
                    <a:pt x="62039" y="59146"/>
                    <a:pt x="56410" y="15331"/>
                    <a:pt x="56410" y="15331"/>
                  </a:cubicBezTo>
                  <a:cubicBezTo>
                    <a:pt x="56410" y="15331"/>
                    <a:pt x="54159" y="7971"/>
                    <a:pt x="60826" y="4594"/>
                  </a:cubicBezTo>
                  <a:cubicBezTo>
                    <a:pt x="67494" y="1303"/>
                    <a:pt x="69659" y="524"/>
                    <a:pt x="69659" y="524"/>
                  </a:cubicBezTo>
                  <a:cubicBezTo>
                    <a:pt x="69659" y="524"/>
                    <a:pt x="78491" y="-2853"/>
                    <a:pt x="77798" y="7538"/>
                  </a:cubicBezTo>
                  <a:cubicBezTo>
                    <a:pt x="77106" y="17842"/>
                    <a:pt x="80223" y="83045"/>
                    <a:pt x="80223" y="83045"/>
                  </a:cubicBezTo>
                  <a:cubicBezTo>
                    <a:pt x="80223" y="83045"/>
                    <a:pt x="81695" y="89280"/>
                    <a:pt x="76932" y="92224"/>
                  </a:cubicBezTo>
                  <a:cubicBezTo>
                    <a:pt x="72170" y="95168"/>
                    <a:pt x="62905" y="97766"/>
                    <a:pt x="62905" y="97766"/>
                  </a:cubicBezTo>
                  <a:cubicBezTo>
                    <a:pt x="62905" y="97766"/>
                    <a:pt x="58055" y="98199"/>
                    <a:pt x="53986" y="937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1" name="Kombinationstegning: figur 130">
              <a:extLst>
                <a:ext uri="{FF2B5EF4-FFF2-40B4-BE49-F238E27FC236}">
                  <a16:creationId xmlns:a16="http://schemas.microsoft.com/office/drawing/2014/main" id="{4928A752-70F9-4F00-A307-9F5E31A09903}"/>
                </a:ext>
              </a:extLst>
            </p:cNvPr>
            <p:cNvSpPr/>
            <p:nvPr/>
          </p:nvSpPr>
          <p:spPr>
            <a:xfrm>
              <a:off x="5832107" y="3209666"/>
              <a:ext cx="126971" cy="128491"/>
            </a:xfrm>
            <a:custGeom>
              <a:avLst/>
              <a:gdLst>
                <a:gd name="connsiteX0" fmla="*/ 9575 w 126971"/>
                <a:gd name="connsiteY0" fmla="*/ 37146 h 128491"/>
                <a:gd name="connsiteX1" fmla="*/ 2562 w 126971"/>
                <a:gd name="connsiteY1" fmla="*/ 23551 h 128491"/>
                <a:gd name="connsiteX2" fmla="*/ 3254 w 126971"/>
                <a:gd name="connsiteY2" fmla="*/ 8744 h 128491"/>
                <a:gd name="connsiteX3" fmla="*/ 8017 w 126971"/>
                <a:gd name="connsiteY3" fmla="*/ 2077 h 128491"/>
                <a:gd name="connsiteX4" fmla="*/ 19100 w 126971"/>
                <a:gd name="connsiteY4" fmla="*/ 4242 h 128491"/>
                <a:gd name="connsiteX5" fmla="*/ 28712 w 126971"/>
                <a:gd name="connsiteY5" fmla="*/ 28141 h 128491"/>
                <a:gd name="connsiteX6" fmla="*/ 36072 w 126971"/>
                <a:gd name="connsiteY6" fmla="*/ 33682 h 128491"/>
                <a:gd name="connsiteX7" fmla="*/ 42307 w 126971"/>
                <a:gd name="connsiteY7" fmla="*/ 31085 h 128491"/>
                <a:gd name="connsiteX8" fmla="*/ 51485 w 126971"/>
                <a:gd name="connsiteY8" fmla="*/ 35847 h 128491"/>
                <a:gd name="connsiteX9" fmla="*/ 54083 w 126971"/>
                <a:gd name="connsiteY9" fmla="*/ 41043 h 128491"/>
                <a:gd name="connsiteX10" fmla="*/ 51139 w 126971"/>
                <a:gd name="connsiteY10" fmla="*/ 51347 h 128491"/>
                <a:gd name="connsiteX11" fmla="*/ 44125 w 126971"/>
                <a:gd name="connsiteY11" fmla="*/ 61305 h 128491"/>
                <a:gd name="connsiteX12" fmla="*/ 60144 w 126971"/>
                <a:gd name="connsiteY12" fmla="*/ 99145 h 128491"/>
                <a:gd name="connsiteX13" fmla="*/ 69323 w 126971"/>
                <a:gd name="connsiteY13" fmla="*/ 102436 h 128491"/>
                <a:gd name="connsiteX14" fmla="*/ 94348 w 126971"/>
                <a:gd name="connsiteY14" fmla="*/ 44246 h 128491"/>
                <a:gd name="connsiteX15" fmla="*/ 112532 w 126971"/>
                <a:gd name="connsiteY15" fmla="*/ 34635 h 128491"/>
                <a:gd name="connsiteX16" fmla="*/ 125694 w 126971"/>
                <a:gd name="connsiteY16" fmla="*/ 39051 h 128491"/>
                <a:gd name="connsiteX17" fmla="*/ 122403 w 126971"/>
                <a:gd name="connsiteY17" fmla="*/ 55417 h 128491"/>
                <a:gd name="connsiteX18" fmla="*/ 110021 w 126971"/>
                <a:gd name="connsiteY18" fmla="*/ 60526 h 128491"/>
                <a:gd name="connsiteX19" fmla="*/ 78415 w 126971"/>
                <a:gd name="connsiteY19" fmla="*/ 123304 h 128491"/>
                <a:gd name="connsiteX20" fmla="*/ 43865 w 126971"/>
                <a:gd name="connsiteY20" fmla="*/ 115771 h 128491"/>
                <a:gd name="connsiteX21" fmla="*/ 24989 w 126971"/>
                <a:gd name="connsiteY21" fmla="*/ 70830 h 128491"/>
                <a:gd name="connsiteX22" fmla="*/ 17282 w 126971"/>
                <a:gd name="connsiteY22" fmla="*/ 63470 h 128491"/>
                <a:gd name="connsiteX23" fmla="*/ 4726 w 126971"/>
                <a:gd name="connsiteY23" fmla="*/ 62431 h 128491"/>
                <a:gd name="connsiteX24" fmla="*/ 657 w 126971"/>
                <a:gd name="connsiteY24" fmla="*/ 52473 h 128491"/>
                <a:gd name="connsiteX25" fmla="*/ 4293 w 126971"/>
                <a:gd name="connsiteY25" fmla="*/ 43987 h 128491"/>
                <a:gd name="connsiteX26" fmla="*/ 9575 w 126971"/>
                <a:gd name="connsiteY26" fmla="*/ 37146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6971" h="128491">
                  <a:moveTo>
                    <a:pt x="9575" y="37146"/>
                  </a:moveTo>
                  <a:lnTo>
                    <a:pt x="2562" y="23551"/>
                  </a:lnTo>
                  <a:cubicBezTo>
                    <a:pt x="2562" y="23551"/>
                    <a:pt x="-2634" y="16191"/>
                    <a:pt x="3254" y="8744"/>
                  </a:cubicBezTo>
                  <a:cubicBezTo>
                    <a:pt x="9142" y="1384"/>
                    <a:pt x="8017" y="2077"/>
                    <a:pt x="8017" y="2077"/>
                  </a:cubicBezTo>
                  <a:cubicBezTo>
                    <a:pt x="8017" y="2077"/>
                    <a:pt x="15723" y="-3811"/>
                    <a:pt x="19100" y="4242"/>
                  </a:cubicBezTo>
                  <a:cubicBezTo>
                    <a:pt x="22391" y="12381"/>
                    <a:pt x="28712" y="28141"/>
                    <a:pt x="28712" y="28141"/>
                  </a:cubicBezTo>
                  <a:cubicBezTo>
                    <a:pt x="28712" y="28141"/>
                    <a:pt x="30444" y="35760"/>
                    <a:pt x="36072" y="33682"/>
                  </a:cubicBezTo>
                  <a:cubicBezTo>
                    <a:pt x="40142" y="32210"/>
                    <a:pt x="42307" y="31085"/>
                    <a:pt x="42307" y="31085"/>
                  </a:cubicBezTo>
                  <a:cubicBezTo>
                    <a:pt x="42307" y="31085"/>
                    <a:pt x="47848" y="27361"/>
                    <a:pt x="51485" y="35847"/>
                  </a:cubicBezTo>
                  <a:cubicBezTo>
                    <a:pt x="55209" y="44333"/>
                    <a:pt x="54083" y="41043"/>
                    <a:pt x="54083" y="41043"/>
                  </a:cubicBezTo>
                  <a:cubicBezTo>
                    <a:pt x="54083" y="41043"/>
                    <a:pt x="57027" y="48749"/>
                    <a:pt x="51139" y="51347"/>
                  </a:cubicBezTo>
                  <a:cubicBezTo>
                    <a:pt x="45251" y="53945"/>
                    <a:pt x="42307" y="56196"/>
                    <a:pt x="44125" y="61305"/>
                  </a:cubicBezTo>
                  <a:cubicBezTo>
                    <a:pt x="46030" y="66414"/>
                    <a:pt x="60144" y="99145"/>
                    <a:pt x="60144" y="99145"/>
                  </a:cubicBezTo>
                  <a:cubicBezTo>
                    <a:pt x="60144" y="99145"/>
                    <a:pt x="62136" y="105726"/>
                    <a:pt x="69323" y="102436"/>
                  </a:cubicBezTo>
                  <a:cubicBezTo>
                    <a:pt x="89499" y="93170"/>
                    <a:pt x="80147" y="61998"/>
                    <a:pt x="94348" y="44246"/>
                  </a:cubicBezTo>
                  <a:cubicBezTo>
                    <a:pt x="97205" y="40696"/>
                    <a:pt x="104998" y="35414"/>
                    <a:pt x="112532" y="34635"/>
                  </a:cubicBezTo>
                  <a:cubicBezTo>
                    <a:pt x="113138" y="34548"/>
                    <a:pt x="124222" y="31777"/>
                    <a:pt x="125694" y="39051"/>
                  </a:cubicBezTo>
                  <a:cubicBezTo>
                    <a:pt x="126386" y="42601"/>
                    <a:pt x="129504" y="54378"/>
                    <a:pt x="122403" y="55417"/>
                  </a:cubicBezTo>
                  <a:cubicBezTo>
                    <a:pt x="122403" y="55417"/>
                    <a:pt x="115130" y="56542"/>
                    <a:pt x="110021" y="60526"/>
                  </a:cubicBezTo>
                  <a:cubicBezTo>
                    <a:pt x="101535" y="67193"/>
                    <a:pt x="110454" y="96547"/>
                    <a:pt x="78415" y="123304"/>
                  </a:cubicBezTo>
                  <a:cubicBezTo>
                    <a:pt x="69669" y="130578"/>
                    <a:pt x="52005" y="131963"/>
                    <a:pt x="43865" y="115771"/>
                  </a:cubicBezTo>
                  <a:cubicBezTo>
                    <a:pt x="41787" y="111614"/>
                    <a:pt x="24989" y="70830"/>
                    <a:pt x="24989" y="70830"/>
                  </a:cubicBezTo>
                  <a:cubicBezTo>
                    <a:pt x="24989" y="70830"/>
                    <a:pt x="23516" y="61998"/>
                    <a:pt x="17282" y="63470"/>
                  </a:cubicBezTo>
                  <a:cubicBezTo>
                    <a:pt x="11047" y="64942"/>
                    <a:pt x="7670" y="68232"/>
                    <a:pt x="4726" y="62431"/>
                  </a:cubicBezTo>
                  <a:cubicBezTo>
                    <a:pt x="2475" y="58014"/>
                    <a:pt x="657" y="52473"/>
                    <a:pt x="657" y="52473"/>
                  </a:cubicBezTo>
                  <a:cubicBezTo>
                    <a:pt x="657" y="52473"/>
                    <a:pt x="-2288" y="46931"/>
                    <a:pt x="4293" y="43987"/>
                  </a:cubicBezTo>
                  <a:cubicBezTo>
                    <a:pt x="12519" y="40523"/>
                    <a:pt x="10268" y="42341"/>
                    <a:pt x="9575" y="3714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2" name="Kombinationstegning: figur 131">
              <a:extLst>
                <a:ext uri="{FF2B5EF4-FFF2-40B4-BE49-F238E27FC236}">
                  <a16:creationId xmlns:a16="http://schemas.microsoft.com/office/drawing/2014/main" id="{D5DD12FE-2B4B-4441-ADB6-A58C763EB7FB}"/>
                </a:ext>
              </a:extLst>
            </p:cNvPr>
            <p:cNvSpPr/>
            <p:nvPr/>
          </p:nvSpPr>
          <p:spPr>
            <a:xfrm>
              <a:off x="6024382" y="2752203"/>
              <a:ext cx="132283" cy="131134"/>
            </a:xfrm>
            <a:custGeom>
              <a:avLst/>
              <a:gdLst>
                <a:gd name="connsiteX0" fmla="*/ 57676 w 132283"/>
                <a:gd name="connsiteY0" fmla="*/ 126685 h 131134"/>
                <a:gd name="connsiteX1" fmla="*/ 54992 w 132283"/>
                <a:gd name="connsiteY1" fmla="*/ 121663 h 131134"/>
                <a:gd name="connsiteX2" fmla="*/ 2431 w 132283"/>
                <a:gd name="connsiteY2" fmla="*/ 21563 h 131134"/>
                <a:gd name="connsiteX3" fmla="*/ 2951 w 132283"/>
                <a:gd name="connsiteY3" fmla="*/ 8315 h 131134"/>
                <a:gd name="connsiteX4" fmla="*/ 12476 w 132283"/>
                <a:gd name="connsiteY4" fmla="*/ 1388 h 131134"/>
                <a:gd name="connsiteX5" fmla="*/ 24079 w 132283"/>
                <a:gd name="connsiteY5" fmla="*/ 6150 h 131134"/>
                <a:gd name="connsiteX6" fmla="*/ 42176 w 132283"/>
                <a:gd name="connsiteY6" fmla="*/ 47887 h 131134"/>
                <a:gd name="connsiteX7" fmla="*/ 50662 w 132283"/>
                <a:gd name="connsiteY7" fmla="*/ 53169 h 131134"/>
                <a:gd name="connsiteX8" fmla="*/ 54732 w 132283"/>
                <a:gd name="connsiteY8" fmla="*/ 46242 h 131134"/>
                <a:gd name="connsiteX9" fmla="*/ 65123 w 132283"/>
                <a:gd name="connsiteY9" fmla="*/ 11606 h 131134"/>
                <a:gd name="connsiteX10" fmla="*/ 72743 w 132283"/>
                <a:gd name="connsiteY10" fmla="*/ 3639 h 131134"/>
                <a:gd name="connsiteX11" fmla="*/ 81142 w 132283"/>
                <a:gd name="connsiteY11" fmla="*/ 2860 h 131134"/>
                <a:gd name="connsiteX12" fmla="*/ 90148 w 132283"/>
                <a:gd name="connsiteY12" fmla="*/ 8142 h 131134"/>
                <a:gd name="connsiteX13" fmla="*/ 75427 w 132283"/>
                <a:gd name="connsiteY13" fmla="*/ 47887 h 131134"/>
                <a:gd name="connsiteX14" fmla="*/ 80709 w 132283"/>
                <a:gd name="connsiteY14" fmla="*/ 56373 h 131134"/>
                <a:gd name="connsiteX15" fmla="*/ 126776 w 132283"/>
                <a:gd name="connsiteY15" fmla="*/ 69448 h 131134"/>
                <a:gd name="connsiteX16" fmla="*/ 131798 w 132283"/>
                <a:gd name="connsiteY16" fmla="*/ 78454 h 131134"/>
                <a:gd name="connsiteX17" fmla="*/ 129460 w 132283"/>
                <a:gd name="connsiteY17" fmla="*/ 85814 h 131134"/>
                <a:gd name="connsiteX18" fmla="*/ 116818 w 132283"/>
                <a:gd name="connsiteY18" fmla="*/ 91702 h 131134"/>
                <a:gd name="connsiteX19" fmla="*/ 72397 w 132283"/>
                <a:gd name="connsiteY19" fmla="*/ 75423 h 131134"/>
                <a:gd name="connsiteX20" fmla="*/ 67634 w 132283"/>
                <a:gd name="connsiteY20" fmla="*/ 75163 h 131134"/>
                <a:gd name="connsiteX21" fmla="*/ 60793 w 132283"/>
                <a:gd name="connsiteY21" fmla="*/ 85468 h 131134"/>
                <a:gd name="connsiteX22" fmla="*/ 74388 w 132283"/>
                <a:gd name="connsiteY22" fmla="*/ 114822 h 131134"/>
                <a:gd name="connsiteX23" fmla="*/ 73089 w 132283"/>
                <a:gd name="connsiteY23" fmla="*/ 127291 h 131134"/>
                <a:gd name="connsiteX24" fmla="*/ 57676 w 132283"/>
                <a:gd name="connsiteY24" fmla="*/ 126685 h 13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283" h="131134">
                  <a:moveTo>
                    <a:pt x="57676" y="126685"/>
                  </a:moveTo>
                  <a:lnTo>
                    <a:pt x="54992" y="121663"/>
                  </a:lnTo>
                  <a:lnTo>
                    <a:pt x="2431" y="21563"/>
                  </a:lnTo>
                  <a:cubicBezTo>
                    <a:pt x="2431" y="21563"/>
                    <a:pt x="-3370" y="13684"/>
                    <a:pt x="2951" y="8315"/>
                  </a:cubicBezTo>
                  <a:cubicBezTo>
                    <a:pt x="9272" y="3033"/>
                    <a:pt x="12476" y="1388"/>
                    <a:pt x="12476" y="1388"/>
                  </a:cubicBezTo>
                  <a:cubicBezTo>
                    <a:pt x="12476" y="1388"/>
                    <a:pt x="19836" y="-3894"/>
                    <a:pt x="24079" y="6150"/>
                  </a:cubicBezTo>
                  <a:cubicBezTo>
                    <a:pt x="28322" y="16195"/>
                    <a:pt x="42176" y="47887"/>
                    <a:pt x="42176" y="47887"/>
                  </a:cubicBezTo>
                  <a:cubicBezTo>
                    <a:pt x="42176" y="47887"/>
                    <a:pt x="45900" y="55247"/>
                    <a:pt x="50662" y="53169"/>
                  </a:cubicBezTo>
                  <a:cubicBezTo>
                    <a:pt x="51788" y="52650"/>
                    <a:pt x="53606" y="50139"/>
                    <a:pt x="54732" y="46242"/>
                  </a:cubicBezTo>
                  <a:cubicBezTo>
                    <a:pt x="57243" y="37583"/>
                    <a:pt x="65123" y="11606"/>
                    <a:pt x="65123" y="11606"/>
                  </a:cubicBezTo>
                  <a:cubicBezTo>
                    <a:pt x="65123" y="11606"/>
                    <a:pt x="66941" y="4159"/>
                    <a:pt x="72743" y="3639"/>
                  </a:cubicBezTo>
                  <a:cubicBezTo>
                    <a:pt x="77505" y="3206"/>
                    <a:pt x="81142" y="2860"/>
                    <a:pt x="81142" y="2860"/>
                  </a:cubicBezTo>
                  <a:cubicBezTo>
                    <a:pt x="81142" y="2860"/>
                    <a:pt x="92745" y="-344"/>
                    <a:pt x="90148" y="8142"/>
                  </a:cubicBezTo>
                  <a:cubicBezTo>
                    <a:pt x="87550" y="16628"/>
                    <a:pt x="75427" y="47887"/>
                    <a:pt x="75427" y="47887"/>
                  </a:cubicBezTo>
                  <a:cubicBezTo>
                    <a:pt x="75427" y="47887"/>
                    <a:pt x="71704" y="53169"/>
                    <a:pt x="80709" y="56373"/>
                  </a:cubicBezTo>
                  <a:cubicBezTo>
                    <a:pt x="89715" y="59490"/>
                    <a:pt x="126776" y="69448"/>
                    <a:pt x="126776" y="69448"/>
                  </a:cubicBezTo>
                  <a:cubicBezTo>
                    <a:pt x="126776" y="69448"/>
                    <a:pt x="134223" y="70228"/>
                    <a:pt x="131798" y="78454"/>
                  </a:cubicBezTo>
                  <a:cubicBezTo>
                    <a:pt x="130326" y="83476"/>
                    <a:pt x="129460" y="85814"/>
                    <a:pt x="129460" y="85814"/>
                  </a:cubicBezTo>
                  <a:cubicBezTo>
                    <a:pt x="129460" y="85814"/>
                    <a:pt x="127382" y="95339"/>
                    <a:pt x="116818" y="91702"/>
                  </a:cubicBezTo>
                  <a:cubicBezTo>
                    <a:pt x="106254" y="88065"/>
                    <a:pt x="72397" y="75423"/>
                    <a:pt x="72397" y="75423"/>
                  </a:cubicBezTo>
                  <a:cubicBezTo>
                    <a:pt x="72397" y="75423"/>
                    <a:pt x="69799" y="74557"/>
                    <a:pt x="67634" y="75163"/>
                  </a:cubicBezTo>
                  <a:cubicBezTo>
                    <a:pt x="63737" y="76203"/>
                    <a:pt x="59408" y="79753"/>
                    <a:pt x="60793" y="85468"/>
                  </a:cubicBezTo>
                  <a:cubicBezTo>
                    <a:pt x="62958" y="94473"/>
                    <a:pt x="74388" y="114822"/>
                    <a:pt x="74388" y="114822"/>
                  </a:cubicBezTo>
                  <a:cubicBezTo>
                    <a:pt x="74388" y="114822"/>
                    <a:pt x="80190" y="121923"/>
                    <a:pt x="73089" y="127291"/>
                  </a:cubicBezTo>
                  <a:cubicBezTo>
                    <a:pt x="65123" y="133006"/>
                    <a:pt x="59754" y="131967"/>
                    <a:pt x="57676" y="1266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3" name="Kombinationstegning: figur 132">
              <a:extLst>
                <a:ext uri="{FF2B5EF4-FFF2-40B4-BE49-F238E27FC236}">
                  <a16:creationId xmlns:a16="http://schemas.microsoft.com/office/drawing/2014/main" id="{E16964C9-9840-4E8E-879D-DC68D610CF64}"/>
                </a:ext>
              </a:extLst>
            </p:cNvPr>
            <p:cNvSpPr/>
            <p:nvPr/>
          </p:nvSpPr>
          <p:spPr>
            <a:xfrm>
              <a:off x="6142749" y="3129734"/>
              <a:ext cx="91688" cy="112466"/>
            </a:xfrm>
            <a:custGeom>
              <a:avLst/>
              <a:gdLst>
                <a:gd name="connsiteX0" fmla="*/ 40014 w 91688"/>
                <a:gd name="connsiteY0" fmla="*/ 614 h 112466"/>
                <a:gd name="connsiteX1" fmla="*/ 5724 w 91688"/>
                <a:gd name="connsiteY1" fmla="*/ 19750 h 112466"/>
                <a:gd name="connsiteX2" fmla="*/ 6503 w 91688"/>
                <a:gd name="connsiteY2" fmla="*/ 56465 h 112466"/>
                <a:gd name="connsiteX3" fmla="*/ 47201 w 91688"/>
                <a:gd name="connsiteY3" fmla="*/ 63046 h 112466"/>
                <a:gd name="connsiteX4" fmla="*/ 66598 w 91688"/>
                <a:gd name="connsiteY4" fmla="*/ 77680 h 112466"/>
                <a:gd name="connsiteX5" fmla="*/ 43305 w 91688"/>
                <a:gd name="connsiteY5" fmla="*/ 89716 h 112466"/>
                <a:gd name="connsiteX6" fmla="*/ 27372 w 91688"/>
                <a:gd name="connsiteY6" fmla="*/ 99068 h 112466"/>
                <a:gd name="connsiteX7" fmla="*/ 35685 w 91688"/>
                <a:gd name="connsiteY7" fmla="*/ 112403 h 112466"/>
                <a:gd name="connsiteX8" fmla="*/ 85301 w 91688"/>
                <a:gd name="connsiteY8" fmla="*/ 89629 h 112466"/>
                <a:gd name="connsiteX9" fmla="*/ 77855 w 91688"/>
                <a:gd name="connsiteY9" fmla="*/ 44948 h 112466"/>
                <a:gd name="connsiteX10" fmla="*/ 29796 w 91688"/>
                <a:gd name="connsiteY10" fmla="*/ 45727 h 112466"/>
                <a:gd name="connsiteX11" fmla="*/ 30749 w 91688"/>
                <a:gd name="connsiteY11" fmla="*/ 24080 h 112466"/>
                <a:gd name="connsiteX12" fmla="*/ 50405 w 91688"/>
                <a:gd name="connsiteY12" fmla="*/ 20356 h 112466"/>
                <a:gd name="connsiteX13" fmla="*/ 58372 w 91688"/>
                <a:gd name="connsiteY13" fmla="*/ 11004 h 112466"/>
                <a:gd name="connsiteX14" fmla="*/ 50665 w 91688"/>
                <a:gd name="connsiteY14" fmla="*/ 8 h 112466"/>
                <a:gd name="connsiteX15" fmla="*/ 40014 w 91688"/>
                <a:gd name="connsiteY15" fmla="*/ 614 h 1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688" h="112466">
                  <a:moveTo>
                    <a:pt x="40014" y="614"/>
                  </a:moveTo>
                  <a:cubicBezTo>
                    <a:pt x="40014" y="614"/>
                    <a:pt x="16288" y="2345"/>
                    <a:pt x="5724" y="19750"/>
                  </a:cubicBezTo>
                  <a:cubicBezTo>
                    <a:pt x="-4927" y="37068"/>
                    <a:pt x="1654" y="50490"/>
                    <a:pt x="6503" y="56465"/>
                  </a:cubicBezTo>
                  <a:cubicBezTo>
                    <a:pt x="14903" y="66769"/>
                    <a:pt x="29883" y="67115"/>
                    <a:pt x="47201" y="63046"/>
                  </a:cubicBezTo>
                  <a:cubicBezTo>
                    <a:pt x="64519" y="58976"/>
                    <a:pt x="70581" y="69020"/>
                    <a:pt x="66598" y="77680"/>
                  </a:cubicBezTo>
                  <a:cubicBezTo>
                    <a:pt x="62614" y="86339"/>
                    <a:pt x="53262" y="87724"/>
                    <a:pt x="43305" y="89716"/>
                  </a:cubicBezTo>
                  <a:cubicBezTo>
                    <a:pt x="33347" y="91707"/>
                    <a:pt x="27978" y="91794"/>
                    <a:pt x="27372" y="99068"/>
                  </a:cubicBezTo>
                  <a:cubicBezTo>
                    <a:pt x="26679" y="106428"/>
                    <a:pt x="29017" y="111710"/>
                    <a:pt x="35685" y="112403"/>
                  </a:cubicBezTo>
                  <a:cubicBezTo>
                    <a:pt x="42352" y="113095"/>
                    <a:pt x="74045" y="108333"/>
                    <a:pt x="85301" y="89629"/>
                  </a:cubicBezTo>
                  <a:cubicBezTo>
                    <a:pt x="96558" y="70925"/>
                    <a:pt x="92228" y="53261"/>
                    <a:pt x="77855" y="44948"/>
                  </a:cubicBezTo>
                  <a:cubicBezTo>
                    <a:pt x="62095" y="35856"/>
                    <a:pt x="46508" y="47373"/>
                    <a:pt x="29796" y="45727"/>
                  </a:cubicBezTo>
                  <a:cubicBezTo>
                    <a:pt x="21744" y="44948"/>
                    <a:pt x="14730" y="30747"/>
                    <a:pt x="30749" y="24080"/>
                  </a:cubicBezTo>
                  <a:cubicBezTo>
                    <a:pt x="39581" y="20356"/>
                    <a:pt x="50405" y="20356"/>
                    <a:pt x="50405" y="20356"/>
                  </a:cubicBezTo>
                  <a:cubicBezTo>
                    <a:pt x="50405" y="20356"/>
                    <a:pt x="58372" y="20356"/>
                    <a:pt x="58372" y="11004"/>
                  </a:cubicBezTo>
                  <a:cubicBezTo>
                    <a:pt x="58372" y="1653"/>
                    <a:pt x="55341" y="8"/>
                    <a:pt x="50665" y="8"/>
                  </a:cubicBezTo>
                  <a:cubicBezTo>
                    <a:pt x="45989" y="-79"/>
                    <a:pt x="40014" y="614"/>
                    <a:pt x="40014" y="614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4" name="Kombinationstegning: figur 133">
              <a:extLst>
                <a:ext uri="{FF2B5EF4-FFF2-40B4-BE49-F238E27FC236}">
                  <a16:creationId xmlns:a16="http://schemas.microsoft.com/office/drawing/2014/main" id="{BF89EF2F-62BC-452E-8B19-19A36B4E051D}"/>
                </a:ext>
              </a:extLst>
            </p:cNvPr>
            <p:cNvSpPr/>
            <p:nvPr/>
          </p:nvSpPr>
          <p:spPr>
            <a:xfrm>
              <a:off x="5476559" y="2296806"/>
              <a:ext cx="504534" cy="300541"/>
            </a:xfrm>
            <a:custGeom>
              <a:avLst/>
              <a:gdLst>
                <a:gd name="connsiteX0" fmla="*/ 496222 w 504534"/>
                <a:gd name="connsiteY0" fmla="*/ 18 h 300541"/>
                <a:gd name="connsiteX1" fmla="*/ 468253 w 504534"/>
                <a:gd name="connsiteY1" fmla="*/ 2442 h 300541"/>
                <a:gd name="connsiteX2" fmla="*/ 462278 w 504534"/>
                <a:gd name="connsiteY2" fmla="*/ 11794 h 300541"/>
                <a:gd name="connsiteX3" fmla="*/ 462451 w 504534"/>
                <a:gd name="connsiteY3" fmla="*/ 22358 h 300541"/>
                <a:gd name="connsiteX4" fmla="*/ 248139 w 504534"/>
                <a:gd name="connsiteY4" fmla="*/ 257453 h 300541"/>
                <a:gd name="connsiteX5" fmla="*/ 36770 w 504534"/>
                <a:gd name="connsiteY5" fmla="*/ 170082 h 300541"/>
                <a:gd name="connsiteX6" fmla="*/ 35385 w 504534"/>
                <a:gd name="connsiteY6" fmla="*/ 168264 h 300541"/>
                <a:gd name="connsiteX7" fmla="*/ 25687 w 504534"/>
                <a:gd name="connsiteY7" fmla="*/ 167831 h 300541"/>
                <a:gd name="connsiteX8" fmla="*/ 3952 w 504534"/>
                <a:gd name="connsiteY8" fmla="*/ 183504 h 300541"/>
                <a:gd name="connsiteX9" fmla="*/ 2047 w 504534"/>
                <a:gd name="connsiteY9" fmla="*/ 193981 h 300541"/>
                <a:gd name="connsiteX10" fmla="*/ 252468 w 504534"/>
                <a:gd name="connsiteY10" fmla="*/ 299016 h 300541"/>
                <a:gd name="connsiteX11" fmla="*/ 504534 w 504534"/>
                <a:gd name="connsiteY11" fmla="*/ 21752 h 300541"/>
                <a:gd name="connsiteX12" fmla="*/ 504101 w 504534"/>
                <a:gd name="connsiteY12" fmla="*/ 7378 h 300541"/>
                <a:gd name="connsiteX13" fmla="*/ 496222 w 504534"/>
                <a:gd name="connsiteY13" fmla="*/ 18 h 3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4" h="300541">
                  <a:moveTo>
                    <a:pt x="496222" y="18"/>
                  </a:moveTo>
                  <a:cubicBezTo>
                    <a:pt x="488688" y="364"/>
                    <a:pt x="476219" y="1317"/>
                    <a:pt x="468253" y="2442"/>
                  </a:cubicBezTo>
                  <a:cubicBezTo>
                    <a:pt x="462278" y="3395"/>
                    <a:pt x="462364" y="7551"/>
                    <a:pt x="462278" y="11794"/>
                  </a:cubicBezTo>
                  <a:cubicBezTo>
                    <a:pt x="462278" y="13439"/>
                    <a:pt x="462538" y="13872"/>
                    <a:pt x="462451" y="22358"/>
                  </a:cubicBezTo>
                  <a:cubicBezTo>
                    <a:pt x="461932" y="141854"/>
                    <a:pt x="370578" y="244637"/>
                    <a:pt x="248139" y="257453"/>
                  </a:cubicBezTo>
                  <a:cubicBezTo>
                    <a:pt x="167522" y="265938"/>
                    <a:pt x="87339" y="232601"/>
                    <a:pt x="36770" y="170082"/>
                  </a:cubicBezTo>
                  <a:cubicBezTo>
                    <a:pt x="36078" y="169390"/>
                    <a:pt x="36078" y="168783"/>
                    <a:pt x="35385" y="168264"/>
                  </a:cubicBezTo>
                  <a:cubicBezTo>
                    <a:pt x="31402" y="163242"/>
                    <a:pt x="25687" y="167831"/>
                    <a:pt x="25687" y="167831"/>
                  </a:cubicBezTo>
                  <a:cubicBezTo>
                    <a:pt x="25687" y="167831"/>
                    <a:pt x="10447" y="178828"/>
                    <a:pt x="3952" y="183504"/>
                  </a:cubicBezTo>
                  <a:cubicBezTo>
                    <a:pt x="-2456" y="188180"/>
                    <a:pt x="489" y="192076"/>
                    <a:pt x="2047" y="193981"/>
                  </a:cubicBezTo>
                  <a:cubicBezTo>
                    <a:pt x="61449" y="268969"/>
                    <a:pt x="156699" y="309061"/>
                    <a:pt x="252468" y="299016"/>
                  </a:cubicBezTo>
                  <a:cubicBezTo>
                    <a:pt x="396642" y="283863"/>
                    <a:pt x="504275" y="162549"/>
                    <a:pt x="504534" y="21752"/>
                  </a:cubicBezTo>
                  <a:cubicBezTo>
                    <a:pt x="504534" y="11967"/>
                    <a:pt x="504275" y="9803"/>
                    <a:pt x="504101" y="7378"/>
                  </a:cubicBezTo>
                  <a:cubicBezTo>
                    <a:pt x="503668" y="2356"/>
                    <a:pt x="501850" y="-242"/>
                    <a:pt x="496222" y="1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5" name="Kombinationstegning: figur 134">
              <a:extLst>
                <a:ext uri="{FF2B5EF4-FFF2-40B4-BE49-F238E27FC236}">
                  <a16:creationId xmlns:a16="http://schemas.microsoft.com/office/drawing/2014/main" id="{74397FE7-6B9E-4FE2-9ACF-A6D0A8A6EB77}"/>
                </a:ext>
              </a:extLst>
            </p:cNvPr>
            <p:cNvSpPr/>
            <p:nvPr/>
          </p:nvSpPr>
          <p:spPr>
            <a:xfrm>
              <a:off x="5238466" y="2528076"/>
              <a:ext cx="244425" cy="295158"/>
            </a:xfrm>
            <a:custGeom>
              <a:avLst/>
              <a:gdLst>
                <a:gd name="connsiteX0" fmla="*/ 40548 w 244425"/>
                <a:gd name="connsiteY0" fmla="*/ 178842 h 295158"/>
                <a:gd name="connsiteX1" fmla="*/ 213470 w 244425"/>
                <a:gd name="connsiteY1" fmla="*/ 6440 h 295158"/>
                <a:gd name="connsiteX2" fmla="*/ 230702 w 244425"/>
                <a:gd name="connsiteY2" fmla="*/ 2630 h 295158"/>
                <a:gd name="connsiteX3" fmla="*/ 241179 w 244425"/>
                <a:gd name="connsiteY3" fmla="*/ 12588 h 295158"/>
                <a:gd name="connsiteX4" fmla="*/ 235551 w 244425"/>
                <a:gd name="connsiteY4" fmla="*/ 35534 h 295158"/>
                <a:gd name="connsiteX5" fmla="*/ 32755 w 244425"/>
                <a:gd name="connsiteY5" fmla="*/ 289679 h 295158"/>
                <a:gd name="connsiteX6" fmla="*/ 22191 w 244425"/>
                <a:gd name="connsiteY6" fmla="*/ 294528 h 295158"/>
                <a:gd name="connsiteX7" fmla="*/ 21065 w 244425"/>
                <a:gd name="connsiteY7" fmla="*/ 284743 h 295158"/>
                <a:gd name="connsiteX8" fmla="*/ 106097 w 244425"/>
                <a:gd name="connsiteY8" fmla="*/ 174080 h 295158"/>
                <a:gd name="connsiteX9" fmla="*/ 107829 w 244425"/>
                <a:gd name="connsiteY9" fmla="*/ 165421 h 295158"/>
                <a:gd name="connsiteX10" fmla="*/ 100642 w 244425"/>
                <a:gd name="connsiteY10" fmla="*/ 168971 h 295158"/>
                <a:gd name="connsiteX11" fmla="*/ 14830 w 244425"/>
                <a:gd name="connsiteY11" fmla="*/ 267078 h 295158"/>
                <a:gd name="connsiteX12" fmla="*/ 1495 w 244425"/>
                <a:gd name="connsiteY12" fmla="*/ 271668 h 295158"/>
                <a:gd name="connsiteX13" fmla="*/ 4959 w 244425"/>
                <a:gd name="connsiteY13" fmla="*/ 258679 h 295158"/>
                <a:gd name="connsiteX14" fmla="*/ 77349 w 244425"/>
                <a:gd name="connsiteY14" fmla="*/ 173560 h 295158"/>
                <a:gd name="connsiteX15" fmla="*/ 80120 w 244425"/>
                <a:gd name="connsiteY15" fmla="*/ 163689 h 295158"/>
                <a:gd name="connsiteX16" fmla="*/ 71894 w 244425"/>
                <a:gd name="connsiteY16" fmla="*/ 167759 h 295158"/>
                <a:gd name="connsiteX17" fmla="*/ 45224 w 244425"/>
                <a:gd name="connsiteY17" fmla="*/ 191052 h 295158"/>
                <a:gd name="connsiteX18" fmla="*/ 33447 w 244425"/>
                <a:gd name="connsiteY18" fmla="*/ 194862 h 295158"/>
                <a:gd name="connsiteX19" fmla="*/ 40548 w 244425"/>
                <a:gd name="connsiteY19" fmla="*/ 178842 h 29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425" h="295158">
                  <a:moveTo>
                    <a:pt x="40548" y="178842"/>
                  </a:moveTo>
                  <a:cubicBezTo>
                    <a:pt x="66872" y="149921"/>
                    <a:pt x="173985" y="37786"/>
                    <a:pt x="213470" y="6440"/>
                  </a:cubicBezTo>
                  <a:cubicBezTo>
                    <a:pt x="219878" y="1418"/>
                    <a:pt x="225073" y="-2999"/>
                    <a:pt x="230702" y="2630"/>
                  </a:cubicBezTo>
                  <a:cubicBezTo>
                    <a:pt x="236070" y="7999"/>
                    <a:pt x="235724" y="7392"/>
                    <a:pt x="241179" y="12588"/>
                  </a:cubicBezTo>
                  <a:cubicBezTo>
                    <a:pt x="246634" y="17783"/>
                    <a:pt x="245509" y="22632"/>
                    <a:pt x="235551" y="35534"/>
                  </a:cubicBezTo>
                  <a:cubicBezTo>
                    <a:pt x="210006" y="68872"/>
                    <a:pt x="64187" y="247249"/>
                    <a:pt x="32755" y="289679"/>
                  </a:cubicBezTo>
                  <a:cubicBezTo>
                    <a:pt x="29118" y="294615"/>
                    <a:pt x="27299" y="296173"/>
                    <a:pt x="22191" y="294528"/>
                  </a:cubicBezTo>
                  <a:cubicBezTo>
                    <a:pt x="17861" y="293056"/>
                    <a:pt x="18727" y="288293"/>
                    <a:pt x="21065" y="284743"/>
                  </a:cubicBezTo>
                  <a:cubicBezTo>
                    <a:pt x="25048" y="278855"/>
                    <a:pt x="102460" y="179448"/>
                    <a:pt x="106097" y="174080"/>
                  </a:cubicBezTo>
                  <a:cubicBezTo>
                    <a:pt x="110167" y="168105"/>
                    <a:pt x="108868" y="166200"/>
                    <a:pt x="107829" y="165421"/>
                  </a:cubicBezTo>
                  <a:cubicBezTo>
                    <a:pt x="106703" y="164468"/>
                    <a:pt x="104452" y="164815"/>
                    <a:pt x="100642" y="168971"/>
                  </a:cubicBezTo>
                  <a:cubicBezTo>
                    <a:pt x="87047" y="183605"/>
                    <a:pt x="20286" y="260931"/>
                    <a:pt x="14830" y="267078"/>
                  </a:cubicBezTo>
                  <a:cubicBezTo>
                    <a:pt x="11107" y="271235"/>
                    <a:pt x="5392" y="275045"/>
                    <a:pt x="1495" y="271668"/>
                  </a:cubicBezTo>
                  <a:cubicBezTo>
                    <a:pt x="-1882" y="268724"/>
                    <a:pt x="976" y="263615"/>
                    <a:pt x="4959" y="258679"/>
                  </a:cubicBezTo>
                  <a:cubicBezTo>
                    <a:pt x="17948" y="242746"/>
                    <a:pt x="58126" y="196074"/>
                    <a:pt x="77349" y="173560"/>
                  </a:cubicBezTo>
                  <a:cubicBezTo>
                    <a:pt x="81852" y="168278"/>
                    <a:pt x="81938" y="164468"/>
                    <a:pt x="80120" y="163689"/>
                  </a:cubicBezTo>
                  <a:cubicBezTo>
                    <a:pt x="78735" y="163083"/>
                    <a:pt x="76830" y="163429"/>
                    <a:pt x="71894" y="167759"/>
                  </a:cubicBezTo>
                  <a:cubicBezTo>
                    <a:pt x="62542" y="176072"/>
                    <a:pt x="52411" y="184384"/>
                    <a:pt x="45224" y="191052"/>
                  </a:cubicBezTo>
                  <a:cubicBezTo>
                    <a:pt x="40115" y="195901"/>
                    <a:pt x="36565" y="197113"/>
                    <a:pt x="33447" y="194862"/>
                  </a:cubicBezTo>
                  <a:cubicBezTo>
                    <a:pt x="29291" y="191918"/>
                    <a:pt x="34140" y="185943"/>
                    <a:pt x="40548" y="178842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6" name="Kombinationstegning: figur 135">
              <a:extLst>
                <a:ext uri="{FF2B5EF4-FFF2-40B4-BE49-F238E27FC236}">
                  <a16:creationId xmlns:a16="http://schemas.microsoft.com/office/drawing/2014/main" id="{DE349905-939E-41E6-A6FA-859D78D7C504}"/>
                </a:ext>
              </a:extLst>
            </p:cNvPr>
            <p:cNvSpPr/>
            <p:nvPr/>
          </p:nvSpPr>
          <p:spPr>
            <a:xfrm>
              <a:off x="5382937" y="2588281"/>
              <a:ext cx="184718" cy="201553"/>
            </a:xfrm>
            <a:custGeom>
              <a:avLst/>
              <a:gdLst>
                <a:gd name="connsiteX0" fmla="*/ 5961 w 184718"/>
                <a:gd name="connsiteY0" fmla="*/ 186178 h 201553"/>
                <a:gd name="connsiteX1" fmla="*/ 149962 w 184718"/>
                <a:gd name="connsiteY1" fmla="*/ 6329 h 201553"/>
                <a:gd name="connsiteX2" fmla="*/ 162258 w 184718"/>
                <a:gd name="connsiteY2" fmla="*/ 873 h 201553"/>
                <a:gd name="connsiteX3" fmla="*/ 180009 w 184718"/>
                <a:gd name="connsiteY3" fmla="*/ 10745 h 201553"/>
                <a:gd name="connsiteX4" fmla="*/ 182780 w 184718"/>
                <a:gd name="connsiteY4" fmla="*/ 24166 h 201553"/>
                <a:gd name="connsiteX5" fmla="*/ 109264 w 184718"/>
                <a:gd name="connsiteY5" fmla="*/ 159161 h 201553"/>
                <a:gd name="connsiteX6" fmla="*/ 99912 w 184718"/>
                <a:gd name="connsiteY6" fmla="*/ 164530 h 201553"/>
                <a:gd name="connsiteX7" fmla="*/ 97488 w 184718"/>
                <a:gd name="connsiteY7" fmla="*/ 156217 h 201553"/>
                <a:gd name="connsiteX8" fmla="*/ 109870 w 184718"/>
                <a:gd name="connsiteY8" fmla="*/ 124525 h 201553"/>
                <a:gd name="connsiteX9" fmla="*/ 108225 w 184718"/>
                <a:gd name="connsiteY9" fmla="*/ 120109 h 201553"/>
                <a:gd name="connsiteX10" fmla="*/ 102250 w 184718"/>
                <a:gd name="connsiteY10" fmla="*/ 123572 h 201553"/>
                <a:gd name="connsiteX11" fmla="*/ 67267 w 184718"/>
                <a:gd name="connsiteY11" fmla="*/ 173882 h 201553"/>
                <a:gd name="connsiteX12" fmla="*/ 55751 w 184718"/>
                <a:gd name="connsiteY12" fmla="*/ 180723 h 201553"/>
                <a:gd name="connsiteX13" fmla="*/ 55664 w 184718"/>
                <a:gd name="connsiteY13" fmla="*/ 166695 h 201553"/>
                <a:gd name="connsiteX14" fmla="*/ 89521 w 184718"/>
                <a:gd name="connsiteY14" fmla="*/ 114307 h 201553"/>
                <a:gd name="connsiteX15" fmla="*/ 90301 w 184718"/>
                <a:gd name="connsiteY15" fmla="*/ 107726 h 201553"/>
                <a:gd name="connsiteX16" fmla="*/ 83460 w 184718"/>
                <a:gd name="connsiteY16" fmla="*/ 111277 h 201553"/>
                <a:gd name="connsiteX17" fmla="*/ 16785 w 184718"/>
                <a:gd name="connsiteY17" fmla="*/ 193884 h 201553"/>
                <a:gd name="connsiteX18" fmla="*/ 3796 w 184718"/>
                <a:gd name="connsiteY18" fmla="*/ 201245 h 201553"/>
                <a:gd name="connsiteX19" fmla="*/ 5961 w 184718"/>
                <a:gd name="connsiteY19" fmla="*/ 186178 h 20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4718" h="201553">
                  <a:moveTo>
                    <a:pt x="5961" y="186178"/>
                  </a:moveTo>
                  <a:cubicBezTo>
                    <a:pt x="50036" y="128941"/>
                    <a:pt x="117750" y="45034"/>
                    <a:pt x="149962" y="6329"/>
                  </a:cubicBezTo>
                  <a:cubicBezTo>
                    <a:pt x="153425" y="2172"/>
                    <a:pt x="156976" y="-1811"/>
                    <a:pt x="162258" y="873"/>
                  </a:cubicBezTo>
                  <a:cubicBezTo>
                    <a:pt x="167886" y="3731"/>
                    <a:pt x="177498" y="9532"/>
                    <a:pt x="180009" y="10745"/>
                  </a:cubicBezTo>
                  <a:cubicBezTo>
                    <a:pt x="184771" y="13169"/>
                    <a:pt x="186330" y="16979"/>
                    <a:pt x="182780" y="24166"/>
                  </a:cubicBezTo>
                  <a:cubicBezTo>
                    <a:pt x="177324" y="35077"/>
                    <a:pt x="111256" y="155438"/>
                    <a:pt x="109264" y="159161"/>
                  </a:cubicBezTo>
                  <a:cubicBezTo>
                    <a:pt x="107705" y="162019"/>
                    <a:pt x="104934" y="164963"/>
                    <a:pt x="99912" y="164530"/>
                  </a:cubicBezTo>
                  <a:cubicBezTo>
                    <a:pt x="96102" y="164270"/>
                    <a:pt x="95496" y="161153"/>
                    <a:pt x="97488" y="156217"/>
                  </a:cubicBezTo>
                  <a:cubicBezTo>
                    <a:pt x="99046" y="152321"/>
                    <a:pt x="109437" y="125651"/>
                    <a:pt x="109870" y="124525"/>
                  </a:cubicBezTo>
                  <a:cubicBezTo>
                    <a:pt x="110303" y="123313"/>
                    <a:pt x="110823" y="121148"/>
                    <a:pt x="108225" y="120109"/>
                  </a:cubicBezTo>
                  <a:cubicBezTo>
                    <a:pt x="105627" y="119070"/>
                    <a:pt x="103549" y="121408"/>
                    <a:pt x="102250" y="123572"/>
                  </a:cubicBezTo>
                  <a:cubicBezTo>
                    <a:pt x="101124" y="125477"/>
                    <a:pt x="69086" y="170938"/>
                    <a:pt x="67267" y="173882"/>
                  </a:cubicBezTo>
                  <a:cubicBezTo>
                    <a:pt x="64064" y="179337"/>
                    <a:pt x="59907" y="181675"/>
                    <a:pt x="55751" y="180723"/>
                  </a:cubicBezTo>
                  <a:cubicBezTo>
                    <a:pt x="50209" y="179424"/>
                    <a:pt x="50815" y="174315"/>
                    <a:pt x="55664" y="166695"/>
                  </a:cubicBezTo>
                  <a:cubicBezTo>
                    <a:pt x="58955" y="161499"/>
                    <a:pt x="89521" y="114307"/>
                    <a:pt x="89521" y="114307"/>
                  </a:cubicBezTo>
                  <a:cubicBezTo>
                    <a:pt x="89521" y="114307"/>
                    <a:pt x="93071" y="109631"/>
                    <a:pt x="90301" y="107726"/>
                  </a:cubicBezTo>
                  <a:cubicBezTo>
                    <a:pt x="87530" y="105821"/>
                    <a:pt x="84499" y="109978"/>
                    <a:pt x="83460" y="111277"/>
                  </a:cubicBezTo>
                  <a:cubicBezTo>
                    <a:pt x="78697" y="117338"/>
                    <a:pt x="24665" y="184273"/>
                    <a:pt x="16785" y="193884"/>
                  </a:cubicBezTo>
                  <a:cubicBezTo>
                    <a:pt x="11676" y="200119"/>
                    <a:pt x="8299" y="202457"/>
                    <a:pt x="3796" y="201245"/>
                  </a:cubicBezTo>
                  <a:cubicBezTo>
                    <a:pt x="-1053" y="200119"/>
                    <a:pt x="-2179" y="196655"/>
                    <a:pt x="5961" y="1861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7" name="Kombinationstegning: figur 136">
              <a:extLst>
                <a:ext uri="{FF2B5EF4-FFF2-40B4-BE49-F238E27FC236}">
                  <a16:creationId xmlns:a16="http://schemas.microsoft.com/office/drawing/2014/main" id="{A3185358-C197-4F7F-9097-0EFA39F8BB64}"/>
                </a:ext>
              </a:extLst>
            </p:cNvPr>
            <p:cNvSpPr/>
            <p:nvPr/>
          </p:nvSpPr>
          <p:spPr>
            <a:xfrm>
              <a:off x="5616458" y="2625665"/>
              <a:ext cx="66526" cy="98722"/>
            </a:xfrm>
            <a:custGeom>
              <a:avLst/>
              <a:gdLst>
                <a:gd name="connsiteX0" fmla="*/ 780 w 66526"/>
                <a:gd name="connsiteY0" fmla="*/ 84111 h 98722"/>
                <a:gd name="connsiteX1" fmla="*/ 20003 w 66526"/>
                <a:gd name="connsiteY1" fmla="*/ 7478 h 98722"/>
                <a:gd name="connsiteX2" fmla="*/ 28489 w 66526"/>
                <a:gd name="connsiteY2" fmla="*/ 117 h 98722"/>
                <a:gd name="connsiteX3" fmla="*/ 58450 w 66526"/>
                <a:gd name="connsiteY3" fmla="*/ 3581 h 98722"/>
                <a:gd name="connsiteX4" fmla="*/ 66503 w 66526"/>
                <a:gd name="connsiteY4" fmla="*/ 13712 h 98722"/>
                <a:gd name="connsiteX5" fmla="*/ 65550 w 66526"/>
                <a:gd name="connsiteY5" fmla="*/ 85669 h 98722"/>
                <a:gd name="connsiteX6" fmla="*/ 59143 w 66526"/>
                <a:gd name="connsiteY6" fmla="*/ 97532 h 98722"/>
                <a:gd name="connsiteX7" fmla="*/ 52908 w 66526"/>
                <a:gd name="connsiteY7" fmla="*/ 87228 h 98722"/>
                <a:gd name="connsiteX8" fmla="*/ 50484 w 66526"/>
                <a:gd name="connsiteY8" fmla="*/ 66013 h 98722"/>
                <a:gd name="connsiteX9" fmla="*/ 47193 w 66526"/>
                <a:gd name="connsiteY9" fmla="*/ 60385 h 98722"/>
                <a:gd name="connsiteX10" fmla="*/ 42950 w 66526"/>
                <a:gd name="connsiteY10" fmla="*/ 65753 h 98722"/>
                <a:gd name="connsiteX11" fmla="*/ 37495 w 66526"/>
                <a:gd name="connsiteY11" fmla="*/ 90605 h 98722"/>
                <a:gd name="connsiteX12" fmla="*/ 29961 w 66526"/>
                <a:gd name="connsiteY12" fmla="*/ 98658 h 98722"/>
                <a:gd name="connsiteX13" fmla="*/ 26151 w 66526"/>
                <a:gd name="connsiteY13" fmla="*/ 88613 h 98722"/>
                <a:gd name="connsiteX14" fmla="*/ 28576 w 66526"/>
                <a:gd name="connsiteY14" fmla="*/ 65061 h 98722"/>
                <a:gd name="connsiteX15" fmla="*/ 26411 w 66526"/>
                <a:gd name="connsiteY15" fmla="*/ 58653 h 98722"/>
                <a:gd name="connsiteX16" fmla="*/ 21908 w 66526"/>
                <a:gd name="connsiteY16" fmla="*/ 62636 h 98722"/>
                <a:gd name="connsiteX17" fmla="*/ 10911 w 66526"/>
                <a:gd name="connsiteY17" fmla="*/ 88267 h 98722"/>
                <a:gd name="connsiteX18" fmla="*/ 4157 w 66526"/>
                <a:gd name="connsiteY18" fmla="*/ 93636 h 98722"/>
                <a:gd name="connsiteX19" fmla="*/ 780 w 66526"/>
                <a:gd name="connsiteY19" fmla="*/ 84111 h 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526" h="98722">
                  <a:moveTo>
                    <a:pt x="780" y="84111"/>
                  </a:moveTo>
                  <a:cubicBezTo>
                    <a:pt x="1300" y="81773"/>
                    <a:pt x="20003" y="7478"/>
                    <a:pt x="20003" y="7478"/>
                  </a:cubicBezTo>
                  <a:cubicBezTo>
                    <a:pt x="20003" y="7478"/>
                    <a:pt x="21129" y="-1095"/>
                    <a:pt x="28489" y="117"/>
                  </a:cubicBezTo>
                  <a:cubicBezTo>
                    <a:pt x="34811" y="1156"/>
                    <a:pt x="56631" y="3495"/>
                    <a:pt x="58450" y="3581"/>
                  </a:cubicBezTo>
                  <a:cubicBezTo>
                    <a:pt x="63386" y="4014"/>
                    <a:pt x="66849" y="5659"/>
                    <a:pt x="66503" y="13712"/>
                  </a:cubicBezTo>
                  <a:cubicBezTo>
                    <a:pt x="65983" y="25229"/>
                    <a:pt x="65550" y="78742"/>
                    <a:pt x="65550" y="85669"/>
                  </a:cubicBezTo>
                  <a:cubicBezTo>
                    <a:pt x="65550" y="93549"/>
                    <a:pt x="64511" y="96840"/>
                    <a:pt x="59143" y="97532"/>
                  </a:cubicBezTo>
                  <a:cubicBezTo>
                    <a:pt x="55852" y="97965"/>
                    <a:pt x="54380" y="96406"/>
                    <a:pt x="52908" y="87228"/>
                  </a:cubicBezTo>
                  <a:cubicBezTo>
                    <a:pt x="52129" y="82379"/>
                    <a:pt x="50484" y="68524"/>
                    <a:pt x="50484" y="66013"/>
                  </a:cubicBezTo>
                  <a:cubicBezTo>
                    <a:pt x="50484" y="62117"/>
                    <a:pt x="49185" y="60645"/>
                    <a:pt x="47193" y="60385"/>
                  </a:cubicBezTo>
                  <a:cubicBezTo>
                    <a:pt x="45115" y="60125"/>
                    <a:pt x="43556" y="61510"/>
                    <a:pt x="42950" y="65753"/>
                  </a:cubicBezTo>
                  <a:cubicBezTo>
                    <a:pt x="42690" y="67832"/>
                    <a:pt x="37928" y="89133"/>
                    <a:pt x="37495" y="90605"/>
                  </a:cubicBezTo>
                  <a:cubicBezTo>
                    <a:pt x="35850" y="97446"/>
                    <a:pt x="33945" y="99091"/>
                    <a:pt x="29961" y="98658"/>
                  </a:cubicBezTo>
                  <a:cubicBezTo>
                    <a:pt x="26498" y="98311"/>
                    <a:pt x="25632" y="94588"/>
                    <a:pt x="26151" y="88613"/>
                  </a:cubicBezTo>
                  <a:cubicBezTo>
                    <a:pt x="26411" y="85583"/>
                    <a:pt x="28316" y="66966"/>
                    <a:pt x="28576" y="65061"/>
                  </a:cubicBezTo>
                  <a:cubicBezTo>
                    <a:pt x="28836" y="63156"/>
                    <a:pt x="28922" y="59172"/>
                    <a:pt x="26411" y="58653"/>
                  </a:cubicBezTo>
                  <a:cubicBezTo>
                    <a:pt x="23207" y="58047"/>
                    <a:pt x="22861" y="60298"/>
                    <a:pt x="21908" y="62636"/>
                  </a:cubicBezTo>
                  <a:cubicBezTo>
                    <a:pt x="20003" y="67052"/>
                    <a:pt x="12124" y="85929"/>
                    <a:pt x="10911" y="88267"/>
                  </a:cubicBezTo>
                  <a:cubicBezTo>
                    <a:pt x="8227" y="93896"/>
                    <a:pt x="6842" y="94242"/>
                    <a:pt x="4157" y="93636"/>
                  </a:cubicBezTo>
                  <a:cubicBezTo>
                    <a:pt x="-519" y="92770"/>
                    <a:pt x="-605" y="90086"/>
                    <a:pt x="780" y="841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8" name="Kombinationstegning: figur 137">
              <a:extLst>
                <a:ext uri="{FF2B5EF4-FFF2-40B4-BE49-F238E27FC236}">
                  <a16:creationId xmlns:a16="http://schemas.microsoft.com/office/drawing/2014/main" id="{39F0BB43-9EA6-463E-825A-F740E29F1F48}"/>
                </a:ext>
              </a:extLst>
            </p:cNvPr>
            <p:cNvSpPr/>
            <p:nvPr/>
          </p:nvSpPr>
          <p:spPr>
            <a:xfrm>
              <a:off x="5776553" y="2609687"/>
              <a:ext cx="96848" cy="150177"/>
            </a:xfrm>
            <a:custGeom>
              <a:avLst/>
              <a:gdLst>
                <a:gd name="connsiteX0" fmla="*/ 15339 w 96848"/>
                <a:gd name="connsiteY0" fmla="*/ 130135 h 150177"/>
                <a:gd name="connsiteX1" fmla="*/ 272 w 96848"/>
                <a:gd name="connsiteY1" fmla="*/ 18866 h 150177"/>
                <a:gd name="connsiteX2" fmla="*/ 5035 w 96848"/>
                <a:gd name="connsiteY2" fmla="*/ 9687 h 150177"/>
                <a:gd name="connsiteX3" fmla="*/ 32917 w 96848"/>
                <a:gd name="connsiteY3" fmla="*/ 768 h 150177"/>
                <a:gd name="connsiteX4" fmla="*/ 43048 w 96848"/>
                <a:gd name="connsiteY4" fmla="*/ 6483 h 150177"/>
                <a:gd name="connsiteX5" fmla="*/ 95868 w 96848"/>
                <a:gd name="connsiteY5" fmla="*/ 140006 h 150177"/>
                <a:gd name="connsiteX6" fmla="*/ 93877 w 96848"/>
                <a:gd name="connsiteY6" fmla="*/ 149791 h 150177"/>
                <a:gd name="connsiteX7" fmla="*/ 84265 w 96848"/>
                <a:gd name="connsiteY7" fmla="*/ 143557 h 150177"/>
                <a:gd name="connsiteX8" fmla="*/ 58028 w 96848"/>
                <a:gd name="connsiteY8" fmla="*/ 86060 h 150177"/>
                <a:gd name="connsiteX9" fmla="*/ 53352 w 96848"/>
                <a:gd name="connsiteY9" fmla="*/ 82770 h 150177"/>
                <a:gd name="connsiteX10" fmla="*/ 51707 w 96848"/>
                <a:gd name="connsiteY10" fmla="*/ 89351 h 150177"/>
                <a:gd name="connsiteX11" fmla="*/ 60453 w 96848"/>
                <a:gd name="connsiteY11" fmla="*/ 139400 h 150177"/>
                <a:gd name="connsiteX12" fmla="*/ 55257 w 96848"/>
                <a:gd name="connsiteY12" fmla="*/ 148665 h 150177"/>
                <a:gd name="connsiteX13" fmla="*/ 47724 w 96848"/>
                <a:gd name="connsiteY13" fmla="*/ 141825 h 150177"/>
                <a:gd name="connsiteX14" fmla="*/ 29367 w 96848"/>
                <a:gd name="connsiteY14" fmla="*/ 63893 h 150177"/>
                <a:gd name="connsiteX15" fmla="*/ 24691 w 96848"/>
                <a:gd name="connsiteY15" fmla="*/ 60343 h 150177"/>
                <a:gd name="connsiteX16" fmla="*/ 22266 w 96848"/>
                <a:gd name="connsiteY16" fmla="*/ 65798 h 150177"/>
                <a:gd name="connsiteX17" fmla="*/ 27115 w 96848"/>
                <a:gd name="connsiteY17" fmla="*/ 129356 h 150177"/>
                <a:gd name="connsiteX18" fmla="*/ 21227 w 96848"/>
                <a:gd name="connsiteY18" fmla="*/ 136023 h 150177"/>
                <a:gd name="connsiteX19" fmla="*/ 15339 w 96848"/>
                <a:gd name="connsiteY19" fmla="*/ 130135 h 1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48" h="150177">
                  <a:moveTo>
                    <a:pt x="15339" y="130135"/>
                  </a:moveTo>
                  <a:cubicBezTo>
                    <a:pt x="14906" y="126845"/>
                    <a:pt x="2523" y="35232"/>
                    <a:pt x="272" y="18866"/>
                  </a:cubicBezTo>
                  <a:cubicBezTo>
                    <a:pt x="-507" y="13497"/>
                    <a:pt x="185" y="11073"/>
                    <a:pt x="5035" y="9687"/>
                  </a:cubicBezTo>
                  <a:cubicBezTo>
                    <a:pt x="17677" y="6137"/>
                    <a:pt x="22266" y="4665"/>
                    <a:pt x="32917" y="768"/>
                  </a:cubicBezTo>
                  <a:cubicBezTo>
                    <a:pt x="37419" y="-877"/>
                    <a:pt x="40450" y="-271"/>
                    <a:pt x="43048" y="6483"/>
                  </a:cubicBezTo>
                  <a:cubicBezTo>
                    <a:pt x="52746" y="31854"/>
                    <a:pt x="86863" y="116194"/>
                    <a:pt x="95868" y="140006"/>
                  </a:cubicBezTo>
                  <a:cubicBezTo>
                    <a:pt x="97081" y="143297"/>
                    <a:pt x="97860" y="148146"/>
                    <a:pt x="93877" y="149791"/>
                  </a:cubicBezTo>
                  <a:cubicBezTo>
                    <a:pt x="89374" y="151610"/>
                    <a:pt x="85391" y="146587"/>
                    <a:pt x="84265" y="143557"/>
                  </a:cubicBezTo>
                  <a:cubicBezTo>
                    <a:pt x="83399" y="141392"/>
                    <a:pt x="58375" y="86840"/>
                    <a:pt x="58028" y="86060"/>
                  </a:cubicBezTo>
                  <a:cubicBezTo>
                    <a:pt x="57682" y="85281"/>
                    <a:pt x="57249" y="81731"/>
                    <a:pt x="53352" y="82770"/>
                  </a:cubicBezTo>
                  <a:cubicBezTo>
                    <a:pt x="49542" y="83896"/>
                    <a:pt x="51534" y="87706"/>
                    <a:pt x="51707" y="89351"/>
                  </a:cubicBezTo>
                  <a:cubicBezTo>
                    <a:pt x="51880" y="90996"/>
                    <a:pt x="60453" y="139400"/>
                    <a:pt x="60453" y="139400"/>
                  </a:cubicBezTo>
                  <a:cubicBezTo>
                    <a:pt x="60453" y="139400"/>
                    <a:pt x="62617" y="147886"/>
                    <a:pt x="55257" y="148665"/>
                  </a:cubicBezTo>
                  <a:cubicBezTo>
                    <a:pt x="49456" y="149272"/>
                    <a:pt x="48243" y="144163"/>
                    <a:pt x="47724" y="141825"/>
                  </a:cubicBezTo>
                  <a:cubicBezTo>
                    <a:pt x="47204" y="139487"/>
                    <a:pt x="29713" y="65798"/>
                    <a:pt x="29367" y="63893"/>
                  </a:cubicBezTo>
                  <a:cubicBezTo>
                    <a:pt x="29020" y="62075"/>
                    <a:pt x="28241" y="59477"/>
                    <a:pt x="24691" y="60343"/>
                  </a:cubicBezTo>
                  <a:cubicBezTo>
                    <a:pt x="21833" y="61036"/>
                    <a:pt x="22006" y="64239"/>
                    <a:pt x="22266" y="65798"/>
                  </a:cubicBezTo>
                  <a:cubicBezTo>
                    <a:pt x="22526" y="67443"/>
                    <a:pt x="27115" y="129356"/>
                    <a:pt x="27115" y="129356"/>
                  </a:cubicBezTo>
                  <a:cubicBezTo>
                    <a:pt x="27115" y="129356"/>
                    <a:pt x="27548" y="135504"/>
                    <a:pt x="21227" y="136023"/>
                  </a:cubicBezTo>
                  <a:cubicBezTo>
                    <a:pt x="16724" y="136543"/>
                    <a:pt x="15858" y="134811"/>
                    <a:pt x="15339" y="130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39" name="Kombinationstegning: figur 138">
              <a:extLst>
                <a:ext uri="{FF2B5EF4-FFF2-40B4-BE49-F238E27FC236}">
                  <a16:creationId xmlns:a16="http://schemas.microsoft.com/office/drawing/2014/main" id="{CFE11BAB-9BA2-465F-A293-165F82D298A0}"/>
                </a:ext>
              </a:extLst>
            </p:cNvPr>
            <p:cNvSpPr/>
            <p:nvPr/>
          </p:nvSpPr>
          <p:spPr>
            <a:xfrm>
              <a:off x="5892605" y="2530116"/>
              <a:ext cx="140753" cy="98831"/>
            </a:xfrm>
            <a:custGeom>
              <a:avLst/>
              <a:gdLst>
                <a:gd name="connsiteX0" fmla="*/ 78444 w 140753"/>
                <a:gd name="connsiteY0" fmla="*/ 97485 h 98831"/>
                <a:gd name="connsiteX1" fmla="*/ 3976 w 140753"/>
                <a:gd name="connsiteY1" fmla="*/ 43712 h 98831"/>
                <a:gd name="connsiteX2" fmla="*/ 4149 w 140753"/>
                <a:gd name="connsiteY2" fmla="*/ 30983 h 98831"/>
                <a:gd name="connsiteX3" fmla="*/ 35062 w 140753"/>
                <a:gd name="connsiteY3" fmla="*/ 2408 h 98831"/>
                <a:gd name="connsiteX4" fmla="*/ 49263 w 140753"/>
                <a:gd name="connsiteY4" fmla="*/ 1888 h 98831"/>
                <a:gd name="connsiteX5" fmla="*/ 135247 w 140753"/>
                <a:gd name="connsiteY5" fmla="*/ 47608 h 98831"/>
                <a:gd name="connsiteX6" fmla="*/ 139404 w 140753"/>
                <a:gd name="connsiteY6" fmla="*/ 57480 h 98831"/>
                <a:gd name="connsiteX7" fmla="*/ 123817 w 140753"/>
                <a:gd name="connsiteY7" fmla="*/ 56700 h 98831"/>
                <a:gd name="connsiteX8" fmla="*/ 89181 w 140753"/>
                <a:gd name="connsiteY8" fmla="*/ 43279 h 98831"/>
                <a:gd name="connsiteX9" fmla="*/ 82860 w 140753"/>
                <a:gd name="connsiteY9" fmla="*/ 43539 h 98831"/>
                <a:gd name="connsiteX10" fmla="*/ 85284 w 140753"/>
                <a:gd name="connsiteY10" fmla="*/ 48474 h 98831"/>
                <a:gd name="connsiteX11" fmla="*/ 108837 w 140753"/>
                <a:gd name="connsiteY11" fmla="*/ 69083 h 98831"/>
                <a:gd name="connsiteX12" fmla="*/ 111002 w 140753"/>
                <a:gd name="connsiteY12" fmla="*/ 76616 h 98831"/>
                <a:gd name="connsiteX13" fmla="*/ 101131 w 140753"/>
                <a:gd name="connsiteY13" fmla="*/ 76443 h 98831"/>
                <a:gd name="connsiteX14" fmla="*/ 65022 w 140753"/>
                <a:gd name="connsiteY14" fmla="*/ 56008 h 98831"/>
                <a:gd name="connsiteX15" fmla="*/ 59047 w 140753"/>
                <a:gd name="connsiteY15" fmla="*/ 56527 h 98831"/>
                <a:gd name="connsiteX16" fmla="*/ 62078 w 140753"/>
                <a:gd name="connsiteY16" fmla="*/ 62502 h 98831"/>
                <a:gd name="connsiteX17" fmla="*/ 84245 w 140753"/>
                <a:gd name="connsiteY17" fmla="*/ 87007 h 98831"/>
                <a:gd name="connsiteX18" fmla="*/ 86670 w 140753"/>
                <a:gd name="connsiteY18" fmla="*/ 96272 h 98831"/>
                <a:gd name="connsiteX19" fmla="*/ 78444 w 140753"/>
                <a:gd name="connsiteY19" fmla="*/ 97485 h 9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753" h="98831">
                  <a:moveTo>
                    <a:pt x="78444" y="97485"/>
                  </a:moveTo>
                  <a:cubicBezTo>
                    <a:pt x="78444" y="97485"/>
                    <a:pt x="8305" y="47002"/>
                    <a:pt x="3976" y="43712"/>
                  </a:cubicBezTo>
                  <a:cubicBezTo>
                    <a:pt x="-1566" y="39556"/>
                    <a:pt x="-1133" y="34966"/>
                    <a:pt x="4149" y="30983"/>
                  </a:cubicBezTo>
                  <a:cubicBezTo>
                    <a:pt x="12721" y="24575"/>
                    <a:pt x="27788" y="9768"/>
                    <a:pt x="35062" y="2408"/>
                  </a:cubicBezTo>
                  <a:cubicBezTo>
                    <a:pt x="37313" y="156"/>
                    <a:pt x="42335" y="-1402"/>
                    <a:pt x="49263" y="1888"/>
                  </a:cubicBezTo>
                  <a:cubicBezTo>
                    <a:pt x="55930" y="5006"/>
                    <a:pt x="131264" y="45357"/>
                    <a:pt x="135247" y="47608"/>
                  </a:cubicBezTo>
                  <a:cubicBezTo>
                    <a:pt x="139231" y="49860"/>
                    <a:pt x="142781" y="54016"/>
                    <a:pt x="139404" y="57480"/>
                  </a:cubicBezTo>
                  <a:cubicBezTo>
                    <a:pt x="135767" y="61117"/>
                    <a:pt x="131611" y="59558"/>
                    <a:pt x="123817" y="56700"/>
                  </a:cubicBezTo>
                  <a:cubicBezTo>
                    <a:pt x="116630" y="54016"/>
                    <a:pt x="93078" y="44578"/>
                    <a:pt x="89181" y="43279"/>
                  </a:cubicBezTo>
                  <a:cubicBezTo>
                    <a:pt x="86237" y="42326"/>
                    <a:pt x="84419" y="41893"/>
                    <a:pt x="82860" y="43539"/>
                  </a:cubicBezTo>
                  <a:cubicBezTo>
                    <a:pt x="81821" y="44664"/>
                    <a:pt x="82514" y="46050"/>
                    <a:pt x="85284" y="48474"/>
                  </a:cubicBezTo>
                  <a:cubicBezTo>
                    <a:pt x="87363" y="50293"/>
                    <a:pt x="106672" y="67264"/>
                    <a:pt x="108837" y="69083"/>
                  </a:cubicBezTo>
                  <a:cubicBezTo>
                    <a:pt x="111262" y="71248"/>
                    <a:pt x="113080" y="74105"/>
                    <a:pt x="111002" y="76616"/>
                  </a:cubicBezTo>
                  <a:cubicBezTo>
                    <a:pt x="108924" y="79127"/>
                    <a:pt x="104767" y="78521"/>
                    <a:pt x="101131" y="76443"/>
                  </a:cubicBezTo>
                  <a:cubicBezTo>
                    <a:pt x="99312" y="75404"/>
                    <a:pt x="66581" y="56960"/>
                    <a:pt x="65022" y="56008"/>
                  </a:cubicBezTo>
                  <a:cubicBezTo>
                    <a:pt x="63550" y="55055"/>
                    <a:pt x="60519" y="53843"/>
                    <a:pt x="59047" y="56527"/>
                  </a:cubicBezTo>
                  <a:cubicBezTo>
                    <a:pt x="57835" y="58692"/>
                    <a:pt x="59827" y="60164"/>
                    <a:pt x="62078" y="62502"/>
                  </a:cubicBezTo>
                  <a:cubicBezTo>
                    <a:pt x="67274" y="67957"/>
                    <a:pt x="82167" y="84410"/>
                    <a:pt x="84245" y="87007"/>
                  </a:cubicBezTo>
                  <a:cubicBezTo>
                    <a:pt x="88315" y="92203"/>
                    <a:pt x="87622" y="95233"/>
                    <a:pt x="86670" y="96272"/>
                  </a:cubicBezTo>
                  <a:cubicBezTo>
                    <a:pt x="82514" y="100342"/>
                    <a:pt x="81994" y="98610"/>
                    <a:pt x="78444" y="974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0" name="Kombinationstegning: figur 139">
              <a:extLst>
                <a:ext uri="{FF2B5EF4-FFF2-40B4-BE49-F238E27FC236}">
                  <a16:creationId xmlns:a16="http://schemas.microsoft.com/office/drawing/2014/main" id="{890CD6AD-9D99-4125-817F-05D874C41B62}"/>
                </a:ext>
              </a:extLst>
            </p:cNvPr>
            <p:cNvSpPr/>
            <p:nvPr/>
          </p:nvSpPr>
          <p:spPr>
            <a:xfrm>
              <a:off x="5977964" y="2428541"/>
              <a:ext cx="245598" cy="104288"/>
            </a:xfrm>
            <a:custGeom>
              <a:avLst/>
              <a:gdLst>
                <a:gd name="connsiteX0" fmla="*/ 6074 w 245598"/>
                <a:gd name="connsiteY0" fmla="*/ 44668 h 104288"/>
                <a:gd name="connsiteX1" fmla="*/ 878 w 245598"/>
                <a:gd name="connsiteY1" fmla="*/ 33757 h 104288"/>
                <a:gd name="connsiteX2" fmla="*/ 14040 w 245598"/>
                <a:gd name="connsiteY2" fmla="*/ 4749 h 104288"/>
                <a:gd name="connsiteX3" fmla="*/ 25557 w 245598"/>
                <a:gd name="connsiteY3" fmla="*/ 680 h 104288"/>
                <a:gd name="connsiteX4" fmla="*/ 239436 w 245598"/>
                <a:gd name="connsiteY4" fmla="*/ 60947 h 104288"/>
                <a:gd name="connsiteX5" fmla="*/ 245411 w 245598"/>
                <a:gd name="connsiteY5" fmla="*/ 68740 h 104288"/>
                <a:gd name="connsiteX6" fmla="*/ 232856 w 245598"/>
                <a:gd name="connsiteY6" fmla="*/ 73676 h 104288"/>
                <a:gd name="connsiteX7" fmla="*/ 117863 w 245598"/>
                <a:gd name="connsiteY7" fmla="*/ 45014 h 104288"/>
                <a:gd name="connsiteX8" fmla="*/ 113360 w 245598"/>
                <a:gd name="connsiteY8" fmla="*/ 47179 h 104288"/>
                <a:gd name="connsiteX9" fmla="*/ 117603 w 245598"/>
                <a:gd name="connsiteY9" fmla="*/ 52374 h 104288"/>
                <a:gd name="connsiteX10" fmla="*/ 196228 w 245598"/>
                <a:gd name="connsiteY10" fmla="*/ 78005 h 104288"/>
                <a:gd name="connsiteX11" fmla="*/ 202722 w 245598"/>
                <a:gd name="connsiteY11" fmla="*/ 87270 h 104288"/>
                <a:gd name="connsiteX12" fmla="*/ 191811 w 245598"/>
                <a:gd name="connsiteY12" fmla="*/ 89781 h 104288"/>
                <a:gd name="connsiteX13" fmla="*/ 133016 w 245598"/>
                <a:gd name="connsiteY13" fmla="*/ 73416 h 104288"/>
                <a:gd name="connsiteX14" fmla="*/ 127821 w 245598"/>
                <a:gd name="connsiteY14" fmla="*/ 75321 h 104288"/>
                <a:gd name="connsiteX15" fmla="*/ 131977 w 245598"/>
                <a:gd name="connsiteY15" fmla="*/ 80430 h 104288"/>
                <a:gd name="connsiteX16" fmla="*/ 154491 w 245598"/>
                <a:gd name="connsiteY16" fmla="*/ 92552 h 104288"/>
                <a:gd name="connsiteX17" fmla="*/ 159426 w 245598"/>
                <a:gd name="connsiteY17" fmla="*/ 101818 h 104288"/>
                <a:gd name="connsiteX18" fmla="*/ 149988 w 245598"/>
                <a:gd name="connsiteY18" fmla="*/ 103550 h 104288"/>
                <a:gd name="connsiteX19" fmla="*/ 6074 w 245598"/>
                <a:gd name="connsiteY19" fmla="*/ 44668 h 1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5598" h="104288">
                  <a:moveTo>
                    <a:pt x="6074" y="44668"/>
                  </a:moveTo>
                  <a:cubicBezTo>
                    <a:pt x="6074" y="44668"/>
                    <a:pt x="-2759" y="41550"/>
                    <a:pt x="878" y="33757"/>
                  </a:cubicBezTo>
                  <a:cubicBezTo>
                    <a:pt x="4602" y="25791"/>
                    <a:pt x="12914" y="7260"/>
                    <a:pt x="14040" y="4749"/>
                  </a:cubicBezTo>
                  <a:cubicBezTo>
                    <a:pt x="15772" y="853"/>
                    <a:pt x="18803" y="-1139"/>
                    <a:pt x="25557" y="680"/>
                  </a:cubicBezTo>
                  <a:cubicBezTo>
                    <a:pt x="59847" y="9771"/>
                    <a:pt x="208956" y="51422"/>
                    <a:pt x="239436" y="60947"/>
                  </a:cubicBezTo>
                  <a:cubicBezTo>
                    <a:pt x="242987" y="62072"/>
                    <a:pt x="246450" y="65276"/>
                    <a:pt x="245411" y="68740"/>
                  </a:cubicBezTo>
                  <a:cubicBezTo>
                    <a:pt x="243333" y="75754"/>
                    <a:pt x="237618" y="74715"/>
                    <a:pt x="232856" y="73676"/>
                  </a:cubicBezTo>
                  <a:cubicBezTo>
                    <a:pt x="220906" y="70991"/>
                    <a:pt x="119335" y="45274"/>
                    <a:pt x="117863" y="45014"/>
                  </a:cubicBezTo>
                  <a:cubicBezTo>
                    <a:pt x="115958" y="44668"/>
                    <a:pt x="114139" y="44927"/>
                    <a:pt x="113360" y="47179"/>
                  </a:cubicBezTo>
                  <a:cubicBezTo>
                    <a:pt x="112494" y="49776"/>
                    <a:pt x="114053" y="51508"/>
                    <a:pt x="117603" y="52374"/>
                  </a:cubicBezTo>
                  <a:cubicBezTo>
                    <a:pt x="119768" y="52894"/>
                    <a:pt x="196228" y="78005"/>
                    <a:pt x="196228" y="78005"/>
                  </a:cubicBezTo>
                  <a:cubicBezTo>
                    <a:pt x="196228" y="78005"/>
                    <a:pt x="204973" y="80603"/>
                    <a:pt x="202722" y="87270"/>
                  </a:cubicBezTo>
                  <a:cubicBezTo>
                    <a:pt x="201510" y="90821"/>
                    <a:pt x="194582" y="90561"/>
                    <a:pt x="191811" y="89781"/>
                  </a:cubicBezTo>
                  <a:cubicBezTo>
                    <a:pt x="189906" y="89262"/>
                    <a:pt x="135094" y="73849"/>
                    <a:pt x="133016" y="73416"/>
                  </a:cubicBezTo>
                  <a:cubicBezTo>
                    <a:pt x="131544" y="73069"/>
                    <a:pt x="129120" y="72983"/>
                    <a:pt x="127821" y="75321"/>
                  </a:cubicBezTo>
                  <a:cubicBezTo>
                    <a:pt x="127128" y="76706"/>
                    <a:pt x="128687" y="78698"/>
                    <a:pt x="131977" y="80430"/>
                  </a:cubicBezTo>
                  <a:cubicBezTo>
                    <a:pt x="134315" y="81642"/>
                    <a:pt x="151806" y="91080"/>
                    <a:pt x="154491" y="92552"/>
                  </a:cubicBezTo>
                  <a:cubicBezTo>
                    <a:pt x="158041" y="94544"/>
                    <a:pt x="162457" y="98614"/>
                    <a:pt x="159426" y="101818"/>
                  </a:cubicBezTo>
                  <a:cubicBezTo>
                    <a:pt x="156742" y="104675"/>
                    <a:pt x="152499" y="104762"/>
                    <a:pt x="149988" y="103550"/>
                  </a:cubicBezTo>
                  <a:cubicBezTo>
                    <a:pt x="147650" y="102424"/>
                    <a:pt x="6074" y="44668"/>
                    <a:pt x="6074" y="4466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1" name="Kombinationstegning: figur 140">
              <a:extLst>
                <a:ext uri="{FF2B5EF4-FFF2-40B4-BE49-F238E27FC236}">
                  <a16:creationId xmlns:a16="http://schemas.microsoft.com/office/drawing/2014/main" id="{9E58BC35-93ED-4AA9-AB2E-8968D4F5B3C9}"/>
                </a:ext>
              </a:extLst>
            </p:cNvPr>
            <p:cNvSpPr/>
            <p:nvPr/>
          </p:nvSpPr>
          <p:spPr>
            <a:xfrm>
              <a:off x="6010418" y="2311283"/>
              <a:ext cx="332411" cy="116392"/>
            </a:xfrm>
            <a:custGeom>
              <a:avLst/>
              <a:gdLst>
                <a:gd name="connsiteX0" fmla="*/ 8862 w 332411"/>
                <a:gd name="connsiteY0" fmla="*/ 64338 h 116392"/>
                <a:gd name="connsiteX1" fmla="*/ 116 w 332411"/>
                <a:gd name="connsiteY1" fmla="*/ 52129 h 116392"/>
                <a:gd name="connsiteX2" fmla="*/ 4186 w 332411"/>
                <a:gd name="connsiteY2" fmla="*/ 8401 h 116392"/>
                <a:gd name="connsiteX3" fmla="*/ 14057 w 332411"/>
                <a:gd name="connsiteY3" fmla="*/ 174 h 116392"/>
                <a:gd name="connsiteX4" fmla="*/ 166804 w 332411"/>
                <a:gd name="connsiteY4" fmla="*/ 9699 h 116392"/>
                <a:gd name="connsiteX5" fmla="*/ 184555 w 332411"/>
                <a:gd name="connsiteY5" fmla="*/ 17666 h 116392"/>
                <a:gd name="connsiteX6" fmla="*/ 171307 w 332411"/>
                <a:gd name="connsiteY6" fmla="*/ 24247 h 116392"/>
                <a:gd name="connsiteX7" fmla="*/ 100908 w 332411"/>
                <a:gd name="connsiteY7" fmla="*/ 23208 h 116392"/>
                <a:gd name="connsiteX8" fmla="*/ 95713 w 332411"/>
                <a:gd name="connsiteY8" fmla="*/ 26152 h 116392"/>
                <a:gd name="connsiteX9" fmla="*/ 101774 w 332411"/>
                <a:gd name="connsiteY9" fmla="*/ 30654 h 116392"/>
                <a:gd name="connsiteX10" fmla="*/ 279285 w 332411"/>
                <a:gd name="connsiteY10" fmla="*/ 55419 h 116392"/>
                <a:gd name="connsiteX11" fmla="*/ 293833 w 332411"/>
                <a:gd name="connsiteY11" fmla="*/ 63299 h 116392"/>
                <a:gd name="connsiteX12" fmla="*/ 279978 w 332411"/>
                <a:gd name="connsiteY12" fmla="*/ 72391 h 116392"/>
                <a:gd name="connsiteX13" fmla="*/ 95626 w 332411"/>
                <a:gd name="connsiteY13" fmla="*/ 49964 h 116392"/>
                <a:gd name="connsiteX14" fmla="*/ 88526 w 332411"/>
                <a:gd name="connsiteY14" fmla="*/ 52995 h 116392"/>
                <a:gd name="connsiteX15" fmla="*/ 95107 w 332411"/>
                <a:gd name="connsiteY15" fmla="*/ 57671 h 116392"/>
                <a:gd name="connsiteX16" fmla="*/ 320589 w 332411"/>
                <a:gd name="connsiteY16" fmla="*/ 99667 h 116392"/>
                <a:gd name="connsiteX17" fmla="*/ 331933 w 332411"/>
                <a:gd name="connsiteY17" fmla="*/ 111097 h 116392"/>
                <a:gd name="connsiteX18" fmla="*/ 317039 w 332411"/>
                <a:gd name="connsiteY18" fmla="*/ 115687 h 116392"/>
                <a:gd name="connsiteX19" fmla="*/ 8862 w 332411"/>
                <a:gd name="connsiteY19" fmla="*/ 64338 h 11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411" h="116392">
                  <a:moveTo>
                    <a:pt x="8862" y="64338"/>
                  </a:moveTo>
                  <a:cubicBezTo>
                    <a:pt x="3320" y="63472"/>
                    <a:pt x="-750" y="58796"/>
                    <a:pt x="116" y="52129"/>
                  </a:cubicBezTo>
                  <a:cubicBezTo>
                    <a:pt x="896" y="45808"/>
                    <a:pt x="4186" y="11691"/>
                    <a:pt x="4186" y="8401"/>
                  </a:cubicBezTo>
                  <a:cubicBezTo>
                    <a:pt x="4273" y="3551"/>
                    <a:pt x="7910" y="434"/>
                    <a:pt x="14057" y="174"/>
                  </a:cubicBezTo>
                  <a:cubicBezTo>
                    <a:pt x="55708" y="-1384"/>
                    <a:pt x="154681" y="7968"/>
                    <a:pt x="166804" y="9699"/>
                  </a:cubicBezTo>
                  <a:cubicBezTo>
                    <a:pt x="179619" y="11518"/>
                    <a:pt x="183689" y="14029"/>
                    <a:pt x="184555" y="17666"/>
                  </a:cubicBezTo>
                  <a:cubicBezTo>
                    <a:pt x="186027" y="23641"/>
                    <a:pt x="177541" y="24506"/>
                    <a:pt x="171307" y="24247"/>
                  </a:cubicBezTo>
                  <a:cubicBezTo>
                    <a:pt x="152257" y="23294"/>
                    <a:pt x="119872" y="22775"/>
                    <a:pt x="100908" y="23208"/>
                  </a:cubicBezTo>
                  <a:cubicBezTo>
                    <a:pt x="98051" y="23294"/>
                    <a:pt x="96405" y="23381"/>
                    <a:pt x="95713" y="26152"/>
                  </a:cubicBezTo>
                  <a:cubicBezTo>
                    <a:pt x="95020" y="28749"/>
                    <a:pt x="98570" y="30135"/>
                    <a:pt x="101774" y="30654"/>
                  </a:cubicBezTo>
                  <a:cubicBezTo>
                    <a:pt x="131648" y="34724"/>
                    <a:pt x="252616" y="50311"/>
                    <a:pt x="279285" y="55419"/>
                  </a:cubicBezTo>
                  <a:cubicBezTo>
                    <a:pt x="286732" y="56891"/>
                    <a:pt x="292967" y="60009"/>
                    <a:pt x="293833" y="63299"/>
                  </a:cubicBezTo>
                  <a:cubicBezTo>
                    <a:pt x="296084" y="71439"/>
                    <a:pt x="289763" y="73863"/>
                    <a:pt x="279978" y="72391"/>
                  </a:cubicBezTo>
                  <a:cubicBezTo>
                    <a:pt x="245515" y="67369"/>
                    <a:pt x="107316" y="51176"/>
                    <a:pt x="95626" y="49964"/>
                  </a:cubicBezTo>
                  <a:cubicBezTo>
                    <a:pt x="93028" y="49704"/>
                    <a:pt x="89478" y="49531"/>
                    <a:pt x="88526" y="52995"/>
                  </a:cubicBezTo>
                  <a:cubicBezTo>
                    <a:pt x="87660" y="55852"/>
                    <a:pt x="90431" y="56805"/>
                    <a:pt x="95107" y="57671"/>
                  </a:cubicBezTo>
                  <a:cubicBezTo>
                    <a:pt x="141952" y="65897"/>
                    <a:pt x="274783" y="89277"/>
                    <a:pt x="320589" y="99667"/>
                  </a:cubicBezTo>
                  <a:cubicBezTo>
                    <a:pt x="325352" y="100706"/>
                    <a:pt x="334617" y="104603"/>
                    <a:pt x="331933" y="111097"/>
                  </a:cubicBezTo>
                  <a:cubicBezTo>
                    <a:pt x="329681" y="116639"/>
                    <a:pt x="325265" y="117159"/>
                    <a:pt x="317039" y="115687"/>
                  </a:cubicBezTo>
                  <a:cubicBezTo>
                    <a:pt x="268548" y="107114"/>
                    <a:pt x="76749" y="75509"/>
                    <a:pt x="8862" y="6433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2" name="Kombinationstegning: figur 141">
              <a:extLst>
                <a:ext uri="{FF2B5EF4-FFF2-40B4-BE49-F238E27FC236}">
                  <a16:creationId xmlns:a16="http://schemas.microsoft.com/office/drawing/2014/main" id="{0CA414B5-3AEB-4336-B855-D27CAA3D2CD2}"/>
                </a:ext>
              </a:extLst>
            </p:cNvPr>
            <p:cNvSpPr/>
            <p:nvPr/>
          </p:nvSpPr>
          <p:spPr>
            <a:xfrm>
              <a:off x="5432329" y="1948982"/>
              <a:ext cx="743896" cy="376301"/>
            </a:xfrm>
            <a:custGeom>
              <a:avLst/>
              <a:gdLst>
                <a:gd name="connsiteX0" fmla="*/ 739957 w 743896"/>
                <a:gd name="connsiteY0" fmla="*/ 268524 h 376301"/>
                <a:gd name="connsiteX1" fmla="*/ 691120 w 743896"/>
                <a:gd name="connsiteY1" fmla="*/ 197693 h 376301"/>
                <a:gd name="connsiteX2" fmla="*/ 689215 w 743896"/>
                <a:gd name="connsiteY2" fmla="*/ 180375 h 376301"/>
                <a:gd name="connsiteX3" fmla="*/ 719175 w 743896"/>
                <a:gd name="connsiteY3" fmla="*/ 105387 h 376301"/>
                <a:gd name="connsiteX4" fmla="*/ 603143 w 743896"/>
                <a:gd name="connsiteY4" fmla="*/ 6 h 376301"/>
                <a:gd name="connsiteX5" fmla="*/ 484860 w 743896"/>
                <a:gd name="connsiteY5" fmla="*/ 3816 h 376301"/>
                <a:gd name="connsiteX6" fmla="*/ 464598 w 743896"/>
                <a:gd name="connsiteY6" fmla="*/ 26762 h 376301"/>
                <a:gd name="connsiteX7" fmla="*/ 474209 w 743896"/>
                <a:gd name="connsiteY7" fmla="*/ 230424 h 376301"/>
                <a:gd name="connsiteX8" fmla="*/ 458017 w 743896"/>
                <a:gd name="connsiteY8" fmla="*/ 261510 h 376301"/>
                <a:gd name="connsiteX9" fmla="*/ 340340 w 743896"/>
                <a:gd name="connsiteY9" fmla="*/ 288267 h 376301"/>
                <a:gd name="connsiteX10" fmla="*/ 322502 w 743896"/>
                <a:gd name="connsiteY10" fmla="*/ 280993 h 376301"/>
                <a:gd name="connsiteX11" fmla="*/ 313237 w 743896"/>
                <a:gd name="connsiteY11" fmla="*/ 246963 h 376301"/>
                <a:gd name="connsiteX12" fmla="*/ 320337 w 743896"/>
                <a:gd name="connsiteY12" fmla="*/ 230684 h 376301"/>
                <a:gd name="connsiteX13" fmla="*/ 356792 w 743896"/>
                <a:gd name="connsiteY13" fmla="*/ 220120 h 376301"/>
                <a:gd name="connsiteX14" fmla="*/ 371945 w 743896"/>
                <a:gd name="connsiteY14" fmla="*/ 196740 h 376301"/>
                <a:gd name="connsiteX15" fmla="*/ 364932 w 743896"/>
                <a:gd name="connsiteY15" fmla="*/ 167992 h 376301"/>
                <a:gd name="connsiteX16" fmla="*/ 334884 w 743896"/>
                <a:gd name="connsiteY16" fmla="*/ 161584 h 376301"/>
                <a:gd name="connsiteX17" fmla="*/ 302066 w 743896"/>
                <a:gd name="connsiteY17" fmla="*/ 173101 h 376301"/>
                <a:gd name="connsiteX18" fmla="*/ 288385 w 743896"/>
                <a:gd name="connsiteY18" fmla="*/ 168945 h 376301"/>
                <a:gd name="connsiteX19" fmla="*/ 277475 w 743896"/>
                <a:gd name="connsiteY19" fmla="*/ 120281 h 376301"/>
                <a:gd name="connsiteX20" fmla="*/ 283883 w 743896"/>
                <a:gd name="connsiteY20" fmla="*/ 104781 h 376301"/>
                <a:gd name="connsiteX21" fmla="*/ 373850 w 743896"/>
                <a:gd name="connsiteY21" fmla="*/ 81055 h 376301"/>
                <a:gd name="connsiteX22" fmla="*/ 409959 w 743896"/>
                <a:gd name="connsiteY22" fmla="*/ 58108 h 376301"/>
                <a:gd name="connsiteX23" fmla="*/ 406668 w 743896"/>
                <a:gd name="connsiteY23" fmla="*/ 30486 h 376301"/>
                <a:gd name="connsiteX24" fmla="*/ 381903 w 743896"/>
                <a:gd name="connsiteY24" fmla="*/ 17410 h 376301"/>
                <a:gd name="connsiteX25" fmla="*/ 10428 w 743896"/>
                <a:gd name="connsiteY25" fmla="*/ 145565 h 376301"/>
                <a:gd name="connsiteX26" fmla="*/ 1250 w 743896"/>
                <a:gd name="connsiteY26" fmla="*/ 161498 h 376301"/>
                <a:gd name="connsiteX27" fmla="*/ 14845 w 743896"/>
                <a:gd name="connsiteY27" fmla="*/ 188514 h 376301"/>
                <a:gd name="connsiteX28" fmla="*/ 29651 w 743896"/>
                <a:gd name="connsiteY28" fmla="*/ 195441 h 376301"/>
                <a:gd name="connsiteX29" fmla="*/ 71388 w 743896"/>
                <a:gd name="connsiteY29" fmla="*/ 230597 h 376301"/>
                <a:gd name="connsiteX30" fmla="*/ 65847 w 743896"/>
                <a:gd name="connsiteY30" fmla="*/ 362995 h 376301"/>
                <a:gd name="connsiteX31" fmla="*/ 82472 w 743896"/>
                <a:gd name="connsiteY31" fmla="*/ 373732 h 376301"/>
                <a:gd name="connsiteX32" fmla="*/ 122564 w 743896"/>
                <a:gd name="connsiteY32" fmla="*/ 348967 h 376301"/>
                <a:gd name="connsiteX33" fmla="*/ 126980 w 743896"/>
                <a:gd name="connsiteY33" fmla="*/ 336671 h 376301"/>
                <a:gd name="connsiteX34" fmla="*/ 128798 w 743896"/>
                <a:gd name="connsiteY34" fmla="*/ 317362 h 376301"/>
                <a:gd name="connsiteX35" fmla="*/ 140228 w 743896"/>
                <a:gd name="connsiteY35" fmla="*/ 298225 h 376301"/>
                <a:gd name="connsiteX36" fmla="*/ 235392 w 743896"/>
                <a:gd name="connsiteY36" fmla="*/ 258913 h 376301"/>
                <a:gd name="connsiteX37" fmla="*/ 251757 w 743896"/>
                <a:gd name="connsiteY37" fmla="*/ 268351 h 376301"/>
                <a:gd name="connsiteX38" fmla="*/ 272626 w 743896"/>
                <a:gd name="connsiteY38" fmla="*/ 340135 h 376301"/>
                <a:gd name="connsiteX39" fmla="*/ 304924 w 743896"/>
                <a:gd name="connsiteY39" fmla="*/ 359791 h 376301"/>
                <a:gd name="connsiteX40" fmla="*/ 518630 w 743896"/>
                <a:gd name="connsiteY40" fmla="*/ 315197 h 376301"/>
                <a:gd name="connsiteX41" fmla="*/ 544348 w 743896"/>
                <a:gd name="connsiteY41" fmla="*/ 284197 h 376301"/>
                <a:gd name="connsiteX42" fmla="*/ 543136 w 743896"/>
                <a:gd name="connsiteY42" fmla="*/ 229039 h 376301"/>
                <a:gd name="connsiteX43" fmla="*/ 561493 w 743896"/>
                <a:gd name="connsiteY43" fmla="*/ 209642 h 376301"/>
                <a:gd name="connsiteX44" fmla="*/ 606174 w 743896"/>
                <a:gd name="connsiteY44" fmla="*/ 208690 h 376301"/>
                <a:gd name="connsiteX45" fmla="*/ 627216 w 743896"/>
                <a:gd name="connsiteY45" fmla="*/ 222111 h 376301"/>
                <a:gd name="connsiteX46" fmla="*/ 660639 w 743896"/>
                <a:gd name="connsiteY46" fmla="*/ 304546 h 376301"/>
                <a:gd name="connsiteX47" fmla="*/ 676486 w 743896"/>
                <a:gd name="connsiteY47" fmla="*/ 319267 h 376301"/>
                <a:gd name="connsiteX48" fmla="*/ 724457 w 743896"/>
                <a:gd name="connsiteY48" fmla="*/ 324375 h 376301"/>
                <a:gd name="connsiteX49" fmla="*/ 738225 w 743896"/>
                <a:gd name="connsiteY49" fmla="*/ 314591 h 376301"/>
                <a:gd name="connsiteX50" fmla="*/ 743247 w 743896"/>
                <a:gd name="connsiteY50" fmla="*/ 286881 h 376301"/>
                <a:gd name="connsiteX51" fmla="*/ 739957 w 743896"/>
                <a:gd name="connsiteY51" fmla="*/ 268524 h 376301"/>
                <a:gd name="connsiteX52" fmla="*/ 221537 w 743896"/>
                <a:gd name="connsiteY52" fmla="*/ 204014 h 376301"/>
                <a:gd name="connsiteX53" fmla="*/ 144471 w 743896"/>
                <a:gd name="connsiteY53" fmla="*/ 236918 h 376301"/>
                <a:gd name="connsiteX54" fmla="*/ 132002 w 743896"/>
                <a:gd name="connsiteY54" fmla="*/ 230424 h 376301"/>
                <a:gd name="connsiteX55" fmla="*/ 136332 w 743896"/>
                <a:gd name="connsiteY55" fmla="*/ 169724 h 376301"/>
                <a:gd name="connsiteX56" fmla="*/ 146203 w 743896"/>
                <a:gd name="connsiteY56" fmla="*/ 152059 h 376301"/>
                <a:gd name="connsiteX57" fmla="*/ 200495 w 743896"/>
                <a:gd name="connsiteY57" fmla="*/ 128247 h 376301"/>
                <a:gd name="connsiteX58" fmla="*/ 214610 w 743896"/>
                <a:gd name="connsiteY58" fmla="*/ 135001 h 376301"/>
                <a:gd name="connsiteX59" fmla="*/ 227425 w 743896"/>
                <a:gd name="connsiteY59" fmla="*/ 186090 h 376301"/>
                <a:gd name="connsiteX60" fmla="*/ 221537 w 743896"/>
                <a:gd name="connsiteY60" fmla="*/ 204014 h 376301"/>
                <a:gd name="connsiteX61" fmla="*/ 596389 w 743896"/>
                <a:gd name="connsiteY61" fmla="*/ 151973 h 376301"/>
                <a:gd name="connsiteX62" fmla="*/ 559242 w 743896"/>
                <a:gd name="connsiteY62" fmla="*/ 153878 h 376301"/>
                <a:gd name="connsiteX63" fmla="*/ 540191 w 743896"/>
                <a:gd name="connsiteY63" fmla="*/ 141322 h 376301"/>
                <a:gd name="connsiteX64" fmla="*/ 538979 w 743896"/>
                <a:gd name="connsiteY64" fmla="*/ 80708 h 376301"/>
                <a:gd name="connsiteX65" fmla="*/ 552488 w 743896"/>
                <a:gd name="connsiteY65" fmla="*/ 63390 h 376301"/>
                <a:gd name="connsiteX66" fmla="*/ 600978 w 743896"/>
                <a:gd name="connsiteY66" fmla="*/ 62351 h 376301"/>
                <a:gd name="connsiteX67" fmla="*/ 649989 w 743896"/>
                <a:gd name="connsiteY67" fmla="*/ 100884 h 376301"/>
                <a:gd name="connsiteX68" fmla="*/ 596389 w 743896"/>
                <a:gd name="connsiteY68" fmla="*/ 151973 h 37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743896" h="376301">
                  <a:moveTo>
                    <a:pt x="739957" y="268524"/>
                  </a:moveTo>
                  <a:cubicBezTo>
                    <a:pt x="735281" y="261943"/>
                    <a:pt x="693977" y="201763"/>
                    <a:pt x="691120" y="197693"/>
                  </a:cubicBezTo>
                  <a:cubicBezTo>
                    <a:pt x="685318" y="189380"/>
                    <a:pt x="684279" y="186436"/>
                    <a:pt x="689215" y="180375"/>
                  </a:cubicBezTo>
                  <a:cubicBezTo>
                    <a:pt x="709304" y="155523"/>
                    <a:pt x="718482" y="129459"/>
                    <a:pt x="719175" y="105387"/>
                  </a:cubicBezTo>
                  <a:cubicBezTo>
                    <a:pt x="720907" y="42868"/>
                    <a:pt x="674494" y="265"/>
                    <a:pt x="603143" y="6"/>
                  </a:cubicBezTo>
                  <a:cubicBezTo>
                    <a:pt x="562272" y="-167"/>
                    <a:pt x="508326" y="3643"/>
                    <a:pt x="484860" y="3816"/>
                  </a:cubicBezTo>
                  <a:cubicBezTo>
                    <a:pt x="464251" y="3989"/>
                    <a:pt x="463992" y="15679"/>
                    <a:pt x="464598" y="26762"/>
                  </a:cubicBezTo>
                  <a:cubicBezTo>
                    <a:pt x="465204" y="37933"/>
                    <a:pt x="472910" y="202282"/>
                    <a:pt x="474209" y="230424"/>
                  </a:cubicBezTo>
                  <a:cubicBezTo>
                    <a:pt x="474989" y="246790"/>
                    <a:pt x="472910" y="258653"/>
                    <a:pt x="458017" y="261510"/>
                  </a:cubicBezTo>
                  <a:cubicBezTo>
                    <a:pt x="414635" y="269823"/>
                    <a:pt x="366317" y="280993"/>
                    <a:pt x="340340" y="288267"/>
                  </a:cubicBezTo>
                  <a:cubicBezTo>
                    <a:pt x="329083" y="291384"/>
                    <a:pt x="325619" y="288527"/>
                    <a:pt x="322502" y="280993"/>
                  </a:cubicBezTo>
                  <a:cubicBezTo>
                    <a:pt x="319644" y="273893"/>
                    <a:pt x="314882" y="254237"/>
                    <a:pt x="313237" y="246963"/>
                  </a:cubicBezTo>
                  <a:cubicBezTo>
                    <a:pt x="310985" y="237005"/>
                    <a:pt x="311245" y="233628"/>
                    <a:pt x="320337" y="230684"/>
                  </a:cubicBezTo>
                  <a:cubicBezTo>
                    <a:pt x="333153" y="226614"/>
                    <a:pt x="344236" y="223410"/>
                    <a:pt x="356792" y="220120"/>
                  </a:cubicBezTo>
                  <a:cubicBezTo>
                    <a:pt x="371859" y="216137"/>
                    <a:pt x="375323" y="213799"/>
                    <a:pt x="371945" y="196740"/>
                  </a:cubicBezTo>
                  <a:cubicBezTo>
                    <a:pt x="371079" y="192324"/>
                    <a:pt x="368395" y="180028"/>
                    <a:pt x="364932" y="167992"/>
                  </a:cubicBezTo>
                  <a:cubicBezTo>
                    <a:pt x="360862" y="154051"/>
                    <a:pt x="350557" y="156216"/>
                    <a:pt x="334884" y="161584"/>
                  </a:cubicBezTo>
                  <a:cubicBezTo>
                    <a:pt x="324667" y="165048"/>
                    <a:pt x="313756" y="169291"/>
                    <a:pt x="302066" y="173101"/>
                  </a:cubicBezTo>
                  <a:cubicBezTo>
                    <a:pt x="292801" y="176132"/>
                    <a:pt x="290290" y="174573"/>
                    <a:pt x="288385" y="168945"/>
                  </a:cubicBezTo>
                  <a:cubicBezTo>
                    <a:pt x="285787" y="161238"/>
                    <a:pt x="278860" y="127901"/>
                    <a:pt x="277475" y="120281"/>
                  </a:cubicBezTo>
                  <a:cubicBezTo>
                    <a:pt x="276263" y="113700"/>
                    <a:pt x="276089" y="107552"/>
                    <a:pt x="283883" y="104781"/>
                  </a:cubicBezTo>
                  <a:cubicBezTo>
                    <a:pt x="319644" y="92225"/>
                    <a:pt x="342331" y="86337"/>
                    <a:pt x="373850" y="81055"/>
                  </a:cubicBezTo>
                  <a:cubicBezTo>
                    <a:pt x="404157" y="75946"/>
                    <a:pt x="412470" y="76985"/>
                    <a:pt x="409959" y="58108"/>
                  </a:cubicBezTo>
                  <a:cubicBezTo>
                    <a:pt x="409439" y="54212"/>
                    <a:pt x="408140" y="38452"/>
                    <a:pt x="406668" y="30486"/>
                  </a:cubicBezTo>
                  <a:cubicBezTo>
                    <a:pt x="403811" y="15073"/>
                    <a:pt x="402252" y="13774"/>
                    <a:pt x="381903" y="17410"/>
                  </a:cubicBezTo>
                  <a:cubicBezTo>
                    <a:pt x="254182" y="40270"/>
                    <a:pt x="143778" y="76206"/>
                    <a:pt x="10428" y="145565"/>
                  </a:cubicBezTo>
                  <a:cubicBezTo>
                    <a:pt x="2289" y="149808"/>
                    <a:pt x="-2387" y="152839"/>
                    <a:pt x="1250" y="161498"/>
                  </a:cubicBezTo>
                  <a:cubicBezTo>
                    <a:pt x="4973" y="170417"/>
                    <a:pt x="12766" y="184704"/>
                    <a:pt x="14845" y="188514"/>
                  </a:cubicBezTo>
                  <a:cubicBezTo>
                    <a:pt x="17615" y="193536"/>
                    <a:pt x="22205" y="196827"/>
                    <a:pt x="29651" y="195441"/>
                  </a:cubicBezTo>
                  <a:cubicBezTo>
                    <a:pt x="58573" y="190073"/>
                    <a:pt x="73466" y="198905"/>
                    <a:pt x="71388" y="230597"/>
                  </a:cubicBezTo>
                  <a:cubicBezTo>
                    <a:pt x="68271" y="278569"/>
                    <a:pt x="65067" y="333987"/>
                    <a:pt x="65847" y="362995"/>
                  </a:cubicBezTo>
                  <a:cubicBezTo>
                    <a:pt x="66106" y="373819"/>
                    <a:pt x="67578" y="380140"/>
                    <a:pt x="82472" y="373732"/>
                  </a:cubicBezTo>
                  <a:cubicBezTo>
                    <a:pt x="93123" y="369143"/>
                    <a:pt x="115809" y="354163"/>
                    <a:pt x="122564" y="348967"/>
                  </a:cubicBezTo>
                  <a:cubicBezTo>
                    <a:pt x="126287" y="346109"/>
                    <a:pt x="126287" y="344291"/>
                    <a:pt x="126980" y="336671"/>
                  </a:cubicBezTo>
                  <a:cubicBezTo>
                    <a:pt x="127499" y="331389"/>
                    <a:pt x="128105" y="320912"/>
                    <a:pt x="128798" y="317362"/>
                  </a:cubicBezTo>
                  <a:cubicBezTo>
                    <a:pt x="130184" y="309741"/>
                    <a:pt x="132435" y="302121"/>
                    <a:pt x="140228" y="298225"/>
                  </a:cubicBezTo>
                  <a:cubicBezTo>
                    <a:pt x="154342" y="291211"/>
                    <a:pt x="224654" y="262203"/>
                    <a:pt x="235392" y="258913"/>
                  </a:cubicBezTo>
                  <a:cubicBezTo>
                    <a:pt x="245263" y="255795"/>
                    <a:pt x="249592" y="260558"/>
                    <a:pt x="251757" y="268351"/>
                  </a:cubicBezTo>
                  <a:cubicBezTo>
                    <a:pt x="258338" y="291990"/>
                    <a:pt x="266218" y="318920"/>
                    <a:pt x="272626" y="340135"/>
                  </a:cubicBezTo>
                  <a:cubicBezTo>
                    <a:pt x="279207" y="362042"/>
                    <a:pt x="281112" y="369143"/>
                    <a:pt x="304924" y="359791"/>
                  </a:cubicBezTo>
                  <a:cubicBezTo>
                    <a:pt x="374630" y="332342"/>
                    <a:pt x="446327" y="318920"/>
                    <a:pt x="518630" y="315197"/>
                  </a:cubicBezTo>
                  <a:cubicBezTo>
                    <a:pt x="539152" y="314157"/>
                    <a:pt x="545647" y="310521"/>
                    <a:pt x="544348" y="284197"/>
                  </a:cubicBezTo>
                  <a:cubicBezTo>
                    <a:pt x="543569" y="269303"/>
                    <a:pt x="543655" y="241335"/>
                    <a:pt x="543136" y="229039"/>
                  </a:cubicBezTo>
                  <a:cubicBezTo>
                    <a:pt x="542616" y="216829"/>
                    <a:pt x="550409" y="210768"/>
                    <a:pt x="561493" y="209642"/>
                  </a:cubicBezTo>
                  <a:cubicBezTo>
                    <a:pt x="568160" y="208950"/>
                    <a:pt x="597342" y="208603"/>
                    <a:pt x="606174" y="208690"/>
                  </a:cubicBezTo>
                  <a:cubicBezTo>
                    <a:pt x="618556" y="208776"/>
                    <a:pt x="623146" y="211374"/>
                    <a:pt x="627216" y="222111"/>
                  </a:cubicBezTo>
                  <a:lnTo>
                    <a:pt x="660639" y="304546"/>
                  </a:lnTo>
                  <a:cubicBezTo>
                    <a:pt x="664969" y="315370"/>
                    <a:pt x="667740" y="318227"/>
                    <a:pt x="676486" y="319267"/>
                  </a:cubicBezTo>
                  <a:cubicBezTo>
                    <a:pt x="685231" y="320392"/>
                    <a:pt x="710256" y="322643"/>
                    <a:pt x="724457" y="324375"/>
                  </a:cubicBezTo>
                  <a:cubicBezTo>
                    <a:pt x="733895" y="325501"/>
                    <a:pt x="736753" y="322211"/>
                    <a:pt x="738225" y="314591"/>
                  </a:cubicBezTo>
                  <a:cubicBezTo>
                    <a:pt x="739437" y="308356"/>
                    <a:pt x="742122" y="295194"/>
                    <a:pt x="743247" y="286881"/>
                  </a:cubicBezTo>
                  <a:cubicBezTo>
                    <a:pt x="744546" y="276577"/>
                    <a:pt x="744113" y="274499"/>
                    <a:pt x="739957" y="268524"/>
                  </a:cubicBezTo>
                  <a:close/>
                  <a:moveTo>
                    <a:pt x="221537" y="204014"/>
                  </a:moveTo>
                  <a:cubicBezTo>
                    <a:pt x="215389" y="206871"/>
                    <a:pt x="147069" y="236139"/>
                    <a:pt x="144471" y="236918"/>
                  </a:cubicBezTo>
                  <a:cubicBezTo>
                    <a:pt x="141787" y="237698"/>
                    <a:pt x="132002" y="241508"/>
                    <a:pt x="132002" y="230424"/>
                  </a:cubicBezTo>
                  <a:cubicBezTo>
                    <a:pt x="132002" y="218908"/>
                    <a:pt x="134773" y="177863"/>
                    <a:pt x="136332" y="169724"/>
                  </a:cubicBezTo>
                  <a:cubicBezTo>
                    <a:pt x="137977" y="160978"/>
                    <a:pt x="140834" y="155696"/>
                    <a:pt x="146203" y="152059"/>
                  </a:cubicBezTo>
                  <a:cubicBezTo>
                    <a:pt x="157287" y="144526"/>
                    <a:pt x="185342" y="132490"/>
                    <a:pt x="200495" y="128247"/>
                  </a:cubicBezTo>
                  <a:cubicBezTo>
                    <a:pt x="209154" y="125822"/>
                    <a:pt x="212358" y="127901"/>
                    <a:pt x="214610" y="135001"/>
                  </a:cubicBezTo>
                  <a:cubicBezTo>
                    <a:pt x="217467" y="144180"/>
                    <a:pt x="224741" y="173361"/>
                    <a:pt x="227425" y="186090"/>
                  </a:cubicBezTo>
                  <a:cubicBezTo>
                    <a:pt x="229763" y="198559"/>
                    <a:pt x="229157" y="200377"/>
                    <a:pt x="221537" y="204014"/>
                  </a:cubicBezTo>
                  <a:close/>
                  <a:moveTo>
                    <a:pt x="596389" y="151973"/>
                  </a:moveTo>
                  <a:cubicBezTo>
                    <a:pt x="580716" y="153445"/>
                    <a:pt x="563744" y="153878"/>
                    <a:pt x="559242" y="153878"/>
                  </a:cubicBezTo>
                  <a:cubicBezTo>
                    <a:pt x="542703" y="153964"/>
                    <a:pt x="540798" y="150414"/>
                    <a:pt x="540191" y="141322"/>
                  </a:cubicBezTo>
                  <a:cubicBezTo>
                    <a:pt x="539239" y="126602"/>
                    <a:pt x="538806" y="98286"/>
                    <a:pt x="538979" y="80708"/>
                  </a:cubicBezTo>
                  <a:cubicBezTo>
                    <a:pt x="539152" y="64256"/>
                    <a:pt x="542096" y="63563"/>
                    <a:pt x="552488" y="63390"/>
                  </a:cubicBezTo>
                  <a:cubicBezTo>
                    <a:pt x="561579" y="63217"/>
                    <a:pt x="592752" y="62438"/>
                    <a:pt x="600978" y="62351"/>
                  </a:cubicBezTo>
                  <a:cubicBezTo>
                    <a:pt x="627735" y="61918"/>
                    <a:pt x="648950" y="76033"/>
                    <a:pt x="649989" y="100884"/>
                  </a:cubicBezTo>
                  <a:cubicBezTo>
                    <a:pt x="651201" y="130152"/>
                    <a:pt x="638039" y="147990"/>
                    <a:pt x="596389" y="15197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3" name="Kombinationstegning: figur 142">
              <a:extLst>
                <a:ext uri="{FF2B5EF4-FFF2-40B4-BE49-F238E27FC236}">
                  <a16:creationId xmlns:a16="http://schemas.microsoft.com/office/drawing/2014/main" id="{E2190985-AF09-4290-A5FD-FBCAAD0B84F6}"/>
                </a:ext>
              </a:extLst>
            </p:cNvPr>
            <p:cNvSpPr/>
            <p:nvPr/>
          </p:nvSpPr>
          <p:spPr>
            <a:xfrm>
              <a:off x="6908581" y="2875436"/>
              <a:ext cx="339499" cy="319194"/>
            </a:xfrm>
            <a:custGeom>
              <a:avLst/>
              <a:gdLst>
                <a:gd name="connsiteX0" fmla="*/ 30467 w 339499"/>
                <a:gd name="connsiteY0" fmla="*/ 306693 h 319194"/>
                <a:gd name="connsiteX1" fmla="*/ 25445 w 339499"/>
                <a:gd name="connsiteY1" fmla="*/ 265043 h 319194"/>
                <a:gd name="connsiteX2" fmla="*/ 47612 w 339499"/>
                <a:gd name="connsiteY2" fmla="*/ 242269 h 319194"/>
                <a:gd name="connsiteX3" fmla="*/ 116279 w 339499"/>
                <a:gd name="connsiteY3" fmla="*/ 206334 h 319194"/>
                <a:gd name="connsiteX4" fmla="*/ 129960 w 339499"/>
                <a:gd name="connsiteY4" fmla="*/ 183907 h 319194"/>
                <a:gd name="connsiteX5" fmla="*/ 117145 w 339499"/>
                <a:gd name="connsiteY5" fmla="*/ 118704 h 319194"/>
                <a:gd name="connsiteX6" fmla="*/ 97749 w 339499"/>
                <a:gd name="connsiteY6" fmla="*/ 110132 h 319194"/>
                <a:gd name="connsiteX7" fmla="*/ 43716 w 339499"/>
                <a:gd name="connsiteY7" fmla="*/ 122428 h 319194"/>
                <a:gd name="connsiteX8" fmla="*/ 10638 w 339499"/>
                <a:gd name="connsiteY8" fmla="*/ 116972 h 319194"/>
                <a:gd name="connsiteX9" fmla="*/ 593 w 339499"/>
                <a:gd name="connsiteY9" fmla="*/ 74370 h 319194"/>
                <a:gd name="connsiteX10" fmla="*/ 21895 w 339499"/>
                <a:gd name="connsiteY10" fmla="*/ 54367 h 319194"/>
                <a:gd name="connsiteX11" fmla="*/ 240104 w 339499"/>
                <a:gd name="connsiteY11" fmla="*/ 10725 h 319194"/>
                <a:gd name="connsiteX12" fmla="*/ 313273 w 339499"/>
                <a:gd name="connsiteY12" fmla="*/ 15142 h 319194"/>
                <a:gd name="connsiteX13" fmla="*/ 337952 w 339499"/>
                <a:gd name="connsiteY13" fmla="*/ 157843 h 319194"/>
                <a:gd name="connsiteX14" fmla="*/ 253699 w 339499"/>
                <a:gd name="connsiteY14" fmla="*/ 282881 h 319194"/>
                <a:gd name="connsiteX15" fmla="*/ 174987 w 339499"/>
                <a:gd name="connsiteY15" fmla="*/ 259588 h 319194"/>
                <a:gd name="connsiteX16" fmla="*/ 156370 w 339499"/>
                <a:gd name="connsiteY16" fmla="*/ 257856 h 319194"/>
                <a:gd name="connsiteX17" fmla="*/ 99913 w 339499"/>
                <a:gd name="connsiteY17" fmla="*/ 306520 h 319194"/>
                <a:gd name="connsiteX18" fmla="*/ 64671 w 339499"/>
                <a:gd name="connsiteY18" fmla="*/ 318902 h 319194"/>
                <a:gd name="connsiteX19" fmla="*/ 40685 w 339499"/>
                <a:gd name="connsiteY19" fmla="*/ 317863 h 319194"/>
                <a:gd name="connsiteX20" fmla="*/ 30467 w 339499"/>
                <a:gd name="connsiteY20" fmla="*/ 306693 h 319194"/>
                <a:gd name="connsiteX21" fmla="*/ 269372 w 339499"/>
                <a:gd name="connsiteY21" fmla="*/ 139659 h 319194"/>
                <a:gd name="connsiteX22" fmla="*/ 263224 w 339499"/>
                <a:gd name="connsiteY22" fmla="*/ 102079 h 319194"/>
                <a:gd name="connsiteX23" fmla="*/ 243568 w 339499"/>
                <a:gd name="connsiteY23" fmla="*/ 84501 h 319194"/>
                <a:gd name="connsiteX24" fmla="*/ 190401 w 339499"/>
                <a:gd name="connsiteY24" fmla="*/ 95238 h 319194"/>
                <a:gd name="connsiteX25" fmla="*/ 178711 w 339499"/>
                <a:gd name="connsiteY25" fmla="*/ 121648 h 319194"/>
                <a:gd name="connsiteX26" fmla="*/ 184772 w 339499"/>
                <a:gd name="connsiteY26" fmla="*/ 152388 h 319194"/>
                <a:gd name="connsiteX27" fmla="*/ 239758 w 339499"/>
                <a:gd name="connsiteY27" fmla="*/ 207114 h 319194"/>
                <a:gd name="connsiteX28" fmla="*/ 269372 w 339499"/>
                <a:gd name="connsiteY28" fmla="*/ 139659 h 31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9499" h="319194">
                  <a:moveTo>
                    <a:pt x="30467" y="306693"/>
                  </a:moveTo>
                  <a:cubicBezTo>
                    <a:pt x="29515" y="293704"/>
                    <a:pt x="27696" y="279590"/>
                    <a:pt x="25445" y="265043"/>
                  </a:cubicBezTo>
                  <a:cubicBezTo>
                    <a:pt x="22934" y="248850"/>
                    <a:pt x="33065" y="249457"/>
                    <a:pt x="47612" y="242269"/>
                  </a:cubicBezTo>
                  <a:cubicBezTo>
                    <a:pt x="75581" y="228502"/>
                    <a:pt x="100173" y="215686"/>
                    <a:pt x="116279" y="206334"/>
                  </a:cubicBezTo>
                  <a:cubicBezTo>
                    <a:pt x="127969" y="199493"/>
                    <a:pt x="132125" y="195424"/>
                    <a:pt x="129960" y="183907"/>
                  </a:cubicBezTo>
                  <a:cubicBezTo>
                    <a:pt x="129960" y="183907"/>
                    <a:pt x="119136" y="127190"/>
                    <a:pt x="117145" y="118704"/>
                  </a:cubicBezTo>
                  <a:cubicBezTo>
                    <a:pt x="114893" y="109093"/>
                    <a:pt x="112469" y="106755"/>
                    <a:pt x="97749" y="110132"/>
                  </a:cubicBezTo>
                  <a:cubicBezTo>
                    <a:pt x="78612" y="114461"/>
                    <a:pt x="56964" y="119224"/>
                    <a:pt x="43716" y="122428"/>
                  </a:cubicBezTo>
                  <a:cubicBezTo>
                    <a:pt x="29428" y="125891"/>
                    <a:pt x="13582" y="132039"/>
                    <a:pt x="10638" y="116972"/>
                  </a:cubicBezTo>
                  <a:cubicBezTo>
                    <a:pt x="9253" y="109872"/>
                    <a:pt x="3191" y="89350"/>
                    <a:pt x="593" y="74370"/>
                  </a:cubicBezTo>
                  <a:cubicBezTo>
                    <a:pt x="-2870" y="54540"/>
                    <a:pt x="9426" y="56359"/>
                    <a:pt x="21895" y="54367"/>
                  </a:cubicBezTo>
                  <a:cubicBezTo>
                    <a:pt x="74196" y="45968"/>
                    <a:pt x="195077" y="20857"/>
                    <a:pt x="240104" y="10725"/>
                  </a:cubicBezTo>
                  <a:cubicBezTo>
                    <a:pt x="276126" y="2586"/>
                    <a:pt x="308078" y="-10663"/>
                    <a:pt x="313273" y="15142"/>
                  </a:cubicBezTo>
                  <a:cubicBezTo>
                    <a:pt x="323231" y="65018"/>
                    <a:pt x="330591" y="108919"/>
                    <a:pt x="337952" y="157843"/>
                  </a:cubicBezTo>
                  <a:cubicBezTo>
                    <a:pt x="346784" y="216898"/>
                    <a:pt x="317689" y="271364"/>
                    <a:pt x="253699" y="282881"/>
                  </a:cubicBezTo>
                  <a:cubicBezTo>
                    <a:pt x="221747" y="288596"/>
                    <a:pt x="197415" y="280023"/>
                    <a:pt x="174987" y="259588"/>
                  </a:cubicBezTo>
                  <a:cubicBezTo>
                    <a:pt x="168060" y="253267"/>
                    <a:pt x="160960" y="254219"/>
                    <a:pt x="156370" y="257856"/>
                  </a:cubicBezTo>
                  <a:cubicBezTo>
                    <a:pt x="151955" y="261320"/>
                    <a:pt x="110044" y="297948"/>
                    <a:pt x="99913" y="306520"/>
                  </a:cubicBezTo>
                  <a:cubicBezTo>
                    <a:pt x="85972" y="318296"/>
                    <a:pt x="83894" y="320028"/>
                    <a:pt x="64671" y="318902"/>
                  </a:cubicBezTo>
                  <a:cubicBezTo>
                    <a:pt x="57570" y="318470"/>
                    <a:pt x="46660" y="318210"/>
                    <a:pt x="40685" y="317863"/>
                  </a:cubicBezTo>
                  <a:cubicBezTo>
                    <a:pt x="33585" y="317344"/>
                    <a:pt x="31073" y="314313"/>
                    <a:pt x="30467" y="306693"/>
                  </a:cubicBezTo>
                  <a:close/>
                  <a:moveTo>
                    <a:pt x="269372" y="139659"/>
                  </a:moveTo>
                  <a:cubicBezTo>
                    <a:pt x="269372" y="139659"/>
                    <a:pt x="266081" y="116713"/>
                    <a:pt x="263224" y="102079"/>
                  </a:cubicBezTo>
                  <a:cubicBezTo>
                    <a:pt x="260020" y="85713"/>
                    <a:pt x="255864" y="82509"/>
                    <a:pt x="243568" y="84501"/>
                  </a:cubicBezTo>
                  <a:cubicBezTo>
                    <a:pt x="225037" y="87532"/>
                    <a:pt x="209191" y="91168"/>
                    <a:pt x="190401" y="95238"/>
                  </a:cubicBezTo>
                  <a:cubicBezTo>
                    <a:pt x="173948" y="98788"/>
                    <a:pt x="176027" y="106928"/>
                    <a:pt x="178711" y="121648"/>
                  </a:cubicBezTo>
                  <a:cubicBezTo>
                    <a:pt x="179317" y="124852"/>
                    <a:pt x="184772" y="152388"/>
                    <a:pt x="184772" y="152388"/>
                  </a:cubicBezTo>
                  <a:cubicBezTo>
                    <a:pt x="195683" y="196636"/>
                    <a:pt x="212395" y="212742"/>
                    <a:pt x="239758" y="207114"/>
                  </a:cubicBezTo>
                  <a:cubicBezTo>
                    <a:pt x="268246" y="201225"/>
                    <a:pt x="275953" y="172044"/>
                    <a:pt x="269372" y="13965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4" name="Kombinationstegning: figur 143">
              <a:extLst>
                <a:ext uri="{FF2B5EF4-FFF2-40B4-BE49-F238E27FC236}">
                  <a16:creationId xmlns:a16="http://schemas.microsoft.com/office/drawing/2014/main" id="{6EA6FEC8-87C7-48A9-B35C-441D904CD508}"/>
                </a:ext>
              </a:extLst>
            </p:cNvPr>
            <p:cNvSpPr/>
            <p:nvPr/>
          </p:nvSpPr>
          <p:spPr>
            <a:xfrm>
              <a:off x="5221313" y="3810781"/>
              <a:ext cx="376746" cy="371432"/>
            </a:xfrm>
            <a:custGeom>
              <a:avLst/>
              <a:gdLst>
                <a:gd name="connsiteX0" fmla="*/ 72682 w 376746"/>
                <a:gd name="connsiteY0" fmla="*/ 93602 h 371432"/>
                <a:gd name="connsiteX1" fmla="*/ 96148 w 376746"/>
                <a:gd name="connsiteY1" fmla="*/ 29525 h 371432"/>
                <a:gd name="connsiteX2" fmla="*/ 113812 w 376746"/>
                <a:gd name="connsiteY2" fmla="*/ 8310 h 371432"/>
                <a:gd name="connsiteX3" fmla="*/ 132343 w 376746"/>
                <a:gd name="connsiteY3" fmla="*/ 517 h 371432"/>
                <a:gd name="connsiteX4" fmla="*/ 144465 w 376746"/>
                <a:gd name="connsiteY4" fmla="*/ 4933 h 371432"/>
                <a:gd name="connsiteX5" fmla="*/ 165507 w 376746"/>
                <a:gd name="connsiteY5" fmla="*/ 26581 h 371432"/>
                <a:gd name="connsiteX6" fmla="*/ 168451 w 376746"/>
                <a:gd name="connsiteY6" fmla="*/ 44072 h 371432"/>
                <a:gd name="connsiteX7" fmla="*/ 138924 w 376746"/>
                <a:gd name="connsiteY7" fmla="*/ 111354 h 371432"/>
                <a:gd name="connsiteX8" fmla="*/ 145331 w 376746"/>
                <a:gd name="connsiteY8" fmla="*/ 138283 h 371432"/>
                <a:gd name="connsiteX9" fmla="*/ 231836 w 376746"/>
                <a:gd name="connsiteY9" fmla="*/ 202101 h 371432"/>
                <a:gd name="connsiteX10" fmla="*/ 255302 w 376746"/>
                <a:gd name="connsiteY10" fmla="*/ 199243 h 371432"/>
                <a:gd name="connsiteX11" fmla="*/ 310027 w 376746"/>
                <a:gd name="connsiteY11" fmla="*/ 155082 h 371432"/>
                <a:gd name="connsiteX12" fmla="*/ 338429 w 376746"/>
                <a:gd name="connsiteY12" fmla="*/ 153956 h 371432"/>
                <a:gd name="connsiteX13" fmla="*/ 370901 w 376746"/>
                <a:gd name="connsiteY13" fmla="*/ 176210 h 371432"/>
                <a:gd name="connsiteX14" fmla="*/ 366571 w 376746"/>
                <a:gd name="connsiteY14" fmla="*/ 204612 h 371432"/>
                <a:gd name="connsiteX15" fmla="*/ 116064 w 376746"/>
                <a:gd name="connsiteY15" fmla="*/ 365411 h 371432"/>
                <a:gd name="connsiteX16" fmla="*/ 89740 w 376746"/>
                <a:gd name="connsiteY16" fmla="*/ 368269 h 371432"/>
                <a:gd name="connsiteX17" fmla="*/ 5574 w 376746"/>
                <a:gd name="connsiteY17" fmla="*/ 300295 h 371432"/>
                <a:gd name="connsiteX18" fmla="*/ 3409 w 376746"/>
                <a:gd name="connsiteY18" fmla="*/ 274058 h 371432"/>
                <a:gd name="connsiteX19" fmla="*/ 72682 w 376746"/>
                <a:gd name="connsiteY19" fmla="*/ 93602 h 371432"/>
                <a:gd name="connsiteX20" fmla="*/ 106106 w 376746"/>
                <a:gd name="connsiteY20" fmla="*/ 195693 h 371432"/>
                <a:gd name="connsiteX21" fmla="*/ 81773 w 376746"/>
                <a:gd name="connsiteY21" fmla="*/ 269902 h 371432"/>
                <a:gd name="connsiteX22" fmla="*/ 86190 w 376746"/>
                <a:gd name="connsiteY22" fmla="*/ 282717 h 371432"/>
                <a:gd name="connsiteX23" fmla="*/ 96581 w 376746"/>
                <a:gd name="connsiteY23" fmla="*/ 291463 h 371432"/>
                <a:gd name="connsiteX24" fmla="*/ 116410 w 376746"/>
                <a:gd name="connsiteY24" fmla="*/ 294234 h 371432"/>
                <a:gd name="connsiteX25" fmla="*/ 177543 w 376746"/>
                <a:gd name="connsiteY25" fmla="*/ 252237 h 371432"/>
                <a:gd name="connsiteX26" fmla="*/ 179708 w 376746"/>
                <a:gd name="connsiteY26" fmla="*/ 244963 h 371432"/>
                <a:gd name="connsiteX27" fmla="*/ 111994 w 376746"/>
                <a:gd name="connsiteY27" fmla="*/ 194308 h 371432"/>
                <a:gd name="connsiteX28" fmla="*/ 106106 w 376746"/>
                <a:gd name="connsiteY28" fmla="*/ 195693 h 37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6746" h="371432">
                  <a:moveTo>
                    <a:pt x="72682" y="93602"/>
                  </a:moveTo>
                  <a:cubicBezTo>
                    <a:pt x="87748" y="55156"/>
                    <a:pt x="93983" y="34894"/>
                    <a:pt x="96148" y="29525"/>
                  </a:cubicBezTo>
                  <a:cubicBezTo>
                    <a:pt x="100131" y="19307"/>
                    <a:pt x="104201" y="12380"/>
                    <a:pt x="113812" y="8310"/>
                  </a:cubicBezTo>
                  <a:cubicBezTo>
                    <a:pt x="120047" y="5713"/>
                    <a:pt x="125242" y="3028"/>
                    <a:pt x="132343" y="517"/>
                  </a:cubicBezTo>
                  <a:cubicBezTo>
                    <a:pt x="136326" y="-955"/>
                    <a:pt x="139876" y="777"/>
                    <a:pt x="144465" y="4933"/>
                  </a:cubicBezTo>
                  <a:cubicBezTo>
                    <a:pt x="147496" y="7618"/>
                    <a:pt x="160485" y="21559"/>
                    <a:pt x="165507" y="26581"/>
                  </a:cubicBezTo>
                  <a:cubicBezTo>
                    <a:pt x="170529" y="31603"/>
                    <a:pt x="171049" y="38184"/>
                    <a:pt x="168451" y="44072"/>
                  </a:cubicBezTo>
                  <a:cubicBezTo>
                    <a:pt x="164035" y="54290"/>
                    <a:pt x="141521" y="104859"/>
                    <a:pt x="138924" y="111354"/>
                  </a:cubicBezTo>
                  <a:cubicBezTo>
                    <a:pt x="136326" y="117761"/>
                    <a:pt x="133208" y="127719"/>
                    <a:pt x="145331" y="138283"/>
                  </a:cubicBezTo>
                  <a:cubicBezTo>
                    <a:pt x="160225" y="151272"/>
                    <a:pt x="218760" y="191710"/>
                    <a:pt x="231836" y="202101"/>
                  </a:cubicBezTo>
                  <a:cubicBezTo>
                    <a:pt x="240841" y="209288"/>
                    <a:pt x="244824" y="207036"/>
                    <a:pt x="255302" y="199243"/>
                  </a:cubicBezTo>
                  <a:cubicBezTo>
                    <a:pt x="259718" y="195953"/>
                    <a:pt x="310027" y="155082"/>
                    <a:pt x="310027" y="155082"/>
                  </a:cubicBezTo>
                  <a:cubicBezTo>
                    <a:pt x="320938" y="144171"/>
                    <a:pt x="335485" y="151618"/>
                    <a:pt x="338429" y="153956"/>
                  </a:cubicBezTo>
                  <a:lnTo>
                    <a:pt x="370901" y="176210"/>
                  </a:lnTo>
                  <a:cubicBezTo>
                    <a:pt x="386227" y="193701"/>
                    <a:pt x="366571" y="204612"/>
                    <a:pt x="366571" y="204612"/>
                  </a:cubicBezTo>
                  <a:lnTo>
                    <a:pt x="116064" y="365411"/>
                  </a:lnTo>
                  <a:cubicBezTo>
                    <a:pt x="113552" y="367230"/>
                    <a:pt x="101949" y="376062"/>
                    <a:pt x="89740" y="368269"/>
                  </a:cubicBezTo>
                  <a:cubicBezTo>
                    <a:pt x="66360" y="353202"/>
                    <a:pt x="17956" y="314929"/>
                    <a:pt x="5574" y="300295"/>
                  </a:cubicBezTo>
                  <a:cubicBezTo>
                    <a:pt x="1937" y="295965"/>
                    <a:pt x="-3692" y="291290"/>
                    <a:pt x="3409" y="274058"/>
                  </a:cubicBezTo>
                  <a:cubicBezTo>
                    <a:pt x="23325" y="226087"/>
                    <a:pt x="53372" y="143132"/>
                    <a:pt x="72682" y="93602"/>
                  </a:cubicBezTo>
                  <a:close/>
                  <a:moveTo>
                    <a:pt x="106106" y="195693"/>
                  </a:moveTo>
                  <a:cubicBezTo>
                    <a:pt x="104201" y="199936"/>
                    <a:pt x="82466" y="267997"/>
                    <a:pt x="81773" y="269902"/>
                  </a:cubicBezTo>
                  <a:cubicBezTo>
                    <a:pt x="80301" y="273971"/>
                    <a:pt x="82380" y="278993"/>
                    <a:pt x="86190" y="282717"/>
                  </a:cubicBezTo>
                  <a:cubicBezTo>
                    <a:pt x="88181" y="284709"/>
                    <a:pt x="94589" y="289990"/>
                    <a:pt x="96581" y="291463"/>
                  </a:cubicBezTo>
                  <a:cubicBezTo>
                    <a:pt x="103508" y="296485"/>
                    <a:pt x="111561" y="297784"/>
                    <a:pt x="116410" y="294234"/>
                  </a:cubicBezTo>
                  <a:cubicBezTo>
                    <a:pt x="118575" y="292588"/>
                    <a:pt x="164122" y="262281"/>
                    <a:pt x="177543" y="252237"/>
                  </a:cubicBezTo>
                  <a:cubicBezTo>
                    <a:pt x="180833" y="249812"/>
                    <a:pt x="182912" y="247561"/>
                    <a:pt x="179708" y="244963"/>
                  </a:cubicBezTo>
                  <a:cubicBezTo>
                    <a:pt x="176591" y="242365"/>
                    <a:pt x="119527" y="199243"/>
                    <a:pt x="111994" y="194308"/>
                  </a:cubicBezTo>
                  <a:cubicBezTo>
                    <a:pt x="109136" y="192403"/>
                    <a:pt x="107578" y="192489"/>
                    <a:pt x="106106" y="1956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5" name="Kombinationstegning: figur 144">
              <a:extLst>
                <a:ext uri="{FF2B5EF4-FFF2-40B4-BE49-F238E27FC236}">
                  <a16:creationId xmlns:a16="http://schemas.microsoft.com/office/drawing/2014/main" id="{76259DFB-CC8F-4CA4-8CB8-A1362A6D7692}"/>
                </a:ext>
              </a:extLst>
            </p:cNvPr>
            <p:cNvSpPr/>
            <p:nvPr/>
          </p:nvSpPr>
          <p:spPr>
            <a:xfrm>
              <a:off x="4812342" y="3316651"/>
              <a:ext cx="527462" cy="660018"/>
            </a:xfrm>
            <a:custGeom>
              <a:avLst/>
              <a:gdLst>
                <a:gd name="connsiteX0" fmla="*/ 525641 w 527462"/>
                <a:gd name="connsiteY0" fmla="*/ 465293 h 660018"/>
                <a:gd name="connsiteX1" fmla="*/ 500096 w 527462"/>
                <a:gd name="connsiteY1" fmla="*/ 433255 h 660018"/>
                <a:gd name="connsiteX2" fmla="*/ 479661 w 527462"/>
                <a:gd name="connsiteY2" fmla="*/ 429098 h 660018"/>
                <a:gd name="connsiteX3" fmla="*/ 317562 w 527462"/>
                <a:gd name="connsiteY3" fmla="*/ 560630 h 660018"/>
                <a:gd name="connsiteX4" fmla="*/ 307691 w 527462"/>
                <a:gd name="connsiteY4" fmla="*/ 560110 h 660018"/>
                <a:gd name="connsiteX5" fmla="*/ 303621 w 527462"/>
                <a:gd name="connsiteY5" fmla="*/ 553356 h 660018"/>
                <a:gd name="connsiteX6" fmla="*/ 305353 w 527462"/>
                <a:gd name="connsiteY6" fmla="*/ 539502 h 660018"/>
                <a:gd name="connsiteX7" fmla="*/ 425108 w 527462"/>
                <a:gd name="connsiteY7" fmla="*/ 359826 h 660018"/>
                <a:gd name="connsiteX8" fmla="*/ 429265 w 527462"/>
                <a:gd name="connsiteY8" fmla="*/ 333935 h 660018"/>
                <a:gd name="connsiteX9" fmla="*/ 387355 w 527462"/>
                <a:gd name="connsiteY9" fmla="*/ 250635 h 660018"/>
                <a:gd name="connsiteX10" fmla="*/ 367092 w 527462"/>
                <a:gd name="connsiteY10" fmla="*/ 245872 h 660018"/>
                <a:gd name="connsiteX11" fmla="*/ 177545 w 527462"/>
                <a:gd name="connsiteY11" fmla="*/ 348396 h 660018"/>
                <a:gd name="connsiteX12" fmla="*/ 169319 w 527462"/>
                <a:gd name="connsiteY12" fmla="*/ 348482 h 660018"/>
                <a:gd name="connsiteX13" fmla="*/ 171657 w 527462"/>
                <a:gd name="connsiteY13" fmla="*/ 336013 h 660018"/>
                <a:gd name="connsiteX14" fmla="*/ 267600 w 527462"/>
                <a:gd name="connsiteY14" fmla="*/ 242235 h 660018"/>
                <a:gd name="connsiteX15" fmla="*/ 282926 w 527462"/>
                <a:gd name="connsiteY15" fmla="*/ 228554 h 660018"/>
                <a:gd name="connsiteX16" fmla="*/ 285697 w 527462"/>
                <a:gd name="connsiteY16" fmla="*/ 212188 h 660018"/>
                <a:gd name="connsiteX17" fmla="*/ 261192 w 527462"/>
                <a:gd name="connsiteY17" fmla="*/ 142915 h 660018"/>
                <a:gd name="connsiteX18" fmla="*/ 246471 w 527462"/>
                <a:gd name="connsiteY18" fmla="*/ 134256 h 660018"/>
                <a:gd name="connsiteX19" fmla="*/ 110091 w 527462"/>
                <a:gd name="connsiteY19" fmla="*/ 116072 h 660018"/>
                <a:gd name="connsiteX20" fmla="*/ 84893 w 527462"/>
                <a:gd name="connsiteY20" fmla="*/ 104815 h 660018"/>
                <a:gd name="connsiteX21" fmla="*/ 107233 w 527462"/>
                <a:gd name="connsiteY21" fmla="*/ 93645 h 660018"/>
                <a:gd name="connsiteX22" fmla="*/ 299465 w 527462"/>
                <a:gd name="connsiteY22" fmla="*/ 67841 h 660018"/>
                <a:gd name="connsiteX23" fmla="*/ 316264 w 527462"/>
                <a:gd name="connsiteY23" fmla="*/ 53294 h 660018"/>
                <a:gd name="connsiteX24" fmla="*/ 311155 w 527462"/>
                <a:gd name="connsiteY24" fmla="*/ 11037 h 660018"/>
                <a:gd name="connsiteX25" fmla="*/ 299465 w 527462"/>
                <a:gd name="connsiteY25" fmla="*/ 127 h 660018"/>
                <a:gd name="connsiteX26" fmla="*/ 25405 w 527462"/>
                <a:gd name="connsiteY26" fmla="*/ 33465 h 660018"/>
                <a:gd name="connsiteX27" fmla="*/ 640 w 527462"/>
                <a:gd name="connsiteY27" fmla="*/ 70612 h 660018"/>
                <a:gd name="connsiteX28" fmla="*/ 17092 w 527462"/>
                <a:gd name="connsiteY28" fmla="*/ 151921 h 660018"/>
                <a:gd name="connsiteX29" fmla="*/ 50603 w 527462"/>
                <a:gd name="connsiteY29" fmla="*/ 177292 h 660018"/>
                <a:gd name="connsiteX30" fmla="*/ 189321 w 527462"/>
                <a:gd name="connsiteY30" fmla="*/ 189588 h 660018"/>
                <a:gd name="connsiteX31" fmla="*/ 200405 w 527462"/>
                <a:gd name="connsiteY31" fmla="*/ 200065 h 660018"/>
                <a:gd name="connsiteX32" fmla="*/ 202137 w 527462"/>
                <a:gd name="connsiteY32" fmla="*/ 205867 h 660018"/>
                <a:gd name="connsiteX33" fmla="*/ 197201 w 527462"/>
                <a:gd name="connsiteY33" fmla="*/ 221280 h 660018"/>
                <a:gd name="connsiteX34" fmla="*/ 94158 w 527462"/>
                <a:gd name="connsiteY34" fmla="*/ 314539 h 660018"/>
                <a:gd name="connsiteX35" fmla="*/ 82122 w 527462"/>
                <a:gd name="connsiteY35" fmla="*/ 344586 h 660018"/>
                <a:gd name="connsiteX36" fmla="*/ 119529 w 527462"/>
                <a:gd name="connsiteY36" fmla="*/ 425029 h 660018"/>
                <a:gd name="connsiteX37" fmla="*/ 154512 w 527462"/>
                <a:gd name="connsiteY37" fmla="*/ 432649 h 660018"/>
                <a:gd name="connsiteX38" fmla="*/ 336786 w 527462"/>
                <a:gd name="connsiteY38" fmla="*/ 332549 h 660018"/>
                <a:gd name="connsiteX39" fmla="*/ 350467 w 527462"/>
                <a:gd name="connsiteY39" fmla="*/ 331770 h 660018"/>
                <a:gd name="connsiteX40" fmla="*/ 346657 w 527462"/>
                <a:gd name="connsiteY40" fmla="*/ 357228 h 660018"/>
                <a:gd name="connsiteX41" fmla="*/ 209324 w 527462"/>
                <a:gd name="connsiteY41" fmla="*/ 551884 h 660018"/>
                <a:gd name="connsiteX42" fmla="*/ 211229 w 527462"/>
                <a:gd name="connsiteY42" fmla="*/ 573792 h 660018"/>
                <a:gd name="connsiteX43" fmla="*/ 270284 w 527462"/>
                <a:gd name="connsiteY43" fmla="*/ 650165 h 660018"/>
                <a:gd name="connsiteX44" fmla="*/ 325269 w 527462"/>
                <a:gd name="connsiteY44" fmla="*/ 635964 h 660018"/>
                <a:gd name="connsiteX45" fmla="*/ 495420 w 527462"/>
                <a:gd name="connsiteY45" fmla="*/ 499670 h 660018"/>
                <a:gd name="connsiteX46" fmla="*/ 525641 w 527462"/>
                <a:gd name="connsiteY46" fmla="*/ 465293 h 6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462" h="660018">
                  <a:moveTo>
                    <a:pt x="525641" y="465293"/>
                  </a:moveTo>
                  <a:cubicBezTo>
                    <a:pt x="522523" y="460877"/>
                    <a:pt x="503733" y="439662"/>
                    <a:pt x="500096" y="433255"/>
                  </a:cubicBezTo>
                  <a:cubicBezTo>
                    <a:pt x="495247" y="424855"/>
                    <a:pt x="487107" y="422950"/>
                    <a:pt x="479661" y="429098"/>
                  </a:cubicBezTo>
                  <a:cubicBezTo>
                    <a:pt x="474205" y="433688"/>
                    <a:pt x="336526" y="546429"/>
                    <a:pt x="317562" y="560630"/>
                  </a:cubicBezTo>
                  <a:cubicBezTo>
                    <a:pt x="313839" y="563488"/>
                    <a:pt x="309596" y="562881"/>
                    <a:pt x="307691" y="560110"/>
                  </a:cubicBezTo>
                  <a:cubicBezTo>
                    <a:pt x="306912" y="558898"/>
                    <a:pt x="304747" y="555175"/>
                    <a:pt x="303621" y="553356"/>
                  </a:cubicBezTo>
                  <a:cubicBezTo>
                    <a:pt x="301716" y="550239"/>
                    <a:pt x="301110" y="546256"/>
                    <a:pt x="305353" y="539502"/>
                  </a:cubicBezTo>
                  <a:cubicBezTo>
                    <a:pt x="311934" y="529111"/>
                    <a:pt x="416969" y="372035"/>
                    <a:pt x="425108" y="359826"/>
                  </a:cubicBezTo>
                  <a:cubicBezTo>
                    <a:pt x="431170" y="350820"/>
                    <a:pt x="435240" y="344759"/>
                    <a:pt x="429265" y="333935"/>
                  </a:cubicBezTo>
                  <a:cubicBezTo>
                    <a:pt x="419393" y="316097"/>
                    <a:pt x="393589" y="264316"/>
                    <a:pt x="387355" y="250635"/>
                  </a:cubicBezTo>
                  <a:cubicBezTo>
                    <a:pt x="383891" y="243015"/>
                    <a:pt x="377657" y="240677"/>
                    <a:pt x="367092" y="245872"/>
                  </a:cubicBezTo>
                  <a:cubicBezTo>
                    <a:pt x="361204" y="248816"/>
                    <a:pt x="183779" y="344672"/>
                    <a:pt x="177545" y="348396"/>
                  </a:cubicBezTo>
                  <a:cubicBezTo>
                    <a:pt x="173735" y="350647"/>
                    <a:pt x="170618" y="350214"/>
                    <a:pt x="169319" y="348482"/>
                  </a:cubicBezTo>
                  <a:cubicBezTo>
                    <a:pt x="165942" y="343980"/>
                    <a:pt x="166981" y="340516"/>
                    <a:pt x="171657" y="336013"/>
                  </a:cubicBezTo>
                  <a:cubicBezTo>
                    <a:pt x="188629" y="319734"/>
                    <a:pt x="244913" y="264229"/>
                    <a:pt x="267600" y="242235"/>
                  </a:cubicBezTo>
                  <a:cubicBezTo>
                    <a:pt x="273488" y="236607"/>
                    <a:pt x="281021" y="231325"/>
                    <a:pt x="282926" y="228554"/>
                  </a:cubicBezTo>
                  <a:cubicBezTo>
                    <a:pt x="286909" y="222925"/>
                    <a:pt x="288555" y="219722"/>
                    <a:pt x="285697" y="212188"/>
                  </a:cubicBezTo>
                  <a:cubicBezTo>
                    <a:pt x="277298" y="190194"/>
                    <a:pt x="267080" y="161706"/>
                    <a:pt x="261192" y="142915"/>
                  </a:cubicBezTo>
                  <a:cubicBezTo>
                    <a:pt x="259806" y="138499"/>
                    <a:pt x="257382" y="136421"/>
                    <a:pt x="246471" y="134256"/>
                  </a:cubicBezTo>
                  <a:cubicBezTo>
                    <a:pt x="241016" y="133131"/>
                    <a:pt x="124638" y="118670"/>
                    <a:pt x="110091" y="116072"/>
                  </a:cubicBezTo>
                  <a:cubicBezTo>
                    <a:pt x="95543" y="113561"/>
                    <a:pt x="85239" y="112522"/>
                    <a:pt x="84893" y="104815"/>
                  </a:cubicBezTo>
                  <a:cubicBezTo>
                    <a:pt x="84373" y="94338"/>
                    <a:pt x="89049" y="95983"/>
                    <a:pt x="107233" y="93645"/>
                  </a:cubicBezTo>
                  <a:cubicBezTo>
                    <a:pt x="153819" y="86372"/>
                    <a:pt x="299465" y="67841"/>
                    <a:pt x="299465" y="67841"/>
                  </a:cubicBezTo>
                  <a:cubicBezTo>
                    <a:pt x="309943" y="65936"/>
                    <a:pt x="317822" y="62992"/>
                    <a:pt x="316264" y="53294"/>
                  </a:cubicBezTo>
                  <a:cubicBezTo>
                    <a:pt x="315398" y="47665"/>
                    <a:pt x="311848" y="15021"/>
                    <a:pt x="311155" y="11037"/>
                  </a:cubicBezTo>
                  <a:cubicBezTo>
                    <a:pt x="309683" y="2811"/>
                    <a:pt x="307345" y="-739"/>
                    <a:pt x="299465" y="127"/>
                  </a:cubicBezTo>
                  <a:cubicBezTo>
                    <a:pt x="257728" y="4716"/>
                    <a:pt x="111303" y="26018"/>
                    <a:pt x="25405" y="33465"/>
                  </a:cubicBezTo>
                  <a:cubicBezTo>
                    <a:pt x="14234" y="34417"/>
                    <a:pt x="-3603" y="42297"/>
                    <a:pt x="640" y="70612"/>
                  </a:cubicBezTo>
                  <a:cubicBezTo>
                    <a:pt x="640" y="70612"/>
                    <a:pt x="13802" y="137200"/>
                    <a:pt x="17092" y="151921"/>
                  </a:cubicBezTo>
                  <a:cubicBezTo>
                    <a:pt x="21335" y="171231"/>
                    <a:pt x="31293" y="176166"/>
                    <a:pt x="50603" y="177292"/>
                  </a:cubicBezTo>
                  <a:cubicBezTo>
                    <a:pt x="70692" y="178418"/>
                    <a:pt x="180056" y="189068"/>
                    <a:pt x="189321" y="189588"/>
                  </a:cubicBezTo>
                  <a:cubicBezTo>
                    <a:pt x="195296" y="189934"/>
                    <a:pt x="197894" y="192619"/>
                    <a:pt x="200405" y="200065"/>
                  </a:cubicBezTo>
                  <a:cubicBezTo>
                    <a:pt x="201011" y="201797"/>
                    <a:pt x="201531" y="203529"/>
                    <a:pt x="202137" y="205867"/>
                  </a:cubicBezTo>
                  <a:cubicBezTo>
                    <a:pt x="203609" y="211409"/>
                    <a:pt x="203522" y="215046"/>
                    <a:pt x="197201" y="221280"/>
                  </a:cubicBezTo>
                  <a:cubicBezTo>
                    <a:pt x="186377" y="232018"/>
                    <a:pt x="100133" y="309343"/>
                    <a:pt x="94158" y="314539"/>
                  </a:cubicBezTo>
                  <a:cubicBezTo>
                    <a:pt x="80477" y="326402"/>
                    <a:pt x="77533" y="330125"/>
                    <a:pt x="82122" y="344586"/>
                  </a:cubicBezTo>
                  <a:cubicBezTo>
                    <a:pt x="90521" y="370823"/>
                    <a:pt x="110177" y="409096"/>
                    <a:pt x="119529" y="425029"/>
                  </a:cubicBezTo>
                  <a:cubicBezTo>
                    <a:pt x="127236" y="438104"/>
                    <a:pt x="134682" y="442866"/>
                    <a:pt x="154512" y="432649"/>
                  </a:cubicBezTo>
                  <a:cubicBezTo>
                    <a:pt x="154512" y="432649"/>
                    <a:pt x="323884" y="339217"/>
                    <a:pt x="336786" y="332549"/>
                  </a:cubicBezTo>
                  <a:cubicBezTo>
                    <a:pt x="345445" y="328047"/>
                    <a:pt x="348129" y="328480"/>
                    <a:pt x="350467" y="331770"/>
                  </a:cubicBezTo>
                  <a:cubicBezTo>
                    <a:pt x="354364" y="337225"/>
                    <a:pt x="352892" y="347530"/>
                    <a:pt x="346657" y="357228"/>
                  </a:cubicBezTo>
                  <a:cubicBezTo>
                    <a:pt x="337045" y="372122"/>
                    <a:pt x="211748" y="548334"/>
                    <a:pt x="209324" y="551884"/>
                  </a:cubicBezTo>
                  <a:cubicBezTo>
                    <a:pt x="204388" y="559071"/>
                    <a:pt x="205947" y="565219"/>
                    <a:pt x="211229" y="573792"/>
                  </a:cubicBezTo>
                  <a:cubicBezTo>
                    <a:pt x="216165" y="581758"/>
                    <a:pt x="270284" y="650165"/>
                    <a:pt x="270284" y="650165"/>
                  </a:cubicBezTo>
                  <a:cubicBezTo>
                    <a:pt x="286043" y="672592"/>
                    <a:pt x="304747" y="651897"/>
                    <a:pt x="325269" y="635964"/>
                  </a:cubicBezTo>
                  <a:cubicBezTo>
                    <a:pt x="365794" y="604445"/>
                    <a:pt x="492130" y="501835"/>
                    <a:pt x="495420" y="499670"/>
                  </a:cubicBezTo>
                  <a:cubicBezTo>
                    <a:pt x="510574" y="489452"/>
                    <a:pt x="534213" y="477416"/>
                    <a:pt x="525641" y="4652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6" name="Kombinationstegning: figur 145">
              <a:extLst>
                <a:ext uri="{FF2B5EF4-FFF2-40B4-BE49-F238E27FC236}">
                  <a16:creationId xmlns:a16="http://schemas.microsoft.com/office/drawing/2014/main" id="{A41D5B15-E148-40F6-B63A-7D653801FC44}"/>
                </a:ext>
              </a:extLst>
            </p:cNvPr>
            <p:cNvSpPr/>
            <p:nvPr/>
          </p:nvSpPr>
          <p:spPr>
            <a:xfrm>
              <a:off x="4886777" y="2489949"/>
              <a:ext cx="382940" cy="353582"/>
            </a:xfrm>
            <a:custGeom>
              <a:avLst/>
              <a:gdLst>
                <a:gd name="connsiteX0" fmla="*/ 376045 w 382940"/>
                <a:gd name="connsiteY0" fmla="*/ 156095 h 353582"/>
                <a:gd name="connsiteX1" fmla="*/ 380547 w 382940"/>
                <a:gd name="connsiteY1" fmla="*/ 172981 h 353582"/>
                <a:gd name="connsiteX2" fmla="*/ 372408 w 382940"/>
                <a:gd name="connsiteY2" fmla="*/ 186835 h 353582"/>
                <a:gd name="connsiteX3" fmla="*/ 344093 w 382940"/>
                <a:gd name="connsiteY3" fmla="*/ 202855 h 353582"/>
                <a:gd name="connsiteX4" fmla="*/ 242262 w 382940"/>
                <a:gd name="connsiteY4" fmla="*/ 225108 h 353582"/>
                <a:gd name="connsiteX5" fmla="*/ 218449 w 382940"/>
                <a:gd name="connsiteY5" fmla="*/ 241734 h 353582"/>
                <a:gd name="connsiteX6" fmla="*/ 224164 w 382940"/>
                <a:gd name="connsiteY6" fmla="*/ 260351 h 353582"/>
                <a:gd name="connsiteX7" fmla="*/ 287202 w 382940"/>
                <a:gd name="connsiteY7" fmla="*/ 287107 h 353582"/>
                <a:gd name="connsiteX8" fmla="*/ 304347 w 382940"/>
                <a:gd name="connsiteY8" fmla="*/ 311699 h 353582"/>
                <a:gd name="connsiteX9" fmla="*/ 289627 w 382940"/>
                <a:gd name="connsiteY9" fmla="*/ 345556 h 353582"/>
                <a:gd name="connsiteX10" fmla="*/ 270144 w 382940"/>
                <a:gd name="connsiteY10" fmla="*/ 349193 h 353582"/>
                <a:gd name="connsiteX11" fmla="*/ 42843 w 382940"/>
                <a:gd name="connsiteY11" fmla="*/ 248315 h 353582"/>
                <a:gd name="connsiteX12" fmla="*/ 1885 w 382940"/>
                <a:gd name="connsiteY12" fmla="*/ 218960 h 353582"/>
                <a:gd name="connsiteX13" fmla="*/ 17991 w 382940"/>
                <a:gd name="connsiteY13" fmla="*/ 178523 h 353582"/>
                <a:gd name="connsiteX14" fmla="*/ 65616 w 382940"/>
                <a:gd name="connsiteY14" fmla="*/ 179215 h 353582"/>
                <a:gd name="connsiteX15" fmla="*/ 127615 w 382940"/>
                <a:gd name="connsiteY15" fmla="*/ 209782 h 353582"/>
                <a:gd name="connsiteX16" fmla="*/ 141989 w 382940"/>
                <a:gd name="connsiteY16" fmla="*/ 209435 h 353582"/>
                <a:gd name="connsiteX17" fmla="*/ 140171 w 382940"/>
                <a:gd name="connsiteY17" fmla="*/ 192550 h 353582"/>
                <a:gd name="connsiteX18" fmla="*/ 98261 w 382940"/>
                <a:gd name="connsiteY18" fmla="*/ 90892 h 353582"/>
                <a:gd name="connsiteX19" fmla="*/ 89775 w 382940"/>
                <a:gd name="connsiteY19" fmla="*/ 41276 h 353582"/>
                <a:gd name="connsiteX20" fmla="*/ 112375 w 382940"/>
                <a:gd name="connsiteY20" fmla="*/ 6293 h 353582"/>
                <a:gd name="connsiteX21" fmla="*/ 130300 w 382940"/>
                <a:gd name="connsiteY21" fmla="*/ 2396 h 353582"/>
                <a:gd name="connsiteX22" fmla="*/ 153333 w 382940"/>
                <a:gd name="connsiteY22" fmla="*/ 19715 h 353582"/>
                <a:gd name="connsiteX23" fmla="*/ 166148 w 382940"/>
                <a:gd name="connsiteY23" fmla="*/ 50195 h 353582"/>
                <a:gd name="connsiteX24" fmla="*/ 184246 w 382940"/>
                <a:gd name="connsiteY24" fmla="*/ 152286 h 353582"/>
                <a:gd name="connsiteX25" fmla="*/ 189528 w 382940"/>
                <a:gd name="connsiteY25" fmla="*/ 168391 h 353582"/>
                <a:gd name="connsiteX26" fmla="*/ 200698 w 382940"/>
                <a:gd name="connsiteY26" fmla="*/ 175145 h 353582"/>
                <a:gd name="connsiteX27" fmla="*/ 215418 w 382940"/>
                <a:gd name="connsiteY27" fmla="*/ 173327 h 353582"/>
                <a:gd name="connsiteX28" fmla="*/ 321059 w 382940"/>
                <a:gd name="connsiteY28" fmla="*/ 132976 h 353582"/>
                <a:gd name="connsiteX29" fmla="*/ 345045 w 382940"/>
                <a:gd name="connsiteY29" fmla="*/ 135054 h 353582"/>
                <a:gd name="connsiteX30" fmla="*/ 376045 w 382940"/>
                <a:gd name="connsiteY30" fmla="*/ 156095 h 35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2940" h="353582">
                  <a:moveTo>
                    <a:pt x="376045" y="156095"/>
                  </a:moveTo>
                  <a:cubicBezTo>
                    <a:pt x="382193" y="162590"/>
                    <a:pt x="385483" y="164668"/>
                    <a:pt x="380547" y="172981"/>
                  </a:cubicBezTo>
                  <a:cubicBezTo>
                    <a:pt x="377170" y="178782"/>
                    <a:pt x="376045" y="181467"/>
                    <a:pt x="372408" y="186835"/>
                  </a:cubicBezTo>
                  <a:cubicBezTo>
                    <a:pt x="364961" y="197746"/>
                    <a:pt x="361584" y="198871"/>
                    <a:pt x="344093" y="202855"/>
                  </a:cubicBezTo>
                  <a:cubicBezTo>
                    <a:pt x="323311" y="207530"/>
                    <a:pt x="272135" y="218094"/>
                    <a:pt x="242262" y="225108"/>
                  </a:cubicBezTo>
                  <a:cubicBezTo>
                    <a:pt x="232564" y="227446"/>
                    <a:pt x="221913" y="230044"/>
                    <a:pt x="218449" y="241734"/>
                  </a:cubicBezTo>
                  <a:cubicBezTo>
                    <a:pt x="214726" y="254463"/>
                    <a:pt x="217670" y="257493"/>
                    <a:pt x="224164" y="260351"/>
                  </a:cubicBezTo>
                  <a:cubicBezTo>
                    <a:pt x="231265" y="263468"/>
                    <a:pt x="276552" y="282951"/>
                    <a:pt x="287202" y="287107"/>
                  </a:cubicBezTo>
                  <a:cubicBezTo>
                    <a:pt x="298026" y="291351"/>
                    <a:pt x="312573" y="294641"/>
                    <a:pt x="304347" y="311699"/>
                  </a:cubicBezTo>
                  <a:lnTo>
                    <a:pt x="289627" y="345556"/>
                  </a:lnTo>
                  <a:cubicBezTo>
                    <a:pt x="283912" y="356986"/>
                    <a:pt x="281228" y="354302"/>
                    <a:pt x="270144" y="349193"/>
                  </a:cubicBezTo>
                  <a:cubicBezTo>
                    <a:pt x="196888" y="315249"/>
                    <a:pt x="109778" y="277582"/>
                    <a:pt x="42843" y="248315"/>
                  </a:cubicBezTo>
                  <a:cubicBezTo>
                    <a:pt x="16692" y="236885"/>
                    <a:pt x="-6947" y="243552"/>
                    <a:pt x="1885" y="218960"/>
                  </a:cubicBezTo>
                  <a:cubicBezTo>
                    <a:pt x="7860" y="202248"/>
                    <a:pt x="12190" y="189606"/>
                    <a:pt x="17991" y="178523"/>
                  </a:cubicBezTo>
                  <a:cubicBezTo>
                    <a:pt x="32538" y="150467"/>
                    <a:pt x="37820" y="164668"/>
                    <a:pt x="65616" y="179215"/>
                  </a:cubicBezTo>
                  <a:cubicBezTo>
                    <a:pt x="80943" y="187268"/>
                    <a:pt x="113414" y="203114"/>
                    <a:pt x="127615" y="209782"/>
                  </a:cubicBezTo>
                  <a:cubicBezTo>
                    <a:pt x="137140" y="214284"/>
                    <a:pt x="139998" y="214977"/>
                    <a:pt x="141989" y="209435"/>
                  </a:cubicBezTo>
                  <a:cubicBezTo>
                    <a:pt x="144327" y="202855"/>
                    <a:pt x="142596" y="198612"/>
                    <a:pt x="140171" y="192550"/>
                  </a:cubicBezTo>
                  <a:cubicBezTo>
                    <a:pt x="138093" y="187441"/>
                    <a:pt x="105708" y="108384"/>
                    <a:pt x="98261" y="90892"/>
                  </a:cubicBezTo>
                  <a:cubicBezTo>
                    <a:pt x="90035" y="71496"/>
                    <a:pt x="79211" y="60932"/>
                    <a:pt x="89775" y="41276"/>
                  </a:cubicBezTo>
                  <a:lnTo>
                    <a:pt x="112375" y="6293"/>
                  </a:lnTo>
                  <a:cubicBezTo>
                    <a:pt x="115926" y="838"/>
                    <a:pt x="123286" y="-2539"/>
                    <a:pt x="130300" y="2396"/>
                  </a:cubicBezTo>
                  <a:cubicBezTo>
                    <a:pt x="136794" y="6899"/>
                    <a:pt x="143461" y="12268"/>
                    <a:pt x="153333" y="19715"/>
                  </a:cubicBezTo>
                  <a:cubicBezTo>
                    <a:pt x="161646" y="25949"/>
                    <a:pt x="164936" y="42228"/>
                    <a:pt x="166148" y="50195"/>
                  </a:cubicBezTo>
                  <a:cubicBezTo>
                    <a:pt x="168140" y="63530"/>
                    <a:pt x="179830" y="128300"/>
                    <a:pt x="184246" y="152286"/>
                  </a:cubicBezTo>
                  <a:cubicBezTo>
                    <a:pt x="185978" y="161031"/>
                    <a:pt x="186930" y="165880"/>
                    <a:pt x="189528" y="168391"/>
                  </a:cubicBezTo>
                  <a:cubicBezTo>
                    <a:pt x="191693" y="170469"/>
                    <a:pt x="196542" y="173414"/>
                    <a:pt x="200698" y="175145"/>
                  </a:cubicBezTo>
                  <a:cubicBezTo>
                    <a:pt x="204681" y="176791"/>
                    <a:pt x="208751" y="175838"/>
                    <a:pt x="215418" y="173327"/>
                  </a:cubicBezTo>
                  <a:cubicBezTo>
                    <a:pt x="245725" y="161984"/>
                    <a:pt x="290579" y="146571"/>
                    <a:pt x="321059" y="132976"/>
                  </a:cubicBezTo>
                  <a:cubicBezTo>
                    <a:pt x="330931" y="128559"/>
                    <a:pt x="338377" y="129772"/>
                    <a:pt x="345045" y="135054"/>
                  </a:cubicBezTo>
                  <a:cubicBezTo>
                    <a:pt x="348422" y="137825"/>
                    <a:pt x="375179" y="155230"/>
                    <a:pt x="376045" y="15609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7" name="Kombinationstegning: figur 146">
              <a:extLst>
                <a:ext uri="{FF2B5EF4-FFF2-40B4-BE49-F238E27FC236}">
                  <a16:creationId xmlns:a16="http://schemas.microsoft.com/office/drawing/2014/main" id="{6CA546A5-8A36-4E39-8573-741929EF2664}"/>
                </a:ext>
              </a:extLst>
            </p:cNvPr>
            <p:cNvSpPr/>
            <p:nvPr/>
          </p:nvSpPr>
          <p:spPr>
            <a:xfrm>
              <a:off x="5059564" y="2300135"/>
              <a:ext cx="308101" cy="336914"/>
            </a:xfrm>
            <a:custGeom>
              <a:avLst/>
              <a:gdLst>
                <a:gd name="connsiteX0" fmla="*/ 278419 w 308101"/>
                <a:gd name="connsiteY0" fmla="*/ 280533 h 336914"/>
                <a:gd name="connsiteX1" fmla="*/ 233045 w 308101"/>
                <a:gd name="connsiteY1" fmla="*/ 330410 h 336914"/>
                <a:gd name="connsiteX2" fmla="*/ 205596 w 308101"/>
                <a:gd name="connsiteY2" fmla="*/ 328331 h 336914"/>
                <a:gd name="connsiteX3" fmla="*/ 185161 w 308101"/>
                <a:gd name="connsiteY3" fmla="*/ 311879 h 336914"/>
                <a:gd name="connsiteX4" fmla="*/ 187845 w 308101"/>
                <a:gd name="connsiteY4" fmla="*/ 285729 h 336914"/>
                <a:gd name="connsiteX5" fmla="*/ 219451 w 308101"/>
                <a:gd name="connsiteY5" fmla="*/ 251179 h 336914"/>
                <a:gd name="connsiteX6" fmla="*/ 232006 w 308101"/>
                <a:gd name="connsiteY6" fmla="*/ 188920 h 336914"/>
                <a:gd name="connsiteX7" fmla="*/ 200227 w 308101"/>
                <a:gd name="connsiteY7" fmla="*/ 182772 h 336914"/>
                <a:gd name="connsiteX8" fmla="*/ 139787 w 308101"/>
                <a:gd name="connsiteY8" fmla="*/ 226760 h 336914"/>
                <a:gd name="connsiteX9" fmla="*/ 41506 w 308101"/>
                <a:gd name="connsiteY9" fmla="*/ 220179 h 336914"/>
                <a:gd name="connsiteX10" fmla="*/ 33280 w 308101"/>
                <a:gd name="connsiteY10" fmla="*/ 55743 h 336914"/>
                <a:gd name="connsiteX11" fmla="*/ 81338 w 308101"/>
                <a:gd name="connsiteY11" fmla="*/ 9417 h 336914"/>
                <a:gd name="connsiteX12" fmla="*/ 117793 w 308101"/>
                <a:gd name="connsiteY12" fmla="*/ 3702 h 336914"/>
                <a:gd name="connsiteX13" fmla="*/ 133985 w 308101"/>
                <a:gd name="connsiteY13" fmla="*/ 12621 h 336914"/>
                <a:gd name="connsiteX14" fmla="*/ 142471 w 308101"/>
                <a:gd name="connsiteY14" fmla="*/ 23964 h 336914"/>
                <a:gd name="connsiteX15" fmla="*/ 144723 w 308101"/>
                <a:gd name="connsiteY15" fmla="*/ 43014 h 336914"/>
                <a:gd name="connsiteX16" fmla="*/ 138921 w 308101"/>
                <a:gd name="connsiteY16" fmla="*/ 51760 h 336914"/>
                <a:gd name="connsiteX17" fmla="*/ 86447 w 308101"/>
                <a:gd name="connsiteY17" fmla="*/ 98000 h 336914"/>
                <a:gd name="connsiteX18" fmla="*/ 87140 w 308101"/>
                <a:gd name="connsiteY18" fmla="*/ 162163 h 336914"/>
                <a:gd name="connsiteX19" fmla="*/ 123162 w 308101"/>
                <a:gd name="connsiteY19" fmla="*/ 158700 h 336914"/>
                <a:gd name="connsiteX20" fmla="*/ 187585 w 308101"/>
                <a:gd name="connsiteY20" fmla="*/ 110642 h 336914"/>
                <a:gd name="connsiteX21" fmla="*/ 269067 w 308101"/>
                <a:gd name="connsiteY21" fmla="*/ 114885 h 336914"/>
                <a:gd name="connsiteX22" fmla="*/ 278419 w 308101"/>
                <a:gd name="connsiteY22" fmla="*/ 280533 h 3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101" h="336914">
                  <a:moveTo>
                    <a:pt x="278419" y="280533"/>
                  </a:moveTo>
                  <a:cubicBezTo>
                    <a:pt x="253394" y="312312"/>
                    <a:pt x="244995" y="319672"/>
                    <a:pt x="233045" y="330410"/>
                  </a:cubicBezTo>
                  <a:cubicBezTo>
                    <a:pt x="222481" y="339848"/>
                    <a:pt x="219624" y="338895"/>
                    <a:pt x="205596" y="328331"/>
                  </a:cubicBezTo>
                  <a:cubicBezTo>
                    <a:pt x="199188" y="323482"/>
                    <a:pt x="194253" y="319932"/>
                    <a:pt x="185161" y="311879"/>
                  </a:cubicBezTo>
                  <a:cubicBezTo>
                    <a:pt x="176069" y="303826"/>
                    <a:pt x="175463" y="297765"/>
                    <a:pt x="187845" y="285729"/>
                  </a:cubicBezTo>
                  <a:cubicBezTo>
                    <a:pt x="197543" y="276377"/>
                    <a:pt x="202998" y="271528"/>
                    <a:pt x="219451" y="251179"/>
                  </a:cubicBezTo>
                  <a:cubicBezTo>
                    <a:pt x="240146" y="225721"/>
                    <a:pt x="241878" y="203814"/>
                    <a:pt x="232006" y="188920"/>
                  </a:cubicBezTo>
                  <a:cubicBezTo>
                    <a:pt x="223780" y="176624"/>
                    <a:pt x="210185" y="177230"/>
                    <a:pt x="200227" y="182772"/>
                  </a:cubicBezTo>
                  <a:cubicBezTo>
                    <a:pt x="175030" y="196713"/>
                    <a:pt x="160915" y="213685"/>
                    <a:pt x="139787" y="226760"/>
                  </a:cubicBezTo>
                  <a:cubicBezTo>
                    <a:pt x="109913" y="245291"/>
                    <a:pt x="76835" y="251006"/>
                    <a:pt x="41506" y="220179"/>
                  </a:cubicBezTo>
                  <a:cubicBezTo>
                    <a:pt x="-10881" y="174546"/>
                    <a:pt x="-13739" y="110728"/>
                    <a:pt x="33280" y="55743"/>
                  </a:cubicBezTo>
                  <a:cubicBezTo>
                    <a:pt x="50598" y="35567"/>
                    <a:pt x="53629" y="33143"/>
                    <a:pt x="81338" y="9417"/>
                  </a:cubicBezTo>
                  <a:cubicBezTo>
                    <a:pt x="99609" y="-6256"/>
                    <a:pt x="113723" y="1970"/>
                    <a:pt x="117793" y="3702"/>
                  </a:cubicBezTo>
                  <a:cubicBezTo>
                    <a:pt x="121863" y="5434"/>
                    <a:pt x="130868" y="10369"/>
                    <a:pt x="133985" y="12621"/>
                  </a:cubicBezTo>
                  <a:cubicBezTo>
                    <a:pt x="135198" y="13487"/>
                    <a:pt x="140739" y="18076"/>
                    <a:pt x="142471" y="23964"/>
                  </a:cubicBezTo>
                  <a:cubicBezTo>
                    <a:pt x="144723" y="31844"/>
                    <a:pt x="145329" y="36000"/>
                    <a:pt x="144723" y="43014"/>
                  </a:cubicBezTo>
                  <a:cubicBezTo>
                    <a:pt x="144549" y="45092"/>
                    <a:pt x="143337" y="48036"/>
                    <a:pt x="138921" y="51760"/>
                  </a:cubicBezTo>
                  <a:cubicBezTo>
                    <a:pt x="121516" y="66653"/>
                    <a:pt x="105151" y="76179"/>
                    <a:pt x="86447" y="98000"/>
                  </a:cubicBezTo>
                  <a:cubicBezTo>
                    <a:pt x="66618" y="121119"/>
                    <a:pt x="66011" y="146057"/>
                    <a:pt x="87140" y="162163"/>
                  </a:cubicBezTo>
                  <a:cubicBezTo>
                    <a:pt x="95452" y="168484"/>
                    <a:pt x="110606" y="166493"/>
                    <a:pt x="123162" y="158700"/>
                  </a:cubicBezTo>
                  <a:cubicBezTo>
                    <a:pt x="143857" y="145884"/>
                    <a:pt x="161002" y="123804"/>
                    <a:pt x="187585" y="110642"/>
                  </a:cubicBezTo>
                  <a:cubicBezTo>
                    <a:pt x="219018" y="95142"/>
                    <a:pt x="248372" y="95835"/>
                    <a:pt x="269067" y="114885"/>
                  </a:cubicBezTo>
                  <a:cubicBezTo>
                    <a:pt x="320069" y="162250"/>
                    <a:pt x="318857" y="229185"/>
                    <a:pt x="278419" y="280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8" name="Kombinationstegning: figur 147">
              <a:extLst>
                <a:ext uri="{FF2B5EF4-FFF2-40B4-BE49-F238E27FC236}">
                  <a16:creationId xmlns:a16="http://schemas.microsoft.com/office/drawing/2014/main" id="{9745B174-5F4B-48AE-B058-41097360AFE8}"/>
                </a:ext>
              </a:extLst>
            </p:cNvPr>
            <p:cNvSpPr/>
            <p:nvPr/>
          </p:nvSpPr>
          <p:spPr>
            <a:xfrm>
              <a:off x="6199034" y="1977313"/>
              <a:ext cx="565863" cy="519415"/>
            </a:xfrm>
            <a:custGeom>
              <a:avLst/>
              <a:gdLst>
                <a:gd name="connsiteX0" fmla="*/ 496521 w 565863"/>
                <a:gd name="connsiteY0" fmla="*/ 166850 h 519415"/>
                <a:gd name="connsiteX1" fmla="*/ 400838 w 565863"/>
                <a:gd name="connsiteY1" fmla="*/ 112731 h 519415"/>
                <a:gd name="connsiteX2" fmla="*/ 345679 w 565863"/>
                <a:gd name="connsiteY2" fmla="*/ 152563 h 519415"/>
                <a:gd name="connsiteX3" fmla="*/ 259954 w 565863"/>
                <a:gd name="connsiteY3" fmla="*/ 307994 h 519415"/>
                <a:gd name="connsiteX4" fmla="*/ 188430 w 565863"/>
                <a:gd name="connsiteY4" fmla="*/ 297343 h 519415"/>
                <a:gd name="connsiteX5" fmla="*/ 90236 w 565863"/>
                <a:gd name="connsiteY5" fmla="*/ 261321 h 519415"/>
                <a:gd name="connsiteX6" fmla="*/ 83136 w 565863"/>
                <a:gd name="connsiteY6" fmla="*/ 243137 h 519415"/>
                <a:gd name="connsiteX7" fmla="*/ 90409 w 565863"/>
                <a:gd name="connsiteY7" fmla="*/ 216813 h 519415"/>
                <a:gd name="connsiteX8" fmla="*/ 107814 w 565863"/>
                <a:gd name="connsiteY8" fmla="*/ 207461 h 519415"/>
                <a:gd name="connsiteX9" fmla="*/ 146261 w 565863"/>
                <a:gd name="connsiteY9" fmla="*/ 220450 h 519415"/>
                <a:gd name="connsiteX10" fmla="*/ 162713 w 565863"/>
                <a:gd name="connsiteY10" fmla="*/ 213090 h 519415"/>
                <a:gd name="connsiteX11" fmla="*/ 176394 w 565863"/>
                <a:gd name="connsiteY11" fmla="*/ 173691 h 519415"/>
                <a:gd name="connsiteX12" fmla="*/ 171025 w 565863"/>
                <a:gd name="connsiteY12" fmla="*/ 161308 h 519415"/>
                <a:gd name="connsiteX13" fmla="*/ 122708 w 565863"/>
                <a:gd name="connsiteY13" fmla="*/ 144943 h 519415"/>
                <a:gd name="connsiteX14" fmla="*/ 116906 w 565863"/>
                <a:gd name="connsiteY14" fmla="*/ 127884 h 519415"/>
                <a:gd name="connsiteX15" fmla="*/ 128076 w 565863"/>
                <a:gd name="connsiteY15" fmla="*/ 92815 h 519415"/>
                <a:gd name="connsiteX16" fmla="*/ 143836 w 565863"/>
                <a:gd name="connsiteY16" fmla="*/ 85022 h 519415"/>
                <a:gd name="connsiteX17" fmla="*/ 271384 w 565863"/>
                <a:gd name="connsiteY17" fmla="*/ 128577 h 519415"/>
                <a:gd name="connsiteX18" fmla="*/ 285758 w 565863"/>
                <a:gd name="connsiteY18" fmla="*/ 122516 h 519415"/>
                <a:gd name="connsiteX19" fmla="*/ 300565 w 565863"/>
                <a:gd name="connsiteY19" fmla="*/ 89178 h 519415"/>
                <a:gd name="connsiteX20" fmla="*/ 292426 w 565863"/>
                <a:gd name="connsiteY20" fmla="*/ 64153 h 519415"/>
                <a:gd name="connsiteX21" fmla="*/ 104697 w 565863"/>
                <a:gd name="connsiteY21" fmla="*/ 2414 h 519415"/>
                <a:gd name="connsiteX22" fmla="*/ 70580 w 565863"/>
                <a:gd name="connsiteY22" fmla="*/ 36531 h 519415"/>
                <a:gd name="connsiteX23" fmla="*/ 2779 w 565863"/>
                <a:gd name="connsiteY23" fmla="*/ 276734 h 519415"/>
                <a:gd name="connsiteX24" fmla="*/ 15508 w 565863"/>
                <a:gd name="connsiteY24" fmla="*/ 305915 h 519415"/>
                <a:gd name="connsiteX25" fmla="*/ 271038 w 565863"/>
                <a:gd name="connsiteY25" fmla="*/ 402897 h 519415"/>
                <a:gd name="connsiteX26" fmla="*/ 291127 w 565863"/>
                <a:gd name="connsiteY26" fmla="*/ 398568 h 519415"/>
                <a:gd name="connsiteX27" fmla="*/ 323858 w 565863"/>
                <a:gd name="connsiteY27" fmla="*/ 334490 h 519415"/>
                <a:gd name="connsiteX28" fmla="*/ 338059 w 565863"/>
                <a:gd name="connsiteY28" fmla="*/ 331200 h 519415"/>
                <a:gd name="connsiteX29" fmla="*/ 391053 w 565863"/>
                <a:gd name="connsiteY29" fmla="*/ 360727 h 519415"/>
                <a:gd name="connsiteX30" fmla="*/ 399279 w 565863"/>
                <a:gd name="connsiteY30" fmla="*/ 383674 h 519415"/>
                <a:gd name="connsiteX31" fmla="*/ 385251 w 565863"/>
                <a:gd name="connsiteY31" fmla="*/ 462385 h 519415"/>
                <a:gd name="connsiteX32" fmla="*/ 386637 w 565863"/>
                <a:gd name="connsiteY32" fmla="*/ 481955 h 519415"/>
                <a:gd name="connsiteX33" fmla="*/ 433742 w 565863"/>
                <a:gd name="connsiteY33" fmla="*/ 517024 h 519415"/>
                <a:gd name="connsiteX34" fmla="*/ 447943 w 565863"/>
                <a:gd name="connsiteY34" fmla="*/ 515898 h 519415"/>
                <a:gd name="connsiteX35" fmla="*/ 466560 w 565863"/>
                <a:gd name="connsiteY35" fmla="*/ 496242 h 519415"/>
                <a:gd name="connsiteX36" fmla="*/ 467253 w 565863"/>
                <a:gd name="connsiteY36" fmla="*/ 456497 h 519415"/>
                <a:gd name="connsiteX37" fmla="*/ 464915 w 565863"/>
                <a:gd name="connsiteY37" fmla="*/ 393632 h 519415"/>
                <a:gd name="connsiteX38" fmla="*/ 475652 w 565863"/>
                <a:gd name="connsiteY38" fmla="*/ 379604 h 519415"/>
                <a:gd name="connsiteX39" fmla="*/ 545271 w 565863"/>
                <a:gd name="connsiteY39" fmla="*/ 337175 h 519415"/>
                <a:gd name="connsiteX40" fmla="*/ 496521 w 565863"/>
                <a:gd name="connsiteY40" fmla="*/ 166850 h 519415"/>
                <a:gd name="connsiteX41" fmla="*/ 467686 w 565863"/>
                <a:gd name="connsiteY41" fmla="*/ 228590 h 519415"/>
                <a:gd name="connsiteX42" fmla="*/ 478596 w 565863"/>
                <a:gd name="connsiteY42" fmla="*/ 296130 h 519415"/>
                <a:gd name="connsiteX43" fmla="*/ 408458 w 565863"/>
                <a:gd name="connsiteY43" fmla="*/ 306435 h 519415"/>
                <a:gd name="connsiteX44" fmla="*/ 374081 w 565863"/>
                <a:gd name="connsiteY44" fmla="*/ 285826 h 519415"/>
                <a:gd name="connsiteX45" fmla="*/ 369405 w 565863"/>
                <a:gd name="connsiteY45" fmla="*/ 253788 h 519415"/>
                <a:gd name="connsiteX46" fmla="*/ 396681 w 565863"/>
                <a:gd name="connsiteY46" fmla="*/ 209020 h 519415"/>
                <a:gd name="connsiteX47" fmla="*/ 425516 w 565863"/>
                <a:gd name="connsiteY47" fmla="*/ 201660 h 519415"/>
                <a:gd name="connsiteX48" fmla="*/ 467686 w 565863"/>
                <a:gd name="connsiteY48" fmla="*/ 228590 h 5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863" h="519415">
                  <a:moveTo>
                    <a:pt x="496521" y="166850"/>
                  </a:moveTo>
                  <a:cubicBezTo>
                    <a:pt x="463963" y="145895"/>
                    <a:pt x="439111" y="130742"/>
                    <a:pt x="400838" y="112731"/>
                  </a:cubicBezTo>
                  <a:cubicBezTo>
                    <a:pt x="367760" y="97145"/>
                    <a:pt x="366374" y="112385"/>
                    <a:pt x="345679" y="152563"/>
                  </a:cubicBezTo>
                  <a:cubicBezTo>
                    <a:pt x="333297" y="176635"/>
                    <a:pt x="285239" y="264352"/>
                    <a:pt x="259954" y="307994"/>
                  </a:cubicBezTo>
                  <a:cubicBezTo>
                    <a:pt x="253027" y="319943"/>
                    <a:pt x="242203" y="317952"/>
                    <a:pt x="188430" y="297343"/>
                  </a:cubicBezTo>
                  <a:cubicBezTo>
                    <a:pt x="152062" y="283315"/>
                    <a:pt x="117252" y="270673"/>
                    <a:pt x="90236" y="261321"/>
                  </a:cubicBezTo>
                  <a:cubicBezTo>
                    <a:pt x="79499" y="257598"/>
                    <a:pt x="81317" y="249978"/>
                    <a:pt x="83136" y="243137"/>
                  </a:cubicBezTo>
                  <a:cubicBezTo>
                    <a:pt x="84521" y="237682"/>
                    <a:pt x="88244" y="223567"/>
                    <a:pt x="90409" y="216813"/>
                  </a:cubicBezTo>
                  <a:cubicBezTo>
                    <a:pt x="94306" y="204864"/>
                    <a:pt x="97250" y="204517"/>
                    <a:pt x="107814" y="207461"/>
                  </a:cubicBezTo>
                  <a:cubicBezTo>
                    <a:pt x="118724" y="210579"/>
                    <a:pt x="135263" y="216467"/>
                    <a:pt x="146261" y="220450"/>
                  </a:cubicBezTo>
                  <a:cubicBezTo>
                    <a:pt x="155352" y="223741"/>
                    <a:pt x="159509" y="221749"/>
                    <a:pt x="162713" y="213090"/>
                  </a:cubicBezTo>
                  <a:cubicBezTo>
                    <a:pt x="165917" y="204431"/>
                    <a:pt x="172324" y="187026"/>
                    <a:pt x="176394" y="173691"/>
                  </a:cubicBezTo>
                  <a:cubicBezTo>
                    <a:pt x="178299" y="167456"/>
                    <a:pt x="175961" y="163213"/>
                    <a:pt x="171025" y="161308"/>
                  </a:cubicBezTo>
                  <a:cubicBezTo>
                    <a:pt x="157257" y="155940"/>
                    <a:pt x="135004" y="148839"/>
                    <a:pt x="122708" y="144943"/>
                  </a:cubicBezTo>
                  <a:cubicBezTo>
                    <a:pt x="114915" y="142518"/>
                    <a:pt x="115001" y="134898"/>
                    <a:pt x="116906" y="127884"/>
                  </a:cubicBezTo>
                  <a:cubicBezTo>
                    <a:pt x="119157" y="119658"/>
                    <a:pt x="124959" y="101734"/>
                    <a:pt x="128076" y="92815"/>
                  </a:cubicBezTo>
                  <a:cubicBezTo>
                    <a:pt x="130588" y="85715"/>
                    <a:pt x="134571" y="82857"/>
                    <a:pt x="143836" y="85022"/>
                  </a:cubicBezTo>
                  <a:cubicBezTo>
                    <a:pt x="175874" y="92469"/>
                    <a:pt x="224279" y="108142"/>
                    <a:pt x="271384" y="128577"/>
                  </a:cubicBezTo>
                  <a:cubicBezTo>
                    <a:pt x="278398" y="131608"/>
                    <a:pt x="282814" y="129270"/>
                    <a:pt x="285758" y="122516"/>
                  </a:cubicBezTo>
                  <a:cubicBezTo>
                    <a:pt x="287490" y="118619"/>
                    <a:pt x="300565" y="89178"/>
                    <a:pt x="300565" y="89178"/>
                  </a:cubicBezTo>
                  <a:cubicBezTo>
                    <a:pt x="307666" y="72813"/>
                    <a:pt x="302990" y="68743"/>
                    <a:pt x="292426" y="64153"/>
                  </a:cubicBezTo>
                  <a:cubicBezTo>
                    <a:pt x="234930" y="39302"/>
                    <a:pt x="162020" y="16702"/>
                    <a:pt x="104697" y="2414"/>
                  </a:cubicBezTo>
                  <a:cubicBezTo>
                    <a:pt x="73264" y="-5379"/>
                    <a:pt x="78806" y="5618"/>
                    <a:pt x="70580" y="36531"/>
                  </a:cubicBezTo>
                  <a:cubicBezTo>
                    <a:pt x="64345" y="59824"/>
                    <a:pt x="6416" y="264005"/>
                    <a:pt x="2779" y="276734"/>
                  </a:cubicBezTo>
                  <a:cubicBezTo>
                    <a:pt x="-165" y="287039"/>
                    <a:pt x="-5274" y="299854"/>
                    <a:pt x="15508" y="305915"/>
                  </a:cubicBezTo>
                  <a:cubicBezTo>
                    <a:pt x="104091" y="325572"/>
                    <a:pt x="171285" y="349038"/>
                    <a:pt x="271038" y="402897"/>
                  </a:cubicBezTo>
                  <a:cubicBezTo>
                    <a:pt x="282468" y="409045"/>
                    <a:pt x="286538" y="406534"/>
                    <a:pt x="291127" y="398568"/>
                  </a:cubicBezTo>
                  <a:cubicBezTo>
                    <a:pt x="300652" y="381682"/>
                    <a:pt x="311822" y="356744"/>
                    <a:pt x="323858" y="334490"/>
                  </a:cubicBezTo>
                  <a:cubicBezTo>
                    <a:pt x="326889" y="328948"/>
                    <a:pt x="332258" y="328256"/>
                    <a:pt x="338059" y="331200"/>
                  </a:cubicBezTo>
                  <a:cubicBezTo>
                    <a:pt x="343861" y="334144"/>
                    <a:pt x="381182" y="354926"/>
                    <a:pt x="391053" y="360727"/>
                  </a:cubicBezTo>
                  <a:cubicBezTo>
                    <a:pt x="400578" y="366269"/>
                    <a:pt x="401530" y="370252"/>
                    <a:pt x="399279" y="383674"/>
                  </a:cubicBezTo>
                  <a:cubicBezTo>
                    <a:pt x="397028" y="397182"/>
                    <a:pt x="388369" y="446626"/>
                    <a:pt x="385251" y="462385"/>
                  </a:cubicBezTo>
                  <a:cubicBezTo>
                    <a:pt x="384212" y="467494"/>
                    <a:pt x="380835" y="478318"/>
                    <a:pt x="386637" y="481955"/>
                  </a:cubicBezTo>
                  <a:lnTo>
                    <a:pt x="433742" y="517024"/>
                  </a:lnTo>
                  <a:cubicBezTo>
                    <a:pt x="441362" y="522999"/>
                    <a:pt x="447943" y="515898"/>
                    <a:pt x="447943" y="515898"/>
                  </a:cubicBezTo>
                  <a:cubicBezTo>
                    <a:pt x="447943" y="515898"/>
                    <a:pt x="460585" y="502477"/>
                    <a:pt x="466560" y="496242"/>
                  </a:cubicBezTo>
                  <a:cubicBezTo>
                    <a:pt x="473141" y="489315"/>
                    <a:pt x="468032" y="468793"/>
                    <a:pt x="467253" y="456497"/>
                  </a:cubicBezTo>
                  <a:cubicBezTo>
                    <a:pt x="466560" y="444201"/>
                    <a:pt x="465088" y="405322"/>
                    <a:pt x="464915" y="393632"/>
                  </a:cubicBezTo>
                  <a:cubicBezTo>
                    <a:pt x="464742" y="382981"/>
                    <a:pt x="465608" y="381249"/>
                    <a:pt x="475652" y="379604"/>
                  </a:cubicBezTo>
                  <a:cubicBezTo>
                    <a:pt x="504227" y="374842"/>
                    <a:pt x="526741" y="365836"/>
                    <a:pt x="545271" y="337175"/>
                  </a:cubicBezTo>
                  <a:cubicBezTo>
                    <a:pt x="594715" y="261061"/>
                    <a:pt x="545791" y="198543"/>
                    <a:pt x="496521" y="166850"/>
                  </a:cubicBezTo>
                  <a:close/>
                  <a:moveTo>
                    <a:pt x="467686" y="228590"/>
                  </a:moveTo>
                  <a:cubicBezTo>
                    <a:pt x="492711" y="247986"/>
                    <a:pt x="496954" y="270240"/>
                    <a:pt x="478596" y="296130"/>
                  </a:cubicBezTo>
                  <a:cubicBezTo>
                    <a:pt x="461624" y="320116"/>
                    <a:pt x="430625" y="319077"/>
                    <a:pt x="408458" y="306435"/>
                  </a:cubicBezTo>
                  <a:cubicBezTo>
                    <a:pt x="397374" y="300114"/>
                    <a:pt x="391832" y="298815"/>
                    <a:pt x="374081" y="285826"/>
                  </a:cubicBezTo>
                  <a:cubicBezTo>
                    <a:pt x="361352" y="276561"/>
                    <a:pt x="361093" y="267988"/>
                    <a:pt x="369405" y="253788"/>
                  </a:cubicBezTo>
                  <a:cubicBezTo>
                    <a:pt x="375207" y="243830"/>
                    <a:pt x="386550" y="225819"/>
                    <a:pt x="396681" y="209020"/>
                  </a:cubicBezTo>
                  <a:cubicBezTo>
                    <a:pt x="405167" y="194906"/>
                    <a:pt x="411921" y="194386"/>
                    <a:pt x="425516" y="201660"/>
                  </a:cubicBezTo>
                  <a:cubicBezTo>
                    <a:pt x="433916" y="206249"/>
                    <a:pt x="458940" y="221836"/>
                    <a:pt x="467686" y="22859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49" name="Kombinationstegning: figur 148">
              <a:extLst>
                <a:ext uri="{FF2B5EF4-FFF2-40B4-BE49-F238E27FC236}">
                  <a16:creationId xmlns:a16="http://schemas.microsoft.com/office/drawing/2014/main" id="{D82B7BBE-387F-4132-8E61-4C84FBB636C0}"/>
                </a:ext>
              </a:extLst>
            </p:cNvPr>
            <p:cNvSpPr/>
            <p:nvPr/>
          </p:nvSpPr>
          <p:spPr>
            <a:xfrm>
              <a:off x="6665250" y="2313251"/>
              <a:ext cx="371724" cy="251869"/>
            </a:xfrm>
            <a:custGeom>
              <a:avLst/>
              <a:gdLst>
                <a:gd name="connsiteX0" fmla="*/ 301767 w 371724"/>
                <a:gd name="connsiteY0" fmla="*/ 188187 h 251869"/>
                <a:gd name="connsiteX1" fmla="*/ 231023 w 371724"/>
                <a:gd name="connsiteY1" fmla="*/ 106445 h 251869"/>
                <a:gd name="connsiteX2" fmla="*/ 206431 w 371724"/>
                <a:gd name="connsiteY2" fmla="*/ 104713 h 251869"/>
                <a:gd name="connsiteX3" fmla="*/ 175951 w 371724"/>
                <a:gd name="connsiteY3" fmla="*/ 135453 h 251869"/>
                <a:gd name="connsiteX4" fmla="*/ 175345 w 371724"/>
                <a:gd name="connsiteY4" fmla="*/ 151386 h 251869"/>
                <a:gd name="connsiteX5" fmla="*/ 212752 w 371724"/>
                <a:gd name="connsiteY5" fmla="*/ 192690 h 251869"/>
                <a:gd name="connsiteX6" fmla="*/ 215869 w 371724"/>
                <a:gd name="connsiteY6" fmla="*/ 210181 h 251869"/>
                <a:gd name="connsiteX7" fmla="*/ 184523 w 371724"/>
                <a:gd name="connsiteY7" fmla="*/ 238237 h 251869"/>
                <a:gd name="connsiteX8" fmla="*/ 167032 w 371724"/>
                <a:gd name="connsiteY8" fmla="*/ 238237 h 251869"/>
                <a:gd name="connsiteX9" fmla="*/ 127373 w 371724"/>
                <a:gd name="connsiteY9" fmla="*/ 195287 h 251869"/>
                <a:gd name="connsiteX10" fmla="*/ 104167 w 371724"/>
                <a:gd name="connsiteY10" fmla="*/ 198578 h 251869"/>
                <a:gd name="connsiteX11" fmla="*/ 56802 w 371724"/>
                <a:gd name="connsiteY11" fmla="*/ 245337 h 251869"/>
                <a:gd name="connsiteX12" fmla="*/ 29439 w 371724"/>
                <a:gd name="connsiteY12" fmla="*/ 243692 h 251869"/>
                <a:gd name="connsiteX13" fmla="*/ 7012 w 371724"/>
                <a:gd name="connsiteY13" fmla="*/ 222564 h 251869"/>
                <a:gd name="connsiteX14" fmla="*/ 8137 w 371724"/>
                <a:gd name="connsiteY14" fmla="*/ 197452 h 251869"/>
                <a:gd name="connsiteX15" fmla="*/ 182878 w 371724"/>
                <a:gd name="connsiteY15" fmla="*/ 31111 h 251869"/>
                <a:gd name="connsiteX16" fmla="*/ 241067 w 371724"/>
                <a:gd name="connsiteY16" fmla="*/ 9896 h 251869"/>
                <a:gd name="connsiteX17" fmla="*/ 368009 w 371724"/>
                <a:gd name="connsiteY17" fmla="*/ 158573 h 251869"/>
                <a:gd name="connsiteX18" fmla="*/ 361861 w 371724"/>
                <a:gd name="connsiteY18" fmla="*/ 188793 h 251869"/>
                <a:gd name="connsiteX19" fmla="*/ 336317 w 371724"/>
                <a:gd name="connsiteY19" fmla="*/ 210354 h 251869"/>
                <a:gd name="connsiteX20" fmla="*/ 301767 w 371724"/>
                <a:gd name="connsiteY20" fmla="*/ 188187 h 25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1724" h="251869">
                  <a:moveTo>
                    <a:pt x="301767" y="188187"/>
                  </a:moveTo>
                  <a:cubicBezTo>
                    <a:pt x="284276" y="165240"/>
                    <a:pt x="259684" y="135713"/>
                    <a:pt x="231023" y="106445"/>
                  </a:cubicBezTo>
                  <a:cubicBezTo>
                    <a:pt x="222364" y="96141"/>
                    <a:pt x="215349" y="96054"/>
                    <a:pt x="206431" y="104713"/>
                  </a:cubicBezTo>
                  <a:cubicBezTo>
                    <a:pt x="198205" y="112680"/>
                    <a:pt x="188939" y="121512"/>
                    <a:pt x="175951" y="135453"/>
                  </a:cubicBezTo>
                  <a:cubicBezTo>
                    <a:pt x="169803" y="142034"/>
                    <a:pt x="170236" y="145844"/>
                    <a:pt x="175345" y="151386"/>
                  </a:cubicBezTo>
                  <a:cubicBezTo>
                    <a:pt x="181233" y="157707"/>
                    <a:pt x="205218" y="183338"/>
                    <a:pt x="212752" y="192690"/>
                  </a:cubicBezTo>
                  <a:cubicBezTo>
                    <a:pt x="218640" y="200050"/>
                    <a:pt x="220199" y="204726"/>
                    <a:pt x="215869" y="210181"/>
                  </a:cubicBezTo>
                  <a:cubicBezTo>
                    <a:pt x="211540" y="215636"/>
                    <a:pt x="188333" y="235119"/>
                    <a:pt x="184523" y="238237"/>
                  </a:cubicBezTo>
                  <a:cubicBezTo>
                    <a:pt x="178895" y="242826"/>
                    <a:pt x="172227" y="244211"/>
                    <a:pt x="167032" y="238237"/>
                  </a:cubicBezTo>
                  <a:cubicBezTo>
                    <a:pt x="158113" y="227932"/>
                    <a:pt x="141487" y="209402"/>
                    <a:pt x="127373" y="195287"/>
                  </a:cubicBezTo>
                  <a:cubicBezTo>
                    <a:pt x="120533" y="188447"/>
                    <a:pt x="114818" y="188014"/>
                    <a:pt x="104167" y="198578"/>
                  </a:cubicBezTo>
                  <a:cubicBezTo>
                    <a:pt x="97326" y="205418"/>
                    <a:pt x="56802" y="245337"/>
                    <a:pt x="56802" y="245337"/>
                  </a:cubicBezTo>
                  <a:cubicBezTo>
                    <a:pt x="54031" y="247935"/>
                    <a:pt x="43120" y="259538"/>
                    <a:pt x="29439" y="243692"/>
                  </a:cubicBezTo>
                  <a:lnTo>
                    <a:pt x="7012" y="222564"/>
                  </a:lnTo>
                  <a:cubicBezTo>
                    <a:pt x="4068" y="219446"/>
                    <a:pt x="-7795" y="210527"/>
                    <a:pt x="8137" y="197452"/>
                  </a:cubicBezTo>
                  <a:cubicBezTo>
                    <a:pt x="8137" y="197452"/>
                    <a:pt x="173526" y="41242"/>
                    <a:pt x="182878" y="31111"/>
                  </a:cubicBezTo>
                  <a:cubicBezTo>
                    <a:pt x="200716" y="11974"/>
                    <a:pt x="216042" y="-14695"/>
                    <a:pt x="241067" y="9896"/>
                  </a:cubicBezTo>
                  <a:cubicBezTo>
                    <a:pt x="265399" y="33795"/>
                    <a:pt x="344370" y="126275"/>
                    <a:pt x="368009" y="158573"/>
                  </a:cubicBezTo>
                  <a:cubicBezTo>
                    <a:pt x="372599" y="164894"/>
                    <a:pt x="375196" y="176064"/>
                    <a:pt x="361861" y="188793"/>
                  </a:cubicBezTo>
                  <a:cubicBezTo>
                    <a:pt x="351384" y="198837"/>
                    <a:pt x="348613" y="201002"/>
                    <a:pt x="336317" y="210354"/>
                  </a:cubicBezTo>
                  <a:cubicBezTo>
                    <a:pt x="319345" y="223343"/>
                    <a:pt x="311639" y="201176"/>
                    <a:pt x="301767" y="18818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0" name="Kombinationstegning: figur 149">
              <a:extLst>
                <a:ext uri="{FF2B5EF4-FFF2-40B4-BE49-F238E27FC236}">
                  <a16:creationId xmlns:a16="http://schemas.microsoft.com/office/drawing/2014/main" id="{15E6C144-F676-4F74-B2D4-20C5D3CF6722}"/>
                </a:ext>
              </a:extLst>
            </p:cNvPr>
            <p:cNvSpPr/>
            <p:nvPr/>
          </p:nvSpPr>
          <p:spPr>
            <a:xfrm>
              <a:off x="6831287" y="2568189"/>
              <a:ext cx="332747" cy="306000"/>
            </a:xfrm>
            <a:custGeom>
              <a:avLst/>
              <a:gdLst>
                <a:gd name="connsiteX0" fmla="*/ 22816 w 332747"/>
                <a:gd name="connsiteY0" fmla="*/ 233632 h 306000"/>
                <a:gd name="connsiteX1" fmla="*/ 87153 w 332747"/>
                <a:gd name="connsiteY1" fmla="*/ 25468 h 306000"/>
                <a:gd name="connsiteX2" fmla="*/ 309259 w 332747"/>
                <a:gd name="connsiteY2" fmla="*/ 70755 h 306000"/>
                <a:gd name="connsiteX3" fmla="*/ 246653 w 332747"/>
                <a:gd name="connsiteY3" fmla="*/ 279958 h 306000"/>
                <a:gd name="connsiteX4" fmla="*/ 22816 w 332747"/>
                <a:gd name="connsiteY4" fmla="*/ 233632 h 306000"/>
                <a:gd name="connsiteX5" fmla="*/ 252801 w 332747"/>
                <a:gd name="connsiteY5" fmla="*/ 102880 h 306000"/>
                <a:gd name="connsiteX6" fmla="*/ 119971 w 332747"/>
                <a:gd name="connsiteY6" fmla="*/ 88506 h 306000"/>
                <a:gd name="connsiteX7" fmla="*/ 81611 w 332747"/>
                <a:gd name="connsiteY7" fmla="*/ 200641 h 306000"/>
                <a:gd name="connsiteX8" fmla="*/ 210372 w 332747"/>
                <a:gd name="connsiteY8" fmla="*/ 216141 h 306000"/>
                <a:gd name="connsiteX9" fmla="*/ 252801 w 332747"/>
                <a:gd name="connsiteY9" fmla="*/ 102880 h 30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747" h="306000">
                  <a:moveTo>
                    <a:pt x="22816" y="233632"/>
                  </a:moveTo>
                  <a:cubicBezTo>
                    <a:pt x="-25588" y="148860"/>
                    <a:pt x="6364" y="71620"/>
                    <a:pt x="87153" y="25468"/>
                  </a:cubicBezTo>
                  <a:cubicBezTo>
                    <a:pt x="161881" y="-17222"/>
                    <a:pt x="263799" y="-8909"/>
                    <a:pt x="309259" y="70755"/>
                  </a:cubicBezTo>
                  <a:cubicBezTo>
                    <a:pt x="354719" y="150332"/>
                    <a:pt x="334370" y="229822"/>
                    <a:pt x="246653" y="279958"/>
                  </a:cubicBezTo>
                  <a:cubicBezTo>
                    <a:pt x="161621" y="328363"/>
                    <a:pt x="64899" y="307235"/>
                    <a:pt x="22816" y="233632"/>
                  </a:cubicBezTo>
                  <a:close/>
                  <a:moveTo>
                    <a:pt x="252801" y="102880"/>
                  </a:moveTo>
                  <a:cubicBezTo>
                    <a:pt x="228123" y="59671"/>
                    <a:pt x="168808" y="60624"/>
                    <a:pt x="119971" y="88506"/>
                  </a:cubicBezTo>
                  <a:cubicBezTo>
                    <a:pt x="79187" y="111799"/>
                    <a:pt x="56933" y="157346"/>
                    <a:pt x="81611" y="200641"/>
                  </a:cubicBezTo>
                  <a:cubicBezTo>
                    <a:pt x="109493" y="249478"/>
                    <a:pt x="169761" y="239347"/>
                    <a:pt x="210372" y="216141"/>
                  </a:cubicBezTo>
                  <a:cubicBezTo>
                    <a:pt x="256698" y="189731"/>
                    <a:pt x="273324" y="138815"/>
                    <a:pt x="252801" y="10288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1" name="Kombinationstegning: figur 150">
              <a:extLst>
                <a:ext uri="{FF2B5EF4-FFF2-40B4-BE49-F238E27FC236}">
                  <a16:creationId xmlns:a16="http://schemas.microsoft.com/office/drawing/2014/main" id="{EC6466E7-9610-4F88-BF4A-958F84FE28FB}"/>
                </a:ext>
              </a:extLst>
            </p:cNvPr>
            <p:cNvSpPr/>
            <p:nvPr/>
          </p:nvSpPr>
          <p:spPr>
            <a:xfrm>
              <a:off x="4796356" y="2455334"/>
              <a:ext cx="2454352" cy="1996911"/>
            </a:xfrm>
            <a:custGeom>
              <a:avLst/>
              <a:gdLst>
                <a:gd name="connsiteX0" fmla="*/ 2396663 w 2454352"/>
                <a:gd name="connsiteY0" fmla="*/ 788102 h 1996911"/>
                <a:gd name="connsiteX1" fmla="*/ 2157153 w 2454352"/>
                <a:gd name="connsiteY1" fmla="*/ 761258 h 1996911"/>
                <a:gd name="connsiteX2" fmla="*/ 2139662 w 2454352"/>
                <a:gd name="connsiteY2" fmla="*/ 774074 h 1996911"/>
                <a:gd name="connsiteX3" fmla="*/ 2113598 w 2454352"/>
                <a:gd name="connsiteY3" fmla="*/ 951066 h 1996911"/>
                <a:gd name="connsiteX4" fmla="*/ 2035233 w 2454352"/>
                <a:gd name="connsiteY4" fmla="*/ 739437 h 1996911"/>
                <a:gd name="connsiteX5" fmla="*/ 2003974 w 2454352"/>
                <a:gd name="connsiteY5" fmla="*/ 686271 h 1996911"/>
                <a:gd name="connsiteX6" fmla="*/ 2024755 w 2454352"/>
                <a:gd name="connsiteY6" fmla="*/ 652327 h 1996911"/>
                <a:gd name="connsiteX7" fmla="*/ 2014018 w 2454352"/>
                <a:gd name="connsiteY7" fmla="*/ 646525 h 1996911"/>
                <a:gd name="connsiteX8" fmla="*/ 2008476 w 2454352"/>
                <a:gd name="connsiteY8" fmla="*/ 634403 h 1996911"/>
                <a:gd name="connsiteX9" fmla="*/ 2017222 w 2454352"/>
                <a:gd name="connsiteY9" fmla="*/ 604529 h 1996911"/>
                <a:gd name="connsiteX10" fmla="*/ 1955309 w 2454352"/>
                <a:gd name="connsiteY10" fmla="*/ 611283 h 1996911"/>
                <a:gd name="connsiteX11" fmla="*/ 1986828 w 2454352"/>
                <a:gd name="connsiteY11" fmla="*/ 558636 h 1996911"/>
                <a:gd name="connsiteX12" fmla="*/ 2042247 w 2454352"/>
                <a:gd name="connsiteY12" fmla="*/ 395325 h 1996911"/>
                <a:gd name="connsiteX13" fmla="*/ 1983278 w 2454352"/>
                <a:gd name="connsiteY13" fmla="*/ 268383 h 1996911"/>
                <a:gd name="connsiteX14" fmla="*/ 1967779 w 2454352"/>
                <a:gd name="connsiteY14" fmla="*/ 235305 h 1996911"/>
                <a:gd name="connsiteX15" fmla="*/ 1947863 w 2454352"/>
                <a:gd name="connsiteY15" fmla="*/ 230976 h 1996911"/>
                <a:gd name="connsiteX16" fmla="*/ 1940069 w 2454352"/>
                <a:gd name="connsiteY16" fmla="*/ 215476 h 1996911"/>
                <a:gd name="connsiteX17" fmla="*/ 1865775 w 2454352"/>
                <a:gd name="connsiteY17" fmla="*/ 138496 h 1996911"/>
                <a:gd name="connsiteX18" fmla="*/ 1813820 w 2454352"/>
                <a:gd name="connsiteY18" fmla="*/ 128625 h 1996911"/>
                <a:gd name="connsiteX19" fmla="*/ 1726450 w 2454352"/>
                <a:gd name="connsiteY19" fmla="*/ 113385 h 1996911"/>
                <a:gd name="connsiteX20" fmla="*/ 1647912 w 2454352"/>
                <a:gd name="connsiteY20" fmla="*/ 102561 h 1996911"/>
                <a:gd name="connsiteX21" fmla="*/ 1605655 w 2454352"/>
                <a:gd name="connsiteY21" fmla="*/ 13026 h 1996911"/>
                <a:gd name="connsiteX22" fmla="*/ 1570240 w 2454352"/>
                <a:gd name="connsiteY22" fmla="*/ 4280 h 1996911"/>
                <a:gd name="connsiteX23" fmla="*/ 1429789 w 2454352"/>
                <a:gd name="connsiteY23" fmla="*/ 88101 h 1996911"/>
                <a:gd name="connsiteX24" fmla="*/ 1107844 w 2454352"/>
                <a:gd name="connsiteY24" fmla="*/ 332200 h 1996911"/>
                <a:gd name="connsiteX25" fmla="*/ 1070004 w 2454352"/>
                <a:gd name="connsiteY25" fmla="*/ 362680 h 1996911"/>
                <a:gd name="connsiteX26" fmla="*/ 691602 w 2454352"/>
                <a:gd name="connsiteY26" fmla="*/ 335144 h 1996911"/>
                <a:gd name="connsiteX27" fmla="*/ 486035 w 2454352"/>
                <a:gd name="connsiteY27" fmla="*/ 416886 h 1996911"/>
                <a:gd name="connsiteX28" fmla="*/ 478761 w 2454352"/>
                <a:gd name="connsiteY28" fmla="*/ 461134 h 1996911"/>
                <a:gd name="connsiteX29" fmla="*/ 503180 w 2454352"/>
                <a:gd name="connsiteY29" fmla="*/ 504603 h 1996911"/>
                <a:gd name="connsiteX30" fmla="*/ 490711 w 2454352"/>
                <a:gd name="connsiteY30" fmla="*/ 531879 h 1996911"/>
                <a:gd name="connsiteX31" fmla="*/ 415550 w 2454352"/>
                <a:gd name="connsiteY31" fmla="*/ 536468 h 1996911"/>
                <a:gd name="connsiteX32" fmla="*/ 390612 w 2454352"/>
                <a:gd name="connsiteY32" fmla="*/ 567468 h 1996911"/>
                <a:gd name="connsiteX33" fmla="*/ 412865 w 2454352"/>
                <a:gd name="connsiteY33" fmla="*/ 617517 h 1996911"/>
                <a:gd name="connsiteX34" fmla="*/ 401176 w 2454352"/>
                <a:gd name="connsiteY34" fmla="*/ 651461 h 1996911"/>
                <a:gd name="connsiteX35" fmla="*/ 301077 w 2454352"/>
                <a:gd name="connsiteY35" fmla="*/ 715019 h 1996911"/>
                <a:gd name="connsiteX36" fmla="*/ 290859 w 2454352"/>
                <a:gd name="connsiteY36" fmla="*/ 747490 h 1996911"/>
                <a:gd name="connsiteX37" fmla="*/ 307225 w 2454352"/>
                <a:gd name="connsiteY37" fmla="*/ 775546 h 1996911"/>
                <a:gd name="connsiteX38" fmla="*/ 304367 w 2454352"/>
                <a:gd name="connsiteY38" fmla="*/ 775632 h 1996911"/>
                <a:gd name="connsiteX39" fmla="*/ 238212 w 2454352"/>
                <a:gd name="connsiteY39" fmla="*/ 764289 h 1996911"/>
                <a:gd name="connsiteX40" fmla="*/ 218729 w 2454352"/>
                <a:gd name="connsiteY40" fmla="*/ 746884 h 1996911"/>
                <a:gd name="connsiteX41" fmla="*/ 223405 w 2454352"/>
                <a:gd name="connsiteY41" fmla="*/ 659514 h 1996911"/>
                <a:gd name="connsiteX42" fmla="*/ 237519 w 2454352"/>
                <a:gd name="connsiteY42" fmla="*/ 648171 h 1996911"/>
                <a:gd name="connsiteX43" fmla="*/ 284971 w 2454352"/>
                <a:gd name="connsiteY43" fmla="*/ 652760 h 1996911"/>
                <a:gd name="connsiteX44" fmla="*/ 325235 w 2454352"/>
                <a:gd name="connsiteY44" fmla="*/ 642715 h 1996911"/>
                <a:gd name="connsiteX45" fmla="*/ 329652 w 2454352"/>
                <a:gd name="connsiteY45" fmla="*/ 607213 h 1996911"/>
                <a:gd name="connsiteX46" fmla="*/ 295188 w 2454352"/>
                <a:gd name="connsiteY46" fmla="*/ 588596 h 1996911"/>
                <a:gd name="connsiteX47" fmla="*/ 241156 w 2454352"/>
                <a:gd name="connsiteY47" fmla="*/ 583487 h 1996911"/>
                <a:gd name="connsiteX48" fmla="*/ 229985 w 2454352"/>
                <a:gd name="connsiteY48" fmla="*/ 570672 h 1996911"/>
                <a:gd name="connsiteX49" fmla="*/ 237346 w 2454352"/>
                <a:gd name="connsiteY49" fmla="*/ 517505 h 1996911"/>
                <a:gd name="connsiteX50" fmla="*/ 251893 w 2454352"/>
                <a:gd name="connsiteY50" fmla="*/ 496203 h 1996911"/>
                <a:gd name="connsiteX51" fmla="*/ 337878 w 2454352"/>
                <a:gd name="connsiteY51" fmla="*/ 471698 h 1996911"/>
                <a:gd name="connsiteX52" fmla="*/ 355109 w 2454352"/>
                <a:gd name="connsiteY52" fmla="*/ 456718 h 1996911"/>
                <a:gd name="connsiteX53" fmla="*/ 364634 w 2454352"/>
                <a:gd name="connsiteY53" fmla="*/ 418185 h 1996911"/>
                <a:gd name="connsiteX54" fmla="*/ 354936 w 2454352"/>
                <a:gd name="connsiteY54" fmla="*/ 401473 h 1996911"/>
                <a:gd name="connsiteX55" fmla="*/ 331210 w 2454352"/>
                <a:gd name="connsiteY55" fmla="*/ 394026 h 1996911"/>
                <a:gd name="connsiteX56" fmla="*/ 303241 w 2454352"/>
                <a:gd name="connsiteY56" fmla="*/ 395498 h 1996911"/>
                <a:gd name="connsiteX57" fmla="*/ 230072 w 2454352"/>
                <a:gd name="connsiteY57" fmla="*/ 432213 h 1996911"/>
                <a:gd name="connsiteX58" fmla="*/ 220547 w 2454352"/>
                <a:gd name="connsiteY58" fmla="*/ 430914 h 1996911"/>
                <a:gd name="connsiteX59" fmla="*/ 130146 w 2454352"/>
                <a:gd name="connsiteY59" fmla="*/ 372725 h 1996911"/>
                <a:gd name="connsiteX60" fmla="*/ 26324 w 2454352"/>
                <a:gd name="connsiteY60" fmla="*/ 468321 h 1996911"/>
                <a:gd name="connsiteX61" fmla="*/ 0 w 2454352"/>
                <a:gd name="connsiteY61" fmla="*/ 751387 h 1996911"/>
                <a:gd name="connsiteX62" fmla="*/ 67454 w 2454352"/>
                <a:gd name="connsiteY62" fmla="*/ 781867 h 1996911"/>
                <a:gd name="connsiteX63" fmla="*/ 268345 w 2454352"/>
                <a:gd name="connsiteY63" fmla="*/ 837198 h 1996911"/>
                <a:gd name="connsiteX64" fmla="*/ 303588 w 2454352"/>
                <a:gd name="connsiteY64" fmla="*/ 846723 h 1996911"/>
                <a:gd name="connsiteX65" fmla="*/ 330431 w 2454352"/>
                <a:gd name="connsiteY65" fmla="*/ 837025 h 1996911"/>
                <a:gd name="connsiteX66" fmla="*/ 333895 w 2454352"/>
                <a:gd name="connsiteY66" fmla="*/ 821699 h 1996911"/>
                <a:gd name="connsiteX67" fmla="*/ 362643 w 2454352"/>
                <a:gd name="connsiteY67" fmla="*/ 871748 h 1996911"/>
                <a:gd name="connsiteX68" fmla="*/ 356062 w 2454352"/>
                <a:gd name="connsiteY68" fmla="*/ 900496 h 1996911"/>
                <a:gd name="connsiteX69" fmla="*/ 339956 w 2454352"/>
                <a:gd name="connsiteY69" fmla="*/ 940328 h 1996911"/>
                <a:gd name="connsiteX70" fmla="*/ 377536 w 2454352"/>
                <a:gd name="connsiteY70" fmla="*/ 952797 h 1996911"/>
                <a:gd name="connsiteX71" fmla="*/ 410701 w 2454352"/>
                <a:gd name="connsiteY71" fmla="*/ 958599 h 1996911"/>
                <a:gd name="connsiteX72" fmla="*/ 563101 w 2454352"/>
                <a:gd name="connsiteY72" fmla="*/ 1212483 h 1996911"/>
                <a:gd name="connsiteX73" fmla="*/ 563187 w 2454352"/>
                <a:gd name="connsiteY73" fmla="*/ 1242704 h 1996911"/>
                <a:gd name="connsiteX74" fmla="*/ 539721 w 2454352"/>
                <a:gd name="connsiteY74" fmla="*/ 1295091 h 1996911"/>
                <a:gd name="connsiteX75" fmla="*/ 588385 w 2454352"/>
                <a:gd name="connsiteY75" fmla="*/ 1303837 h 1996911"/>
                <a:gd name="connsiteX76" fmla="*/ 615661 w 2454352"/>
                <a:gd name="connsiteY76" fmla="*/ 1305222 h 1996911"/>
                <a:gd name="connsiteX77" fmla="*/ 684501 w 2454352"/>
                <a:gd name="connsiteY77" fmla="*/ 1421514 h 1996911"/>
                <a:gd name="connsiteX78" fmla="*/ 730221 w 2454352"/>
                <a:gd name="connsiteY78" fmla="*/ 1440564 h 1996911"/>
                <a:gd name="connsiteX79" fmla="*/ 823047 w 2454352"/>
                <a:gd name="connsiteY79" fmla="*/ 1433030 h 1996911"/>
                <a:gd name="connsiteX80" fmla="*/ 880716 w 2454352"/>
                <a:gd name="connsiteY80" fmla="*/ 1502130 h 1996911"/>
                <a:gd name="connsiteX81" fmla="*/ 920548 w 2454352"/>
                <a:gd name="connsiteY81" fmla="*/ 1528540 h 1996911"/>
                <a:gd name="connsiteX82" fmla="*/ 957522 w 2454352"/>
                <a:gd name="connsiteY82" fmla="*/ 1574174 h 1996911"/>
                <a:gd name="connsiteX83" fmla="*/ 977265 w 2454352"/>
                <a:gd name="connsiteY83" fmla="*/ 1591838 h 1996911"/>
                <a:gd name="connsiteX84" fmla="*/ 973715 w 2454352"/>
                <a:gd name="connsiteY84" fmla="*/ 1600324 h 1996911"/>
                <a:gd name="connsiteX85" fmla="*/ 856557 w 2454352"/>
                <a:gd name="connsiteY85" fmla="*/ 1571403 h 1996911"/>
                <a:gd name="connsiteX86" fmla="*/ 719051 w 2454352"/>
                <a:gd name="connsiteY86" fmla="*/ 1679295 h 1996911"/>
                <a:gd name="connsiteX87" fmla="*/ 806768 w 2454352"/>
                <a:gd name="connsiteY87" fmla="*/ 1877675 h 1996911"/>
                <a:gd name="connsiteX88" fmla="*/ 923579 w 2454352"/>
                <a:gd name="connsiteY88" fmla="*/ 1915082 h 1996911"/>
                <a:gd name="connsiteX89" fmla="*/ 959081 w 2454352"/>
                <a:gd name="connsiteY89" fmla="*/ 1896465 h 1996911"/>
                <a:gd name="connsiteX90" fmla="*/ 969559 w 2454352"/>
                <a:gd name="connsiteY90" fmla="*/ 1857066 h 1996911"/>
                <a:gd name="connsiteX91" fmla="*/ 1033203 w 2454352"/>
                <a:gd name="connsiteY91" fmla="*/ 1647257 h 1996911"/>
                <a:gd name="connsiteX92" fmla="*/ 1038225 w 2454352"/>
                <a:gd name="connsiteY92" fmla="*/ 1644486 h 1996911"/>
                <a:gd name="connsiteX93" fmla="*/ 1081521 w 2454352"/>
                <a:gd name="connsiteY93" fmla="*/ 1651759 h 1996911"/>
                <a:gd name="connsiteX94" fmla="*/ 1112087 w 2454352"/>
                <a:gd name="connsiteY94" fmla="*/ 1653837 h 1996911"/>
                <a:gd name="connsiteX95" fmla="*/ 1111914 w 2454352"/>
                <a:gd name="connsiteY95" fmla="*/ 1657041 h 1996911"/>
                <a:gd name="connsiteX96" fmla="*/ 1066280 w 2454352"/>
                <a:gd name="connsiteY96" fmla="*/ 1716010 h 1996911"/>
                <a:gd name="connsiteX97" fmla="*/ 1091046 w 2454352"/>
                <a:gd name="connsiteY97" fmla="*/ 1840267 h 1996911"/>
                <a:gd name="connsiteX98" fmla="*/ 1200583 w 2454352"/>
                <a:gd name="connsiteY98" fmla="*/ 1992494 h 1996911"/>
                <a:gd name="connsiteX99" fmla="*/ 1222231 w 2454352"/>
                <a:gd name="connsiteY99" fmla="*/ 1992494 h 1996911"/>
                <a:gd name="connsiteX100" fmla="*/ 1331942 w 2454352"/>
                <a:gd name="connsiteY100" fmla="*/ 1840354 h 1996911"/>
                <a:gd name="connsiteX101" fmla="*/ 1356793 w 2454352"/>
                <a:gd name="connsiteY101" fmla="*/ 1716270 h 1996911"/>
                <a:gd name="connsiteX102" fmla="*/ 1281546 w 2454352"/>
                <a:gd name="connsiteY102" fmla="*/ 1652279 h 1996911"/>
                <a:gd name="connsiteX103" fmla="*/ 1218334 w 2454352"/>
                <a:gd name="connsiteY103" fmla="*/ 1690119 h 1996911"/>
                <a:gd name="connsiteX104" fmla="*/ 1211147 w 2454352"/>
                <a:gd name="connsiteY104" fmla="*/ 1694016 h 1996911"/>
                <a:gd name="connsiteX105" fmla="*/ 1204653 w 2454352"/>
                <a:gd name="connsiteY105" fmla="*/ 1690292 h 1996911"/>
                <a:gd name="connsiteX106" fmla="*/ 1167332 w 2454352"/>
                <a:gd name="connsiteY106" fmla="*/ 1658427 h 1996911"/>
                <a:gd name="connsiteX107" fmla="*/ 1167765 w 2454352"/>
                <a:gd name="connsiteY107" fmla="*/ 1656175 h 1996911"/>
                <a:gd name="connsiteX108" fmla="*/ 1225781 w 2454352"/>
                <a:gd name="connsiteY108" fmla="*/ 1630111 h 1996911"/>
                <a:gd name="connsiteX109" fmla="*/ 1288646 w 2454352"/>
                <a:gd name="connsiteY109" fmla="*/ 1573568 h 1996911"/>
                <a:gd name="connsiteX110" fmla="*/ 1371513 w 2454352"/>
                <a:gd name="connsiteY110" fmla="*/ 1565601 h 1996911"/>
                <a:gd name="connsiteX111" fmla="*/ 1459057 w 2454352"/>
                <a:gd name="connsiteY111" fmla="*/ 1617729 h 1996911"/>
                <a:gd name="connsiteX112" fmla="*/ 1460269 w 2454352"/>
                <a:gd name="connsiteY112" fmla="*/ 1621020 h 1996911"/>
                <a:gd name="connsiteX113" fmla="*/ 1450917 w 2454352"/>
                <a:gd name="connsiteY113" fmla="*/ 1633921 h 1996911"/>
                <a:gd name="connsiteX114" fmla="*/ 1444077 w 2454352"/>
                <a:gd name="connsiteY114" fmla="*/ 1634701 h 1996911"/>
                <a:gd name="connsiteX115" fmla="*/ 1424853 w 2454352"/>
                <a:gd name="connsiteY115" fmla="*/ 1617296 h 1996911"/>
                <a:gd name="connsiteX116" fmla="*/ 1415848 w 2454352"/>
                <a:gd name="connsiteY116" fmla="*/ 1616863 h 1996911"/>
                <a:gd name="connsiteX117" fmla="*/ 1386407 w 2454352"/>
                <a:gd name="connsiteY117" fmla="*/ 1627254 h 1996911"/>
                <a:gd name="connsiteX118" fmla="*/ 1376016 w 2454352"/>
                <a:gd name="connsiteY118" fmla="*/ 1643620 h 1996911"/>
                <a:gd name="connsiteX119" fmla="*/ 1409094 w 2454352"/>
                <a:gd name="connsiteY119" fmla="*/ 1753330 h 1996911"/>
                <a:gd name="connsiteX120" fmla="*/ 1437149 w 2454352"/>
                <a:gd name="connsiteY120" fmla="*/ 1764500 h 1996911"/>
                <a:gd name="connsiteX121" fmla="*/ 1472565 w 2454352"/>
                <a:gd name="connsiteY121" fmla="*/ 1749693 h 1996911"/>
                <a:gd name="connsiteX122" fmla="*/ 1480272 w 2454352"/>
                <a:gd name="connsiteY122" fmla="*/ 1728912 h 1996911"/>
                <a:gd name="connsiteX123" fmla="*/ 1489450 w 2454352"/>
                <a:gd name="connsiteY123" fmla="*/ 1671675 h 1996911"/>
                <a:gd name="connsiteX124" fmla="*/ 1527204 w 2454352"/>
                <a:gd name="connsiteY124" fmla="*/ 1652192 h 1996911"/>
                <a:gd name="connsiteX125" fmla="*/ 1638646 w 2454352"/>
                <a:gd name="connsiteY125" fmla="*/ 1726747 h 1996911"/>
                <a:gd name="connsiteX126" fmla="*/ 1585999 w 2454352"/>
                <a:gd name="connsiteY126" fmla="*/ 1849706 h 1996911"/>
                <a:gd name="connsiteX127" fmla="*/ 1524173 w 2454352"/>
                <a:gd name="connsiteY127" fmla="*/ 1843212 h 1996911"/>
                <a:gd name="connsiteX128" fmla="*/ 1490056 w 2454352"/>
                <a:gd name="connsiteY128" fmla="*/ 1804332 h 1996911"/>
                <a:gd name="connsiteX129" fmla="*/ 1473691 w 2454352"/>
                <a:gd name="connsiteY129" fmla="*/ 1802254 h 1996911"/>
                <a:gd name="connsiteX130" fmla="*/ 1444856 w 2454352"/>
                <a:gd name="connsiteY130" fmla="*/ 1814637 h 1996911"/>
                <a:gd name="connsiteX131" fmla="*/ 1434985 w 2454352"/>
                <a:gd name="connsiteY131" fmla="*/ 1838276 h 1996911"/>
                <a:gd name="connsiteX132" fmla="*/ 1597169 w 2454352"/>
                <a:gd name="connsiteY132" fmla="*/ 1910666 h 1996911"/>
                <a:gd name="connsiteX133" fmla="*/ 1710084 w 2454352"/>
                <a:gd name="connsiteY133" fmla="*/ 1704753 h 1996911"/>
                <a:gd name="connsiteX134" fmla="*/ 1605396 w 2454352"/>
                <a:gd name="connsiteY134" fmla="*/ 1594869 h 1996911"/>
                <a:gd name="connsiteX135" fmla="*/ 1603231 w 2454352"/>
                <a:gd name="connsiteY135" fmla="*/ 1590453 h 1996911"/>
                <a:gd name="connsiteX136" fmla="*/ 1660381 w 2454352"/>
                <a:gd name="connsiteY136" fmla="*/ 1561964 h 1996911"/>
                <a:gd name="connsiteX137" fmla="*/ 1692506 w 2454352"/>
                <a:gd name="connsiteY137" fmla="*/ 1572615 h 1996911"/>
                <a:gd name="connsiteX138" fmla="*/ 1781089 w 2454352"/>
                <a:gd name="connsiteY138" fmla="*/ 1730037 h 1996911"/>
                <a:gd name="connsiteX139" fmla="*/ 1806633 w 2454352"/>
                <a:gd name="connsiteY139" fmla="*/ 1779567 h 1996911"/>
                <a:gd name="connsiteX140" fmla="*/ 1843694 w 2454352"/>
                <a:gd name="connsiteY140" fmla="*/ 1790824 h 1996911"/>
                <a:gd name="connsiteX141" fmla="*/ 1874953 w 2454352"/>
                <a:gd name="connsiteY141" fmla="*/ 1770908 h 1996911"/>
                <a:gd name="connsiteX142" fmla="*/ 1861272 w 2454352"/>
                <a:gd name="connsiteY142" fmla="*/ 1723630 h 1996911"/>
                <a:gd name="connsiteX143" fmla="*/ 1784466 w 2454352"/>
                <a:gd name="connsiteY143" fmla="*/ 1606299 h 1996911"/>
                <a:gd name="connsiteX144" fmla="*/ 1783426 w 2454352"/>
                <a:gd name="connsiteY144" fmla="*/ 1582919 h 1996911"/>
                <a:gd name="connsiteX145" fmla="*/ 1803948 w 2454352"/>
                <a:gd name="connsiteY145" fmla="*/ 1583352 h 1996911"/>
                <a:gd name="connsiteX146" fmla="*/ 1949941 w 2454352"/>
                <a:gd name="connsiteY146" fmla="*/ 1652192 h 1996911"/>
                <a:gd name="connsiteX147" fmla="*/ 1980334 w 2454352"/>
                <a:gd name="connsiteY147" fmla="*/ 1669424 h 1996911"/>
                <a:gd name="connsiteX148" fmla="*/ 2017395 w 2454352"/>
                <a:gd name="connsiteY148" fmla="*/ 1669250 h 1996911"/>
                <a:gd name="connsiteX149" fmla="*/ 2095414 w 2454352"/>
                <a:gd name="connsiteY149" fmla="*/ 1596861 h 1996911"/>
                <a:gd name="connsiteX150" fmla="*/ 2085283 w 2454352"/>
                <a:gd name="connsiteY150" fmla="*/ 1565515 h 1996911"/>
                <a:gd name="connsiteX151" fmla="*/ 1911668 w 2454352"/>
                <a:gd name="connsiteY151" fmla="*/ 1382548 h 1996911"/>
                <a:gd name="connsiteX152" fmla="*/ 1912707 w 2454352"/>
                <a:gd name="connsiteY152" fmla="*/ 1377179 h 1996911"/>
                <a:gd name="connsiteX153" fmla="*/ 1938944 w 2454352"/>
                <a:gd name="connsiteY153" fmla="*/ 1349817 h 1996911"/>
                <a:gd name="connsiteX154" fmla="*/ 1965960 w 2454352"/>
                <a:gd name="connsiteY154" fmla="*/ 1352588 h 1996911"/>
                <a:gd name="connsiteX155" fmla="*/ 2122257 w 2454352"/>
                <a:gd name="connsiteY155" fmla="*/ 1490960 h 1996911"/>
                <a:gd name="connsiteX156" fmla="*/ 2172913 w 2454352"/>
                <a:gd name="connsiteY156" fmla="*/ 1510789 h 1996911"/>
                <a:gd name="connsiteX157" fmla="*/ 2200448 w 2454352"/>
                <a:gd name="connsiteY157" fmla="*/ 1477105 h 1996911"/>
                <a:gd name="connsiteX158" fmla="*/ 2176982 w 2454352"/>
                <a:gd name="connsiteY158" fmla="*/ 1438313 h 1996911"/>
                <a:gd name="connsiteX159" fmla="*/ 1999904 w 2454352"/>
                <a:gd name="connsiteY159" fmla="*/ 1298035 h 1996911"/>
                <a:gd name="connsiteX160" fmla="*/ 1998951 w 2454352"/>
                <a:gd name="connsiteY160" fmla="*/ 1273530 h 1996911"/>
                <a:gd name="connsiteX161" fmla="*/ 1998605 w 2454352"/>
                <a:gd name="connsiteY161" fmla="*/ 1273790 h 1996911"/>
                <a:gd name="connsiteX162" fmla="*/ 2016616 w 2454352"/>
                <a:gd name="connsiteY162" fmla="*/ 1245648 h 1996911"/>
                <a:gd name="connsiteX163" fmla="*/ 2018781 w 2454352"/>
                <a:gd name="connsiteY163" fmla="*/ 1243396 h 1996911"/>
                <a:gd name="connsiteX164" fmla="*/ 2044671 w 2454352"/>
                <a:gd name="connsiteY164" fmla="*/ 1241665 h 1996911"/>
                <a:gd name="connsiteX165" fmla="*/ 2212225 w 2454352"/>
                <a:gd name="connsiteY165" fmla="*/ 1349037 h 1996911"/>
                <a:gd name="connsiteX166" fmla="*/ 2275003 w 2454352"/>
                <a:gd name="connsiteY166" fmla="*/ 1367828 h 1996911"/>
                <a:gd name="connsiteX167" fmla="*/ 2294226 w 2454352"/>
                <a:gd name="connsiteY167" fmla="*/ 1337521 h 1996911"/>
                <a:gd name="connsiteX168" fmla="*/ 2245476 w 2454352"/>
                <a:gd name="connsiteY168" fmla="*/ 1290242 h 1996911"/>
                <a:gd name="connsiteX169" fmla="*/ 2116022 w 2454352"/>
                <a:gd name="connsiteY169" fmla="*/ 1213609 h 1996911"/>
                <a:gd name="connsiteX170" fmla="*/ 2110134 w 2454352"/>
                <a:gd name="connsiteY170" fmla="*/ 1202959 h 1996911"/>
                <a:gd name="connsiteX171" fmla="*/ 2112385 w 2454352"/>
                <a:gd name="connsiteY171" fmla="*/ 1194992 h 1996911"/>
                <a:gd name="connsiteX172" fmla="*/ 2131176 w 2454352"/>
                <a:gd name="connsiteY172" fmla="*/ 1189104 h 1996911"/>
                <a:gd name="connsiteX173" fmla="*/ 2330854 w 2454352"/>
                <a:gd name="connsiteY173" fmla="*/ 1206162 h 1996911"/>
                <a:gd name="connsiteX174" fmla="*/ 2366530 w 2454352"/>
                <a:gd name="connsiteY174" fmla="*/ 1190056 h 1996911"/>
                <a:gd name="connsiteX175" fmla="*/ 2402552 w 2454352"/>
                <a:gd name="connsiteY175" fmla="*/ 1085455 h 1996911"/>
                <a:gd name="connsiteX176" fmla="*/ 2360295 w 2454352"/>
                <a:gd name="connsiteY176" fmla="*/ 1053762 h 1996911"/>
                <a:gd name="connsiteX177" fmla="*/ 2173172 w 2454352"/>
                <a:gd name="connsiteY177" fmla="*/ 993408 h 1996911"/>
                <a:gd name="connsiteX178" fmla="*/ 2169535 w 2454352"/>
                <a:gd name="connsiteY178" fmla="*/ 982931 h 1996911"/>
                <a:gd name="connsiteX179" fmla="*/ 2197158 w 2454352"/>
                <a:gd name="connsiteY179" fmla="*/ 849754 h 1996911"/>
                <a:gd name="connsiteX180" fmla="*/ 2219931 w 2454352"/>
                <a:gd name="connsiteY180" fmla="*/ 835813 h 1996911"/>
                <a:gd name="connsiteX181" fmla="*/ 2249892 w 2454352"/>
                <a:gd name="connsiteY181" fmla="*/ 839103 h 1996911"/>
                <a:gd name="connsiteX182" fmla="*/ 2262101 w 2454352"/>
                <a:gd name="connsiteY182" fmla="*/ 852698 h 1996911"/>
                <a:gd name="connsiteX183" fmla="*/ 2253096 w 2454352"/>
                <a:gd name="connsiteY183" fmla="*/ 903700 h 1996911"/>
                <a:gd name="connsiteX184" fmla="*/ 2264179 w 2454352"/>
                <a:gd name="connsiteY184" fmla="*/ 922491 h 1996911"/>
                <a:gd name="connsiteX185" fmla="*/ 2297863 w 2454352"/>
                <a:gd name="connsiteY185" fmla="*/ 927426 h 1996911"/>
                <a:gd name="connsiteX186" fmla="*/ 2312844 w 2454352"/>
                <a:gd name="connsiteY186" fmla="*/ 912100 h 1996911"/>
                <a:gd name="connsiteX187" fmla="*/ 2321156 w 2454352"/>
                <a:gd name="connsiteY187" fmla="*/ 861964 h 1996911"/>
                <a:gd name="connsiteX188" fmla="*/ 2334924 w 2454352"/>
                <a:gd name="connsiteY188" fmla="*/ 852092 h 1996911"/>
                <a:gd name="connsiteX189" fmla="*/ 2365404 w 2454352"/>
                <a:gd name="connsiteY189" fmla="*/ 855989 h 1996911"/>
                <a:gd name="connsiteX190" fmla="*/ 2380471 w 2454352"/>
                <a:gd name="connsiteY190" fmla="*/ 872181 h 1996911"/>
                <a:gd name="connsiteX191" fmla="*/ 2365664 w 2454352"/>
                <a:gd name="connsiteY191" fmla="*/ 971328 h 1996911"/>
                <a:gd name="connsiteX192" fmla="*/ 2374410 w 2454352"/>
                <a:gd name="connsiteY192" fmla="*/ 1005964 h 1996911"/>
                <a:gd name="connsiteX193" fmla="*/ 2408440 w 2454352"/>
                <a:gd name="connsiteY193" fmla="*/ 1012978 h 1996911"/>
                <a:gd name="connsiteX194" fmla="*/ 2425412 w 2454352"/>
                <a:gd name="connsiteY194" fmla="*/ 998171 h 1996911"/>
                <a:gd name="connsiteX195" fmla="*/ 2454160 w 2454352"/>
                <a:gd name="connsiteY195" fmla="*/ 810529 h 1996911"/>
                <a:gd name="connsiteX196" fmla="*/ 2396663 w 2454352"/>
                <a:gd name="connsiteY196" fmla="*/ 788102 h 1996911"/>
                <a:gd name="connsiteX197" fmla="*/ 152746 w 2454352"/>
                <a:gd name="connsiteY197" fmla="*/ 730519 h 1996911"/>
                <a:gd name="connsiteX198" fmla="*/ 138719 w 2454352"/>
                <a:gd name="connsiteY198" fmla="*/ 737792 h 1996911"/>
                <a:gd name="connsiteX199" fmla="*/ 76546 w 2454352"/>
                <a:gd name="connsiteY199" fmla="*/ 722985 h 1996911"/>
                <a:gd name="connsiteX200" fmla="*/ 65376 w 2454352"/>
                <a:gd name="connsiteY200" fmla="*/ 702723 h 1996911"/>
                <a:gd name="connsiteX201" fmla="*/ 69013 w 2454352"/>
                <a:gd name="connsiteY201" fmla="*/ 649469 h 1996911"/>
                <a:gd name="connsiteX202" fmla="*/ 84339 w 2454352"/>
                <a:gd name="connsiteY202" fmla="*/ 633277 h 1996911"/>
                <a:gd name="connsiteX203" fmla="*/ 150755 w 2454352"/>
                <a:gd name="connsiteY203" fmla="*/ 641243 h 1996911"/>
                <a:gd name="connsiteX204" fmla="*/ 159414 w 2454352"/>
                <a:gd name="connsiteY204" fmla="*/ 647305 h 1996911"/>
                <a:gd name="connsiteX205" fmla="*/ 152746 w 2454352"/>
                <a:gd name="connsiteY205" fmla="*/ 730519 h 1996911"/>
                <a:gd name="connsiteX206" fmla="*/ 170584 w 2454352"/>
                <a:gd name="connsiteY206" fmla="*/ 568593 h 1996911"/>
                <a:gd name="connsiteX207" fmla="*/ 163051 w 2454352"/>
                <a:gd name="connsiteY207" fmla="*/ 573702 h 1996911"/>
                <a:gd name="connsiteX208" fmla="*/ 91180 w 2454352"/>
                <a:gd name="connsiteY208" fmla="*/ 566429 h 1996911"/>
                <a:gd name="connsiteX209" fmla="*/ 78798 w 2454352"/>
                <a:gd name="connsiteY209" fmla="*/ 552314 h 1996911"/>
                <a:gd name="connsiteX210" fmla="*/ 82002 w 2454352"/>
                <a:gd name="connsiteY210" fmla="*/ 514214 h 1996911"/>
                <a:gd name="connsiteX211" fmla="*/ 131012 w 2454352"/>
                <a:gd name="connsiteY211" fmla="*/ 447106 h 1996911"/>
                <a:gd name="connsiteX212" fmla="*/ 177771 w 2454352"/>
                <a:gd name="connsiteY212" fmla="*/ 503737 h 1996911"/>
                <a:gd name="connsiteX213" fmla="*/ 170584 w 2454352"/>
                <a:gd name="connsiteY213" fmla="*/ 568593 h 1996911"/>
                <a:gd name="connsiteX214" fmla="*/ 957955 w 2454352"/>
                <a:gd name="connsiteY214" fmla="*/ 1668558 h 1996911"/>
                <a:gd name="connsiteX215" fmla="*/ 907992 w 2454352"/>
                <a:gd name="connsiteY215" fmla="*/ 1823989 h 1996911"/>
                <a:gd name="connsiteX216" fmla="*/ 888423 w 2454352"/>
                <a:gd name="connsiteY216" fmla="*/ 1833687 h 1996911"/>
                <a:gd name="connsiteX217" fmla="*/ 864264 w 2454352"/>
                <a:gd name="connsiteY217" fmla="*/ 1826673 h 1996911"/>
                <a:gd name="connsiteX218" fmla="*/ 788757 w 2454352"/>
                <a:gd name="connsiteY218" fmla="*/ 1703627 h 1996911"/>
                <a:gd name="connsiteX219" fmla="*/ 873789 w 2454352"/>
                <a:gd name="connsiteY219" fmla="*/ 1636173 h 1996911"/>
                <a:gd name="connsiteX220" fmla="*/ 955098 w 2454352"/>
                <a:gd name="connsiteY220" fmla="*/ 1661284 h 1996911"/>
                <a:gd name="connsiteX221" fmla="*/ 957955 w 2454352"/>
                <a:gd name="connsiteY221" fmla="*/ 1668558 h 1996911"/>
                <a:gd name="connsiteX222" fmla="*/ 1287693 w 2454352"/>
                <a:gd name="connsiteY222" fmla="*/ 1841826 h 1996911"/>
                <a:gd name="connsiteX223" fmla="*/ 1279121 w 2454352"/>
                <a:gd name="connsiteY223" fmla="*/ 1857066 h 1996911"/>
                <a:gd name="connsiteX224" fmla="*/ 1263535 w 2454352"/>
                <a:gd name="connsiteY224" fmla="*/ 1854382 h 1996911"/>
                <a:gd name="connsiteX225" fmla="*/ 1263708 w 2454352"/>
                <a:gd name="connsiteY225" fmla="*/ 1840267 h 1996911"/>
                <a:gd name="connsiteX226" fmla="*/ 1272367 w 2454352"/>
                <a:gd name="connsiteY226" fmla="*/ 1830656 h 1996911"/>
                <a:gd name="connsiteX227" fmla="*/ 1281719 w 2454352"/>
                <a:gd name="connsiteY227" fmla="*/ 1830656 h 1996911"/>
                <a:gd name="connsiteX228" fmla="*/ 1287693 w 2454352"/>
                <a:gd name="connsiteY228" fmla="*/ 1841826 h 1996911"/>
                <a:gd name="connsiteX229" fmla="*/ 1263881 w 2454352"/>
                <a:gd name="connsiteY229" fmla="*/ 1718521 h 1996911"/>
                <a:gd name="connsiteX230" fmla="*/ 1284057 w 2454352"/>
                <a:gd name="connsiteY230" fmla="*/ 1705792 h 1996911"/>
                <a:gd name="connsiteX231" fmla="*/ 1304232 w 2454352"/>
                <a:gd name="connsiteY231" fmla="*/ 1718521 h 1996911"/>
                <a:gd name="connsiteX232" fmla="*/ 1297565 w 2454352"/>
                <a:gd name="connsiteY232" fmla="*/ 1728565 h 1996911"/>
                <a:gd name="connsiteX233" fmla="*/ 1270549 w 2454352"/>
                <a:gd name="connsiteY233" fmla="*/ 1728565 h 1996911"/>
                <a:gd name="connsiteX234" fmla="*/ 1263881 w 2454352"/>
                <a:gd name="connsiteY234" fmla="*/ 1718521 h 1996911"/>
                <a:gd name="connsiteX235" fmla="*/ 1263188 w 2454352"/>
                <a:gd name="connsiteY235" fmla="*/ 1772727 h 1996911"/>
                <a:gd name="connsiteX236" fmla="*/ 1274012 w 2454352"/>
                <a:gd name="connsiteY236" fmla="*/ 1763202 h 1996911"/>
                <a:gd name="connsiteX237" fmla="*/ 1297219 w 2454352"/>
                <a:gd name="connsiteY237" fmla="*/ 1763115 h 1996911"/>
                <a:gd name="connsiteX238" fmla="*/ 1305531 w 2454352"/>
                <a:gd name="connsiteY238" fmla="*/ 1773419 h 1996911"/>
                <a:gd name="connsiteX239" fmla="*/ 1302674 w 2454352"/>
                <a:gd name="connsiteY239" fmla="*/ 1788573 h 1996911"/>
                <a:gd name="connsiteX240" fmla="*/ 1289425 w 2454352"/>
                <a:gd name="connsiteY240" fmla="*/ 1796020 h 1996911"/>
                <a:gd name="connsiteX241" fmla="*/ 1272540 w 2454352"/>
                <a:gd name="connsiteY241" fmla="*/ 1796020 h 1996911"/>
                <a:gd name="connsiteX242" fmla="*/ 1263275 w 2454352"/>
                <a:gd name="connsiteY242" fmla="*/ 1787967 h 1996911"/>
                <a:gd name="connsiteX243" fmla="*/ 1263188 w 2454352"/>
                <a:gd name="connsiteY243" fmla="*/ 1772727 h 1996911"/>
                <a:gd name="connsiteX244" fmla="*/ 1226993 w 2454352"/>
                <a:gd name="connsiteY244" fmla="*/ 1919325 h 1996911"/>
                <a:gd name="connsiteX245" fmla="*/ 1211060 w 2454352"/>
                <a:gd name="connsiteY245" fmla="*/ 1930928 h 1996911"/>
                <a:gd name="connsiteX246" fmla="*/ 1195128 w 2454352"/>
                <a:gd name="connsiteY246" fmla="*/ 1919325 h 1996911"/>
                <a:gd name="connsiteX247" fmla="*/ 1192963 w 2454352"/>
                <a:gd name="connsiteY247" fmla="*/ 1904778 h 1996911"/>
                <a:gd name="connsiteX248" fmla="*/ 1203441 w 2454352"/>
                <a:gd name="connsiteY248" fmla="*/ 1895339 h 1996911"/>
                <a:gd name="connsiteX249" fmla="*/ 1218681 w 2454352"/>
                <a:gd name="connsiteY249" fmla="*/ 1895339 h 1996911"/>
                <a:gd name="connsiteX250" fmla="*/ 1229158 w 2454352"/>
                <a:gd name="connsiteY250" fmla="*/ 1904778 h 1996911"/>
                <a:gd name="connsiteX251" fmla="*/ 1226993 w 2454352"/>
                <a:gd name="connsiteY251" fmla="*/ 1919325 h 1996911"/>
                <a:gd name="connsiteX252" fmla="*/ 1192877 w 2454352"/>
                <a:gd name="connsiteY252" fmla="*/ 1772727 h 1996911"/>
                <a:gd name="connsiteX253" fmla="*/ 1203787 w 2454352"/>
                <a:gd name="connsiteY253" fmla="*/ 1762509 h 1996911"/>
                <a:gd name="connsiteX254" fmla="*/ 1218421 w 2454352"/>
                <a:gd name="connsiteY254" fmla="*/ 1762509 h 1996911"/>
                <a:gd name="connsiteX255" fmla="*/ 1230024 w 2454352"/>
                <a:gd name="connsiteY255" fmla="*/ 1772727 h 1996911"/>
                <a:gd name="connsiteX256" fmla="*/ 1230024 w 2454352"/>
                <a:gd name="connsiteY256" fmla="*/ 1787014 h 1996911"/>
                <a:gd name="connsiteX257" fmla="*/ 1217988 w 2454352"/>
                <a:gd name="connsiteY257" fmla="*/ 1796799 h 1996911"/>
                <a:gd name="connsiteX258" fmla="*/ 1204306 w 2454352"/>
                <a:gd name="connsiteY258" fmla="*/ 1796799 h 1996911"/>
                <a:gd name="connsiteX259" fmla="*/ 1192877 w 2454352"/>
                <a:gd name="connsiteY259" fmla="*/ 1787014 h 1996911"/>
                <a:gd name="connsiteX260" fmla="*/ 1192877 w 2454352"/>
                <a:gd name="connsiteY260" fmla="*/ 1772727 h 1996911"/>
                <a:gd name="connsiteX261" fmla="*/ 1192877 w 2454352"/>
                <a:gd name="connsiteY261" fmla="*/ 1839315 h 1996911"/>
                <a:gd name="connsiteX262" fmla="*/ 1203787 w 2454352"/>
                <a:gd name="connsiteY262" fmla="*/ 1829097 h 1996911"/>
                <a:gd name="connsiteX263" fmla="*/ 1218421 w 2454352"/>
                <a:gd name="connsiteY263" fmla="*/ 1829097 h 1996911"/>
                <a:gd name="connsiteX264" fmla="*/ 1230024 w 2454352"/>
                <a:gd name="connsiteY264" fmla="*/ 1839315 h 1996911"/>
                <a:gd name="connsiteX265" fmla="*/ 1230024 w 2454352"/>
                <a:gd name="connsiteY265" fmla="*/ 1853603 h 1996911"/>
                <a:gd name="connsiteX266" fmla="*/ 1217988 w 2454352"/>
                <a:gd name="connsiteY266" fmla="*/ 1863387 h 1996911"/>
                <a:gd name="connsiteX267" fmla="*/ 1204306 w 2454352"/>
                <a:gd name="connsiteY267" fmla="*/ 1863387 h 1996911"/>
                <a:gd name="connsiteX268" fmla="*/ 1192877 w 2454352"/>
                <a:gd name="connsiteY268" fmla="*/ 1853603 h 1996911"/>
                <a:gd name="connsiteX269" fmla="*/ 1192877 w 2454352"/>
                <a:gd name="connsiteY269" fmla="*/ 1839315 h 1996911"/>
                <a:gd name="connsiteX270" fmla="*/ 1070870 w 2454352"/>
                <a:gd name="connsiteY270" fmla="*/ 394286 h 1996911"/>
                <a:gd name="connsiteX271" fmla="*/ 1069658 w 2454352"/>
                <a:gd name="connsiteY271" fmla="*/ 395845 h 1996911"/>
                <a:gd name="connsiteX272" fmla="*/ 1070870 w 2454352"/>
                <a:gd name="connsiteY272" fmla="*/ 394286 h 1996911"/>
                <a:gd name="connsiteX273" fmla="*/ 516342 w 2454352"/>
                <a:gd name="connsiteY273" fmla="*/ 433252 h 1996911"/>
                <a:gd name="connsiteX274" fmla="*/ 767109 w 2454352"/>
                <a:gd name="connsiteY274" fmla="*/ 340773 h 1996911"/>
                <a:gd name="connsiteX275" fmla="*/ 937347 w 2454352"/>
                <a:gd name="connsiteY275" fmla="*/ 335924 h 1996911"/>
                <a:gd name="connsiteX276" fmla="*/ 1066194 w 2454352"/>
                <a:gd name="connsiteY276" fmla="*/ 396018 h 1996911"/>
                <a:gd name="connsiteX277" fmla="*/ 1048183 w 2454352"/>
                <a:gd name="connsiteY277" fmla="*/ 390563 h 1996911"/>
                <a:gd name="connsiteX278" fmla="*/ 1020820 w 2454352"/>
                <a:gd name="connsiteY278" fmla="*/ 394026 h 1996911"/>
                <a:gd name="connsiteX279" fmla="*/ 1033982 w 2454352"/>
                <a:gd name="connsiteY279" fmla="*/ 415501 h 1996911"/>
                <a:gd name="connsiteX280" fmla="*/ 1083945 w 2454352"/>
                <a:gd name="connsiteY280" fmla="*/ 441391 h 1996911"/>
                <a:gd name="connsiteX281" fmla="*/ 1109056 w 2454352"/>
                <a:gd name="connsiteY281" fmla="*/ 465291 h 1996911"/>
                <a:gd name="connsiteX282" fmla="*/ 1105593 w 2454352"/>
                <a:gd name="connsiteY282" fmla="*/ 473950 h 1996911"/>
                <a:gd name="connsiteX283" fmla="*/ 1094509 w 2454352"/>
                <a:gd name="connsiteY283" fmla="*/ 468667 h 1996911"/>
                <a:gd name="connsiteX284" fmla="*/ 1071390 w 2454352"/>
                <a:gd name="connsiteY284" fmla="*/ 469966 h 1996911"/>
                <a:gd name="connsiteX285" fmla="*/ 1080308 w 2454352"/>
                <a:gd name="connsiteY285" fmla="*/ 490662 h 1996911"/>
                <a:gd name="connsiteX286" fmla="*/ 1110875 w 2454352"/>
                <a:gd name="connsiteY286" fmla="*/ 509798 h 1996911"/>
                <a:gd name="connsiteX287" fmla="*/ 1142134 w 2454352"/>
                <a:gd name="connsiteY287" fmla="*/ 545733 h 1996911"/>
                <a:gd name="connsiteX288" fmla="*/ 1128453 w 2454352"/>
                <a:gd name="connsiteY288" fmla="*/ 550150 h 1996911"/>
                <a:gd name="connsiteX289" fmla="*/ 1107671 w 2454352"/>
                <a:gd name="connsiteY289" fmla="*/ 549803 h 1996911"/>
                <a:gd name="connsiteX290" fmla="*/ 1118235 w 2454352"/>
                <a:gd name="connsiteY290" fmla="*/ 571278 h 1996911"/>
                <a:gd name="connsiteX291" fmla="*/ 1149235 w 2454352"/>
                <a:gd name="connsiteY291" fmla="*/ 592752 h 1996911"/>
                <a:gd name="connsiteX292" fmla="*/ 1174606 w 2454352"/>
                <a:gd name="connsiteY292" fmla="*/ 625484 h 1996911"/>
                <a:gd name="connsiteX293" fmla="*/ 1160145 w 2454352"/>
                <a:gd name="connsiteY293" fmla="*/ 632324 h 1996911"/>
                <a:gd name="connsiteX294" fmla="*/ 1137718 w 2454352"/>
                <a:gd name="connsiteY294" fmla="*/ 633710 h 1996911"/>
                <a:gd name="connsiteX295" fmla="*/ 1147243 w 2454352"/>
                <a:gd name="connsiteY295" fmla="*/ 651201 h 1996911"/>
                <a:gd name="connsiteX296" fmla="*/ 1182486 w 2454352"/>
                <a:gd name="connsiteY296" fmla="*/ 670598 h 1996911"/>
                <a:gd name="connsiteX297" fmla="*/ 1201362 w 2454352"/>
                <a:gd name="connsiteY297" fmla="*/ 692245 h 1996911"/>
                <a:gd name="connsiteX298" fmla="*/ 1192617 w 2454352"/>
                <a:gd name="connsiteY298" fmla="*/ 702290 h 1996911"/>
                <a:gd name="connsiteX299" fmla="*/ 1170709 w 2454352"/>
                <a:gd name="connsiteY299" fmla="*/ 705061 h 1996911"/>
                <a:gd name="connsiteX300" fmla="*/ 1189586 w 2454352"/>
                <a:gd name="connsiteY300" fmla="*/ 726102 h 1996911"/>
                <a:gd name="connsiteX301" fmla="*/ 1221711 w 2454352"/>
                <a:gd name="connsiteY301" fmla="*/ 745152 h 1996911"/>
                <a:gd name="connsiteX302" fmla="*/ 1216862 w 2454352"/>
                <a:gd name="connsiteY302" fmla="*/ 757535 h 1996911"/>
                <a:gd name="connsiteX303" fmla="*/ 1196167 w 2454352"/>
                <a:gd name="connsiteY303" fmla="*/ 760479 h 1996911"/>
                <a:gd name="connsiteX304" fmla="*/ 1209675 w 2454352"/>
                <a:gd name="connsiteY304" fmla="*/ 778663 h 1996911"/>
                <a:gd name="connsiteX305" fmla="*/ 1234094 w 2454352"/>
                <a:gd name="connsiteY305" fmla="*/ 787842 h 1996911"/>
                <a:gd name="connsiteX306" fmla="*/ 1242666 w 2454352"/>
                <a:gd name="connsiteY306" fmla="*/ 796414 h 1996911"/>
                <a:gd name="connsiteX307" fmla="*/ 1246130 w 2454352"/>
                <a:gd name="connsiteY307" fmla="*/ 805160 h 1996911"/>
                <a:gd name="connsiteX308" fmla="*/ 1261630 w 2454352"/>
                <a:gd name="connsiteY308" fmla="*/ 816157 h 1996911"/>
                <a:gd name="connsiteX309" fmla="*/ 1274099 w 2454352"/>
                <a:gd name="connsiteY309" fmla="*/ 796241 h 1996911"/>
                <a:gd name="connsiteX310" fmla="*/ 1125076 w 2454352"/>
                <a:gd name="connsiteY310" fmla="*/ 425892 h 1996911"/>
                <a:gd name="connsiteX311" fmla="*/ 1135207 w 2454352"/>
                <a:gd name="connsiteY311" fmla="*/ 339647 h 1996911"/>
                <a:gd name="connsiteX312" fmla="*/ 1300336 w 2454352"/>
                <a:gd name="connsiteY312" fmla="*/ 179107 h 1996911"/>
                <a:gd name="connsiteX313" fmla="*/ 1519757 w 2454352"/>
                <a:gd name="connsiteY313" fmla="*/ 80567 h 1996911"/>
                <a:gd name="connsiteX314" fmla="*/ 1567815 w 2454352"/>
                <a:gd name="connsiteY314" fmla="*/ 46623 h 1996911"/>
                <a:gd name="connsiteX315" fmla="*/ 1586259 w 2454352"/>
                <a:gd name="connsiteY315" fmla="*/ 48788 h 1996911"/>
                <a:gd name="connsiteX316" fmla="*/ 1623320 w 2454352"/>
                <a:gd name="connsiteY316" fmla="*/ 117108 h 1996911"/>
                <a:gd name="connsiteX317" fmla="*/ 1612323 w 2454352"/>
                <a:gd name="connsiteY317" fmla="*/ 140748 h 1996911"/>
                <a:gd name="connsiteX318" fmla="*/ 1549025 w 2454352"/>
                <a:gd name="connsiteY318" fmla="*/ 193222 h 1996911"/>
                <a:gd name="connsiteX319" fmla="*/ 1468755 w 2454352"/>
                <a:gd name="connsiteY319" fmla="*/ 222490 h 1996911"/>
                <a:gd name="connsiteX320" fmla="*/ 1463473 w 2454352"/>
                <a:gd name="connsiteY320" fmla="*/ 177549 h 1996911"/>
                <a:gd name="connsiteX321" fmla="*/ 1464858 w 2454352"/>
                <a:gd name="connsiteY321" fmla="*/ 159884 h 1996911"/>
                <a:gd name="connsiteX322" fmla="*/ 1409700 w 2454352"/>
                <a:gd name="connsiteY322" fmla="*/ 207163 h 1996911"/>
                <a:gd name="connsiteX323" fmla="*/ 1422343 w 2454352"/>
                <a:gd name="connsiteY323" fmla="*/ 260936 h 1996911"/>
                <a:gd name="connsiteX324" fmla="*/ 1409873 w 2454352"/>
                <a:gd name="connsiteY324" fmla="*/ 290464 h 1996911"/>
                <a:gd name="connsiteX325" fmla="*/ 1375064 w 2454352"/>
                <a:gd name="connsiteY325" fmla="*/ 213138 h 1996911"/>
                <a:gd name="connsiteX326" fmla="*/ 1377228 w 2454352"/>
                <a:gd name="connsiteY326" fmla="*/ 191057 h 1996911"/>
                <a:gd name="connsiteX327" fmla="*/ 1336011 w 2454352"/>
                <a:gd name="connsiteY327" fmla="*/ 220585 h 1996911"/>
                <a:gd name="connsiteX328" fmla="*/ 1369608 w 2454352"/>
                <a:gd name="connsiteY328" fmla="*/ 343111 h 1996911"/>
                <a:gd name="connsiteX329" fmla="*/ 1418792 w 2454352"/>
                <a:gd name="connsiteY329" fmla="*/ 363892 h 1996911"/>
                <a:gd name="connsiteX330" fmla="*/ 1394720 w 2454352"/>
                <a:gd name="connsiteY330" fmla="*/ 371512 h 1996911"/>
                <a:gd name="connsiteX331" fmla="*/ 1375583 w 2454352"/>
                <a:gd name="connsiteY331" fmla="*/ 373764 h 1996911"/>
                <a:gd name="connsiteX332" fmla="*/ 1407882 w 2454352"/>
                <a:gd name="connsiteY332" fmla="*/ 409786 h 1996911"/>
                <a:gd name="connsiteX333" fmla="*/ 1430828 w 2454352"/>
                <a:gd name="connsiteY333" fmla="*/ 433339 h 1996911"/>
                <a:gd name="connsiteX334" fmla="*/ 1443904 w 2454352"/>
                <a:gd name="connsiteY334" fmla="*/ 512050 h 1996911"/>
                <a:gd name="connsiteX335" fmla="*/ 1438968 w 2454352"/>
                <a:gd name="connsiteY335" fmla="*/ 530667 h 1996911"/>
                <a:gd name="connsiteX336" fmla="*/ 1456459 w 2454352"/>
                <a:gd name="connsiteY336" fmla="*/ 539932 h 1996911"/>
                <a:gd name="connsiteX337" fmla="*/ 1459230 w 2454352"/>
                <a:gd name="connsiteY337" fmla="*/ 581495 h 1996911"/>
                <a:gd name="connsiteX338" fmla="*/ 1443557 w 2454352"/>
                <a:gd name="connsiteY338" fmla="*/ 675620 h 1996911"/>
                <a:gd name="connsiteX339" fmla="*/ 1507894 w 2454352"/>
                <a:gd name="connsiteY339" fmla="*/ 742728 h 1996911"/>
                <a:gd name="connsiteX340" fmla="*/ 1513869 w 2454352"/>
                <a:gd name="connsiteY340" fmla="*/ 765674 h 1996911"/>
                <a:gd name="connsiteX341" fmla="*/ 1458970 w 2454352"/>
                <a:gd name="connsiteY341" fmla="*/ 836333 h 1996911"/>
                <a:gd name="connsiteX342" fmla="*/ 1406756 w 2454352"/>
                <a:gd name="connsiteY342" fmla="*/ 896860 h 1996911"/>
                <a:gd name="connsiteX343" fmla="*/ 1267345 w 2454352"/>
                <a:gd name="connsiteY343" fmla="*/ 827933 h 1996911"/>
                <a:gd name="connsiteX344" fmla="*/ 1106978 w 2454352"/>
                <a:gd name="connsiteY344" fmla="*/ 941021 h 1996911"/>
                <a:gd name="connsiteX345" fmla="*/ 1078317 w 2454352"/>
                <a:gd name="connsiteY345" fmla="*/ 999124 h 1996911"/>
                <a:gd name="connsiteX346" fmla="*/ 1031990 w 2454352"/>
                <a:gd name="connsiteY346" fmla="*/ 1000163 h 1996911"/>
                <a:gd name="connsiteX347" fmla="*/ 930246 w 2454352"/>
                <a:gd name="connsiteY347" fmla="*/ 972367 h 1996911"/>
                <a:gd name="connsiteX348" fmla="*/ 900112 w 2454352"/>
                <a:gd name="connsiteY348" fmla="*/ 1012285 h 1996911"/>
                <a:gd name="connsiteX349" fmla="*/ 927562 w 2454352"/>
                <a:gd name="connsiteY349" fmla="*/ 1053070 h 1996911"/>
                <a:gd name="connsiteX350" fmla="*/ 867121 w 2454352"/>
                <a:gd name="connsiteY350" fmla="*/ 1112558 h 1996911"/>
                <a:gd name="connsiteX351" fmla="*/ 830234 w 2454352"/>
                <a:gd name="connsiteY351" fmla="*/ 1104505 h 1996911"/>
                <a:gd name="connsiteX352" fmla="*/ 509587 w 2454352"/>
                <a:gd name="connsiteY352" fmla="*/ 456718 h 1996911"/>
                <a:gd name="connsiteX353" fmla="*/ 516342 w 2454352"/>
                <a:gd name="connsiteY353" fmla="*/ 433252 h 1996911"/>
                <a:gd name="connsiteX354" fmla="*/ 1563572 w 2454352"/>
                <a:gd name="connsiteY354" fmla="*/ 625570 h 1996911"/>
                <a:gd name="connsiteX355" fmla="*/ 1576821 w 2454352"/>
                <a:gd name="connsiteY355" fmla="*/ 654145 h 1996911"/>
                <a:gd name="connsiteX356" fmla="*/ 1662632 w 2454352"/>
                <a:gd name="connsiteY356" fmla="*/ 649210 h 1996911"/>
                <a:gd name="connsiteX357" fmla="*/ 1657177 w 2454352"/>
                <a:gd name="connsiteY357" fmla="*/ 662371 h 1996911"/>
                <a:gd name="connsiteX358" fmla="*/ 1662113 w 2454352"/>
                <a:gd name="connsiteY358" fmla="*/ 712161 h 1996911"/>
                <a:gd name="connsiteX359" fmla="*/ 1709132 w 2454352"/>
                <a:gd name="connsiteY359" fmla="*/ 726362 h 1996911"/>
                <a:gd name="connsiteX360" fmla="*/ 1659255 w 2454352"/>
                <a:gd name="connsiteY360" fmla="*/ 734242 h 1996911"/>
                <a:gd name="connsiteX361" fmla="*/ 1602538 w 2454352"/>
                <a:gd name="connsiteY361" fmla="*/ 731038 h 1996911"/>
                <a:gd name="connsiteX362" fmla="*/ 1545388 w 2454352"/>
                <a:gd name="connsiteY362" fmla="*/ 717184 h 1996911"/>
                <a:gd name="connsiteX363" fmla="*/ 1489883 w 2454352"/>
                <a:gd name="connsiteY363" fmla="*/ 662718 h 1996911"/>
                <a:gd name="connsiteX364" fmla="*/ 1497070 w 2454352"/>
                <a:gd name="connsiteY364" fmla="*/ 598554 h 1996911"/>
                <a:gd name="connsiteX365" fmla="*/ 1529455 w 2454352"/>
                <a:gd name="connsiteY365" fmla="*/ 584526 h 1996911"/>
                <a:gd name="connsiteX366" fmla="*/ 1588337 w 2454352"/>
                <a:gd name="connsiteY366" fmla="*/ 586951 h 1996911"/>
                <a:gd name="connsiteX367" fmla="*/ 1614574 w 2454352"/>
                <a:gd name="connsiteY367" fmla="*/ 561233 h 1996911"/>
                <a:gd name="connsiteX368" fmla="*/ 1616652 w 2454352"/>
                <a:gd name="connsiteY368" fmla="*/ 603490 h 1996911"/>
                <a:gd name="connsiteX369" fmla="*/ 1606262 w 2454352"/>
                <a:gd name="connsiteY369" fmla="*/ 606953 h 1996911"/>
                <a:gd name="connsiteX370" fmla="*/ 1580544 w 2454352"/>
                <a:gd name="connsiteY370" fmla="*/ 605827 h 1996911"/>
                <a:gd name="connsiteX371" fmla="*/ 1563572 w 2454352"/>
                <a:gd name="connsiteY371" fmla="*/ 625570 h 1996911"/>
                <a:gd name="connsiteX372" fmla="*/ 1563659 w 2454352"/>
                <a:gd name="connsiteY372" fmla="*/ 536382 h 1996911"/>
                <a:gd name="connsiteX373" fmla="*/ 1529802 w 2454352"/>
                <a:gd name="connsiteY373" fmla="*/ 532399 h 1996911"/>
                <a:gd name="connsiteX374" fmla="*/ 1515688 w 2454352"/>
                <a:gd name="connsiteY374" fmla="*/ 519843 h 1996911"/>
                <a:gd name="connsiteX375" fmla="*/ 1474730 w 2454352"/>
                <a:gd name="connsiteY375" fmla="*/ 463559 h 1996911"/>
                <a:gd name="connsiteX376" fmla="*/ 1490836 w 2454352"/>
                <a:gd name="connsiteY376" fmla="*/ 453774 h 1996911"/>
                <a:gd name="connsiteX377" fmla="*/ 1531014 w 2454352"/>
                <a:gd name="connsiteY377" fmla="*/ 495078 h 1996911"/>
                <a:gd name="connsiteX378" fmla="*/ 1565477 w 2454352"/>
                <a:gd name="connsiteY378" fmla="*/ 518024 h 1996911"/>
                <a:gd name="connsiteX379" fmla="*/ 1563659 w 2454352"/>
                <a:gd name="connsiteY379" fmla="*/ 536382 h 1996911"/>
                <a:gd name="connsiteX380" fmla="*/ 1369435 w 2454352"/>
                <a:gd name="connsiteY380" fmla="*/ 952538 h 1996911"/>
                <a:gd name="connsiteX381" fmla="*/ 1328218 w 2454352"/>
                <a:gd name="connsiteY381" fmla="*/ 971501 h 1996911"/>
                <a:gd name="connsiteX382" fmla="*/ 1229504 w 2454352"/>
                <a:gd name="connsiteY382" fmla="*/ 981286 h 1996911"/>
                <a:gd name="connsiteX383" fmla="*/ 1166120 w 2454352"/>
                <a:gd name="connsiteY383" fmla="*/ 987607 h 1996911"/>
                <a:gd name="connsiteX384" fmla="*/ 1151313 w 2454352"/>
                <a:gd name="connsiteY384" fmla="*/ 960158 h 1996911"/>
                <a:gd name="connsiteX385" fmla="*/ 1225521 w 2454352"/>
                <a:gd name="connsiteY385" fmla="*/ 873740 h 1996911"/>
                <a:gd name="connsiteX386" fmla="*/ 1347181 w 2454352"/>
                <a:gd name="connsiteY386" fmla="*/ 894782 h 1996911"/>
                <a:gd name="connsiteX387" fmla="*/ 1369435 w 2454352"/>
                <a:gd name="connsiteY387" fmla="*/ 952538 h 1996911"/>
                <a:gd name="connsiteX388" fmla="*/ 435552 w 2454352"/>
                <a:gd name="connsiteY388" fmla="*/ 563918 h 1996911"/>
                <a:gd name="connsiteX389" fmla="*/ 517294 w 2454352"/>
                <a:gd name="connsiteY389" fmla="*/ 562272 h 1996911"/>
                <a:gd name="connsiteX390" fmla="*/ 537989 w 2454352"/>
                <a:gd name="connsiteY390" fmla="*/ 576214 h 1996911"/>
                <a:gd name="connsiteX391" fmla="*/ 816379 w 2454352"/>
                <a:gd name="connsiteY391" fmla="*/ 1136370 h 1996911"/>
                <a:gd name="connsiteX392" fmla="*/ 845907 w 2454352"/>
                <a:gd name="connsiteY392" fmla="*/ 1146588 h 1996911"/>
                <a:gd name="connsiteX393" fmla="*/ 868767 w 2454352"/>
                <a:gd name="connsiteY393" fmla="*/ 1149532 h 1996911"/>
                <a:gd name="connsiteX394" fmla="*/ 895350 w 2454352"/>
                <a:gd name="connsiteY394" fmla="*/ 1168582 h 1996911"/>
                <a:gd name="connsiteX395" fmla="*/ 888076 w 2454352"/>
                <a:gd name="connsiteY395" fmla="*/ 1193693 h 1996911"/>
                <a:gd name="connsiteX396" fmla="*/ 779838 w 2454352"/>
                <a:gd name="connsiteY396" fmla="*/ 1227810 h 1996911"/>
                <a:gd name="connsiteX397" fmla="*/ 755506 w 2454352"/>
                <a:gd name="connsiteY397" fmla="*/ 1215341 h 1996911"/>
                <a:gd name="connsiteX398" fmla="*/ 429751 w 2454352"/>
                <a:gd name="connsiteY398" fmla="*/ 581582 h 1996911"/>
                <a:gd name="connsiteX399" fmla="*/ 435552 w 2454352"/>
                <a:gd name="connsiteY399" fmla="*/ 563918 h 1996911"/>
                <a:gd name="connsiteX400" fmla="*/ 802178 w 2454352"/>
                <a:gd name="connsiteY400" fmla="*/ 1358216 h 1996911"/>
                <a:gd name="connsiteX401" fmla="*/ 788930 w 2454352"/>
                <a:gd name="connsiteY401" fmla="*/ 1366356 h 1996911"/>
                <a:gd name="connsiteX402" fmla="*/ 791960 w 2454352"/>
                <a:gd name="connsiteY402" fmla="*/ 1383327 h 1996911"/>
                <a:gd name="connsiteX403" fmla="*/ 778712 w 2454352"/>
                <a:gd name="connsiteY403" fmla="*/ 1381163 h 1996911"/>
                <a:gd name="connsiteX404" fmla="*/ 739486 w 2454352"/>
                <a:gd name="connsiteY404" fmla="*/ 1300979 h 1996911"/>
                <a:gd name="connsiteX405" fmla="*/ 721822 w 2454352"/>
                <a:gd name="connsiteY405" fmla="*/ 1294399 h 1996911"/>
                <a:gd name="connsiteX406" fmla="*/ 710046 w 2454352"/>
                <a:gd name="connsiteY406" fmla="*/ 1315094 h 1996911"/>
                <a:gd name="connsiteX407" fmla="*/ 743383 w 2454352"/>
                <a:gd name="connsiteY407" fmla="*/ 1379171 h 1996911"/>
                <a:gd name="connsiteX408" fmla="*/ 740525 w 2454352"/>
                <a:gd name="connsiteY408" fmla="*/ 1401252 h 1996911"/>
                <a:gd name="connsiteX409" fmla="*/ 694113 w 2454352"/>
                <a:gd name="connsiteY409" fmla="*/ 1373369 h 1996911"/>
                <a:gd name="connsiteX410" fmla="*/ 333029 w 2454352"/>
                <a:gd name="connsiteY410" fmla="*/ 762557 h 1996911"/>
                <a:gd name="connsiteX411" fmla="*/ 335886 w 2454352"/>
                <a:gd name="connsiteY411" fmla="*/ 731558 h 1996911"/>
                <a:gd name="connsiteX412" fmla="*/ 421611 w 2454352"/>
                <a:gd name="connsiteY412" fmla="*/ 678997 h 1996911"/>
                <a:gd name="connsiteX413" fmla="*/ 452611 w 2454352"/>
                <a:gd name="connsiteY413" fmla="*/ 693631 h 1996911"/>
                <a:gd name="connsiteX414" fmla="*/ 742344 w 2454352"/>
                <a:gd name="connsiteY414" fmla="*/ 1254480 h 1996911"/>
                <a:gd name="connsiteX415" fmla="*/ 769620 w 2454352"/>
                <a:gd name="connsiteY415" fmla="*/ 1263226 h 1996911"/>
                <a:gd name="connsiteX416" fmla="*/ 930852 w 2454352"/>
                <a:gd name="connsiteY416" fmla="*/ 1210492 h 1996911"/>
                <a:gd name="connsiteX417" fmla="*/ 957349 w 2454352"/>
                <a:gd name="connsiteY417" fmla="*/ 1212657 h 1996911"/>
                <a:gd name="connsiteX418" fmla="*/ 976572 w 2454352"/>
                <a:gd name="connsiteY418" fmla="*/ 1251623 h 1996911"/>
                <a:gd name="connsiteX419" fmla="*/ 1029653 w 2454352"/>
                <a:gd name="connsiteY419" fmla="*/ 1249285 h 1996911"/>
                <a:gd name="connsiteX420" fmla="*/ 1031990 w 2454352"/>
                <a:gd name="connsiteY420" fmla="*/ 1298641 h 1996911"/>
                <a:gd name="connsiteX421" fmla="*/ 1017270 w 2454352"/>
                <a:gd name="connsiteY421" fmla="*/ 1319337 h 1996911"/>
                <a:gd name="connsiteX422" fmla="*/ 957609 w 2454352"/>
                <a:gd name="connsiteY422" fmla="*/ 1348258 h 1996911"/>
                <a:gd name="connsiteX423" fmla="*/ 917864 w 2454352"/>
                <a:gd name="connsiteY423" fmla="*/ 1354233 h 1996911"/>
                <a:gd name="connsiteX424" fmla="*/ 894224 w 2454352"/>
                <a:gd name="connsiteY424" fmla="*/ 1335875 h 1996911"/>
                <a:gd name="connsiteX425" fmla="*/ 852834 w 2454352"/>
                <a:gd name="connsiteY425" fmla="*/ 1298382 h 1996911"/>
                <a:gd name="connsiteX426" fmla="*/ 818977 w 2454352"/>
                <a:gd name="connsiteY426" fmla="*/ 1307301 h 1996911"/>
                <a:gd name="connsiteX427" fmla="*/ 804170 w 2454352"/>
                <a:gd name="connsiteY427" fmla="*/ 1300720 h 1996911"/>
                <a:gd name="connsiteX428" fmla="*/ 828415 w 2454352"/>
                <a:gd name="connsiteY428" fmla="*/ 1281496 h 1996911"/>
                <a:gd name="connsiteX429" fmla="*/ 852747 w 2454352"/>
                <a:gd name="connsiteY429" fmla="*/ 1265217 h 1996911"/>
                <a:gd name="connsiteX430" fmla="*/ 837248 w 2454352"/>
                <a:gd name="connsiteY430" fmla="*/ 1251276 h 1996911"/>
                <a:gd name="connsiteX431" fmla="*/ 796030 w 2454352"/>
                <a:gd name="connsiteY431" fmla="*/ 1264698 h 1996911"/>
                <a:gd name="connsiteX432" fmla="*/ 769620 w 2454352"/>
                <a:gd name="connsiteY432" fmla="*/ 1316306 h 1996911"/>
                <a:gd name="connsiteX433" fmla="*/ 813868 w 2454352"/>
                <a:gd name="connsiteY433" fmla="*/ 1336135 h 1996911"/>
                <a:gd name="connsiteX434" fmla="*/ 852921 w 2454352"/>
                <a:gd name="connsiteY434" fmla="*/ 1333105 h 1996911"/>
                <a:gd name="connsiteX435" fmla="*/ 844175 w 2454352"/>
                <a:gd name="connsiteY435" fmla="*/ 1353021 h 1996911"/>
                <a:gd name="connsiteX436" fmla="*/ 802178 w 2454352"/>
                <a:gd name="connsiteY436" fmla="*/ 1358216 h 1996911"/>
                <a:gd name="connsiteX437" fmla="*/ 931459 w 2454352"/>
                <a:gd name="connsiteY437" fmla="*/ 1468446 h 1996911"/>
                <a:gd name="connsiteX438" fmla="*/ 913101 w 2454352"/>
                <a:gd name="connsiteY438" fmla="*/ 1482474 h 1996911"/>
                <a:gd name="connsiteX439" fmla="*/ 918903 w 2454352"/>
                <a:gd name="connsiteY439" fmla="*/ 1465502 h 1996911"/>
                <a:gd name="connsiteX440" fmla="*/ 912235 w 2454352"/>
                <a:gd name="connsiteY440" fmla="*/ 1458921 h 1996911"/>
                <a:gd name="connsiteX441" fmla="*/ 891627 w 2454352"/>
                <a:gd name="connsiteY441" fmla="*/ 1464117 h 1996911"/>
                <a:gd name="connsiteX442" fmla="*/ 901152 w 2454352"/>
                <a:gd name="connsiteY442" fmla="*/ 1447838 h 1996911"/>
                <a:gd name="connsiteX443" fmla="*/ 893791 w 2454352"/>
                <a:gd name="connsiteY443" fmla="*/ 1436061 h 1996911"/>
                <a:gd name="connsiteX444" fmla="*/ 878292 w 2454352"/>
                <a:gd name="connsiteY444" fmla="*/ 1426536 h 1996911"/>
                <a:gd name="connsiteX445" fmla="*/ 879677 w 2454352"/>
                <a:gd name="connsiteY445" fmla="*/ 1410344 h 1996911"/>
                <a:gd name="connsiteX446" fmla="*/ 851622 w 2454352"/>
                <a:gd name="connsiteY446" fmla="*/ 1396403 h 1996911"/>
                <a:gd name="connsiteX447" fmla="*/ 898034 w 2454352"/>
                <a:gd name="connsiteY447" fmla="*/ 1380816 h 1996911"/>
                <a:gd name="connsiteX448" fmla="*/ 924618 w 2454352"/>
                <a:gd name="connsiteY448" fmla="*/ 1390341 h 1996911"/>
                <a:gd name="connsiteX449" fmla="*/ 932065 w 2454352"/>
                <a:gd name="connsiteY449" fmla="*/ 1410950 h 1996911"/>
                <a:gd name="connsiteX450" fmla="*/ 1032943 w 2454352"/>
                <a:gd name="connsiteY450" fmla="*/ 1370166 h 1996911"/>
                <a:gd name="connsiteX451" fmla="*/ 1049222 w 2454352"/>
                <a:gd name="connsiteY451" fmla="*/ 1377526 h 1996911"/>
                <a:gd name="connsiteX452" fmla="*/ 1066973 w 2454352"/>
                <a:gd name="connsiteY452" fmla="*/ 1396662 h 1996911"/>
                <a:gd name="connsiteX453" fmla="*/ 1091912 w 2454352"/>
                <a:gd name="connsiteY453" fmla="*/ 1366356 h 1996911"/>
                <a:gd name="connsiteX454" fmla="*/ 1087928 w 2454352"/>
                <a:gd name="connsiteY454" fmla="*/ 1242530 h 1996911"/>
                <a:gd name="connsiteX455" fmla="*/ 1097453 w 2454352"/>
                <a:gd name="connsiteY455" fmla="*/ 1220363 h 1996911"/>
                <a:gd name="connsiteX456" fmla="*/ 1126201 w 2454352"/>
                <a:gd name="connsiteY456" fmla="*/ 1212224 h 1996911"/>
                <a:gd name="connsiteX457" fmla="*/ 1143173 w 2454352"/>
                <a:gd name="connsiteY457" fmla="*/ 1224693 h 1996911"/>
                <a:gd name="connsiteX458" fmla="*/ 1178069 w 2454352"/>
                <a:gd name="connsiteY458" fmla="*/ 1335096 h 1996911"/>
                <a:gd name="connsiteX459" fmla="*/ 1174433 w 2454352"/>
                <a:gd name="connsiteY459" fmla="*/ 1360208 h 1996911"/>
                <a:gd name="connsiteX460" fmla="*/ 1059613 w 2454352"/>
                <a:gd name="connsiteY460" fmla="*/ 1426796 h 1996911"/>
                <a:gd name="connsiteX461" fmla="*/ 960986 w 2454352"/>
                <a:gd name="connsiteY461" fmla="*/ 1477885 h 1996911"/>
                <a:gd name="connsiteX462" fmla="*/ 931459 w 2454352"/>
                <a:gd name="connsiteY462" fmla="*/ 1468446 h 1996911"/>
                <a:gd name="connsiteX463" fmla="*/ 1159452 w 2454352"/>
                <a:gd name="connsiteY463" fmla="*/ 1854642 h 1996911"/>
                <a:gd name="connsiteX464" fmla="*/ 1143087 w 2454352"/>
                <a:gd name="connsiteY464" fmla="*/ 1857499 h 1996911"/>
                <a:gd name="connsiteX465" fmla="*/ 1134081 w 2454352"/>
                <a:gd name="connsiteY465" fmla="*/ 1841480 h 1996911"/>
                <a:gd name="connsiteX466" fmla="*/ 1140402 w 2454352"/>
                <a:gd name="connsiteY466" fmla="*/ 1829703 h 1996911"/>
                <a:gd name="connsiteX467" fmla="*/ 1150187 w 2454352"/>
                <a:gd name="connsiteY467" fmla="*/ 1829703 h 1996911"/>
                <a:gd name="connsiteX468" fmla="*/ 1159279 w 2454352"/>
                <a:gd name="connsiteY468" fmla="*/ 1839748 h 1996911"/>
                <a:gd name="connsiteX469" fmla="*/ 1159452 w 2454352"/>
                <a:gd name="connsiteY469" fmla="*/ 1854642 h 1996911"/>
                <a:gd name="connsiteX470" fmla="*/ 1160145 w 2454352"/>
                <a:gd name="connsiteY470" fmla="*/ 1788486 h 1996911"/>
                <a:gd name="connsiteX471" fmla="*/ 1150360 w 2454352"/>
                <a:gd name="connsiteY471" fmla="*/ 1796886 h 1996911"/>
                <a:gd name="connsiteX472" fmla="*/ 1132609 w 2454352"/>
                <a:gd name="connsiteY472" fmla="*/ 1796886 h 1996911"/>
                <a:gd name="connsiteX473" fmla="*/ 1118668 w 2454352"/>
                <a:gd name="connsiteY473" fmla="*/ 1789092 h 1996911"/>
                <a:gd name="connsiteX474" fmla="*/ 1115637 w 2454352"/>
                <a:gd name="connsiteY474" fmla="*/ 1773246 h 1996911"/>
                <a:gd name="connsiteX475" fmla="*/ 1124296 w 2454352"/>
                <a:gd name="connsiteY475" fmla="*/ 1762422 h 1996911"/>
                <a:gd name="connsiteX476" fmla="*/ 1148715 w 2454352"/>
                <a:gd name="connsiteY476" fmla="*/ 1762509 h 1996911"/>
                <a:gd name="connsiteX477" fmla="*/ 1160145 w 2454352"/>
                <a:gd name="connsiteY477" fmla="*/ 1772554 h 1996911"/>
                <a:gd name="connsiteX478" fmla="*/ 1160145 w 2454352"/>
                <a:gd name="connsiteY478" fmla="*/ 1788486 h 1996911"/>
                <a:gd name="connsiteX479" fmla="*/ 1117110 w 2454352"/>
                <a:gd name="connsiteY479" fmla="*/ 1718607 h 1996911"/>
                <a:gd name="connsiteX480" fmla="*/ 1138324 w 2454352"/>
                <a:gd name="connsiteY480" fmla="*/ 1705272 h 1996911"/>
                <a:gd name="connsiteX481" fmla="*/ 1159539 w 2454352"/>
                <a:gd name="connsiteY481" fmla="*/ 1718607 h 1996911"/>
                <a:gd name="connsiteX482" fmla="*/ 1152525 w 2454352"/>
                <a:gd name="connsiteY482" fmla="*/ 1729171 h 1996911"/>
                <a:gd name="connsiteX483" fmla="*/ 1124210 w 2454352"/>
                <a:gd name="connsiteY483" fmla="*/ 1729171 h 1996911"/>
                <a:gd name="connsiteX484" fmla="*/ 1117110 w 2454352"/>
                <a:gd name="connsiteY484" fmla="*/ 1718607 h 1996911"/>
                <a:gd name="connsiteX485" fmla="*/ 1266912 w 2454352"/>
                <a:gd name="connsiteY485" fmla="*/ 1525163 h 1996911"/>
                <a:gd name="connsiteX486" fmla="*/ 1212446 w 2454352"/>
                <a:gd name="connsiteY486" fmla="*/ 1559193 h 1996911"/>
                <a:gd name="connsiteX487" fmla="*/ 1187421 w 2454352"/>
                <a:gd name="connsiteY487" fmla="*/ 1595388 h 1996911"/>
                <a:gd name="connsiteX488" fmla="*/ 1181533 w 2454352"/>
                <a:gd name="connsiteY488" fmla="*/ 1578417 h 1996911"/>
                <a:gd name="connsiteX489" fmla="*/ 1163869 w 2454352"/>
                <a:gd name="connsiteY489" fmla="*/ 1587336 h 1996911"/>
                <a:gd name="connsiteX490" fmla="*/ 1138844 w 2454352"/>
                <a:gd name="connsiteY490" fmla="*/ 1595475 h 1996911"/>
                <a:gd name="connsiteX491" fmla="*/ 1135813 w 2454352"/>
                <a:gd name="connsiteY491" fmla="*/ 1577031 h 1996911"/>
                <a:gd name="connsiteX492" fmla="*/ 1118928 w 2454352"/>
                <a:gd name="connsiteY492" fmla="*/ 1586643 h 1996911"/>
                <a:gd name="connsiteX493" fmla="*/ 1096068 w 2454352"/>
                <a:gd name="connsiteY493" fmla="*/ 1588894 h 1996911"/>
                <a:gd name="connsiteX494" fmla="*/ 1095288 w 2454352"/>
                <a:gd name="connsiteY494" fmla="*/ 1567506 h 1996911"/>
                <a:gd name="connsiteX495" fmla="*/ 1066540 w 2454352"/>
                <a:gd name="connsiteY495" fmla="*/ 1583785 h 1996911"/>
                <a:gd name="connsiteX496" fmla="*/ 1033376 w 2454352"/>
                <a:gd name="connsiteY496" fmla="*/ 1576512 h 1996911"/>
                <a:gd name="connsiteX497" fmla="*/ 1060566 w 2454352"/>
                <a:gd name="connsiteY497" fmla="*/ 1545512 h 1996911"/>
                <a:gd name="connsiteX498" fmla="*/ 1017097 w 2454352"/>
                <a:gd name="connsiteY498" fmla="*/ 1550794 h 1996911"/>
                <a:gd name="connsiteX499" fmla="*/ 975100 w 2454352"/>
                <a:gd name="connsiteY499" fmla="*/ 1550881 h 1996911"/>
                <a:gd name="connsiteX500" fmla="*/ 975793 w 2454352"/>
                <a:gd name="connsiteY500" fmla="*/ 1526549 h 1996911"/>
                <a:gd name="connsiteX501" fmla="*/ 1081780 w 2454352"/>
                <a:gd name="connsiteY501" fmla="*/ 1472516 h 1996911"/>
                <a:gd name="connsiteX502" fmla="*/ 1181187 w 2454352"/>
                <a:gd name="connsiteY502" fmla="*/ 1415539 h 1996911"/>
                <a:gd name="connsiteX503" fmla="*/ 1217295 w 2454352"/>
                <a:gd name="connsiteY503" fmla="*/ 1408785 h 1996911"/>
                <a:gd name="connsiteX504" fmla="*/ 1235133 w 2454352"/>
                <a:gd name="connsiteY504" fmla="*/ 1478058 h 1996911"/>
                <a:gd name="connsiteX505" fmla="*/ 1265440 w 2454352"/>
                <a:gd name="connsiteY505" fmla="*/ 1506719 h 1996911"/>
                <a:gd name="connsiteX506" fmla="*/ 1266912 w 2454352"/>
                <a:gd name="connsiteY506" fmla="*/ 1525163 h 1996911"/>
                <a:gd name="connsiteX507" fmla="*/ 2003974 w 2454352"/>
                <a:gd name="connsiteY507" fmla="*/ 1578936 h 1996911"/>
                <a:gd name="connsiteX508" fmla="*/ 2006311 w 2454352"/>
                <a:gd name="connsiteY508" fmla="*/ 1587682 h 1996911"/>
                <a:gd name="connsiteX509" fmla="*/ 1999384 w 2454352"/>
                <a:gd name="connsiteY509" fmla="*/ 1598679 h 1996911"/>
                <a:gd name="connsiteX510" fmla="*/ 1984837 w 2454352"/>
                <a:gd name="connsiteY510" fmla="*/ 1600498 h 1996911"/>
                <a:gd name="connsiteX511" fmla="*/ 1807152 w 2454352"/>
                <a:gd name="connsiteY511" fmla="*/ 1510356 h 1996911"/>
                <a:gd name="connsiteX512" fmla="*/ 1803862 w 2454352"/>
                <a:gd name="connsiteY512" fmla="*/ 1487063 h 1996911"/>
                <a:gd name="connsiteX513" fmla="*/ 1803775 w 2454352"/>
                <a:gd name="connsiteY513" fmla="*/ 1487063 h 1996911"/>
                <a:gd name="connsiteX514" fmla="*/ 1860579 w 2454352"/>
                <a:gd name="connsiteY514" fmla="*/ 1439179 h 1996911"/>
                <a:gd name="connsiteX515" fmla="*/ 1876598 w 2454352"/>
                <a:gd name="connsiteY515" fmla="*/ 1441170 h 1996911"/>
                <a:gd name="connsiteX516" fmla="*/ 2003974 w 2454352"/>
                <a:gd name="connsiteY516" fmla="*/ 1578936 h 1996911"/>
                <a:gd name="connsiteX517" fmla="*/ 2058699 w 2454352"/>
                <a:gd name="connsiteY517" fmla="*/ 1047961 h 1996911"/>
                <a:gd name="connsiteX518" fmla="*/ 2003627 w 2454352"/>
                <a:gd name="connsiteY518" fmla="*/ 1146068 h 1996911"/>
                <a:gd name="connsiteX519" fmla="*/ 1914785 w 2454352"/>
                <a:gd name="connsiteY519" fmla="*/ 1292926 h 1996911"/>
                <a:gd name="connsiteX520" fmla="*/ 1760999 w 2454352"/>
                <a:gd name="connsiteY520" fmla="*/ 1382461 h 1996911"/>
                <a:gd name="connsiteX521" fmla="*/ 1723506 w 2454352"/>
                <a:gd name="connsiteY521" fmla="*/ 1422380 h 1996911"/>
                <a:gd name="connsiteX522" fmla="*/ 1614661 w 2454352"/>
                <a:gd name="connsiteY522" fmla="*/ 1511828 h 1996911"/>
                <a:gd name="connsiteX523" fmla="*/ 1504171 w 2454352"/>
                <a:gd name="connsiteY523" fmla="*/ 1529753 h 1996911"/>
                <a:gd name="connsiteX524" fmla="*/ 1518112 w 2454352"/>
                <a:gd name="connsiteY524" fmla="*/ 1495809 h 1996911"/>
                <a:gd name="connsiteX525" fmla="*/ 1522528 w 2454352"/>
                <a:gd name="connsiteY525" fmla="*/ 1484033 h 1996911"/>
                <a:gd name="connsiteX526" fmla="*/ 1462867 w 2454352"/>
                <a:gd name="connsiteY526" fmla="*/ 1493731 h 1996911"/>
                <a:gd name="connsiteX527" fmla="*/ 1292543 w 2454352"/>
                <a:gd name="connsiteY527" fmla="*/ 1446972 h 1996911"/>
                <a:gd name="connsiteX528" fmla="*/ 1263621 w 2454352"/>
                <a:gd name="connsiteY528" fmla="*/ 1369646 h 1996911"/>
                <a:gd name="connsiteX529" fmla="*/ 1206558 w 2454352"/>
                <a:gd name="connsiteY529" fmla="*/ 1240106 h 1996911"/>
                <a:gd name="connsiteX530" fmla="*/ 1228552 w 2454352"/>
                <a:gd name="connsiteY530" fmla="*/ 1204690 h 1996911"/>
                <a:gd name="connsiteX531" fmla="*/ 1379653 w 2454352"/>
                <a:gd name="connsiteY531" fmla="*/ 1204344 h 1996911"/>
                <a:gd name="connsiteX532" fmla="*/ 1417407 w 2454352"/>
                <a:gd name="connsiteY532" fmla="*/ 1218632 h 1996911"/>
                <a:gd name="connsiteX533" fmla="*/ 1424853 w 2454352"/>
                <a:gd name="connsiteY533" fmla="*/ 1267296 h 1996911"/>
                <a:gd name="connsiteX534" fmla="*/ 1462347 w 2454352"/>
                <a:gd name="connsiteY534" fmla="*/ 1239933 h 1996911"/>
                <a:gd name="connsiteX535" fmla="*/ 1509107 w 2454352"/>
                <a:gd name="connsiteY535" fmla="*/ 1178627 h 1996911"/>
                <a:gd name="connsiteX536" fmla="*/ 1530754 w 2454352"/>
                <a:gd name="connsiteY536" fmla="*/ 1183735 h 1996911"/>
                <a:gd name="connsiteX537" fmla="*/ 1555000 w 2454352"/>
                <a:gd name="connsiteY537" fmla="*/ 1171873 h 1996911"/>
                <a:gd name="connsiteX538" fmla="*/ 1558637 w 2454352"/>
                <a:gd name="connsiteY538" fmla="*/ 1136457 h 1996911"/>
                <a:gd name="connsiteX539" fmla="*/ 1573357 w 2454352"/>
                <a:gd name="connsiteY539" fmla="*/ 1113597 h 1996911"/>
                <a:gd name="connsiteX540" fmla="*/ 1592494 w 2454352"/>
                <a:gd name="connsiteY540" fmla="*/ 1091429 h 1996911"/>
                <a:gd name="connsiteX541" fmla="*/ 1619770 w 2454352"/>
                <a:gd name="connsiteY541" fmla="*/ 1081818 h 1996911"/>
                <a:gd name="connsiteX542" fmla="*/ 1654406 w 2454352"/>
                <a:gd name="connsiteY542" fmla="*/ 1082424 h 1996911"/>
                <a:gd name="connsiteX543" fmla="*/ 1641071 w 2454352"/>
                <a:gd name="connsiteY543" fmla="*/ 1040427 h 1996911"/>
                <a:gd name="connsiteX544" fmla="*/ 1622021 w 2454352"/>
                <a:gd name="connsiteY544" fmla="*/ 1004405 h 1996911"/>
                <a:gd name="connsiteX545" fmla="*/ 1603924 w 2454352"/>
                <a:gd name="connsiteY545" fmla="*/ 990032 h 1996911"/>
                <a:gd name="connsiteX546" fmla="*/ 1565650 w 2454352"/>
                <a:gd name="connsiteY546" fmla="*/ 1000422 h 1996911"/>
                <a:gd name="connsiteX547" fmla="*/ 1556905 w 2454352"/>
                <a:gd name="connsiteY547" fmla="*/ 1037310 h 1996911"/>
                <a:gd name="connsiteX548" fmla="*/ 1463473 w 2454352"/>
                <a:gd name="connsiteY548" fmla="*/ 1113424 h 1996911"/>
                <a:gd name="connsiteX549" fmla="*/ 1428144 w 2454352"/>
                <a:gd name="connsiteY549" fmla="*/ 1133426 h 1996911"/>
                <a:gd name="connsiteX550" fmla="*/ 1410479 w 2454352"/>
                <a:gd name="connsiteY550" fmla="*/ 1128317 h 1996911"/>
                <a:gd name="connsiteX551" fmla="*/ 1369955 w 2454352"/>
                <a:gd name="connsiteY551" fmla="*/ 1141652 h 1996911"/>
                <a:gd name="connsiteX552" fmla="*/ 1340514 w 2454352"/>
                <a:gd name="connsiteY552" fmla="*/ 1163127 h 1996911"/>
                <a:gd name="connsiteX553" fmla="*/ 1177550 w 2454352"/>
                <a:gd name="connsiteY553" fmla="*/ 1131088 h 1996911"/>
                <a:gd name="connsiteX554" fmla="*/ 1138498 w 2454352"/>
                <a:gd name="connsiteY554" fmla="*/ 1110566 h 1996911"/>
                <a:gd name="connsiteX555" fmla="*/ 1127500 w 2454352"/>
                <a:gd name="connsiteY555" fmla="*/ 1143038 h 1996911"/>
                <a:gd name="connsiteX556" fmla="*/ 1110615 w 2454352"/>
                <a:gd name="connsiteY556" fmla="*/ 1161481 h 1996911"/>
                <a:gd name="connsiteX557" fmla="*/ 1043507 w 2454352"/>
                <a:gd name="connsiteY557" fmla="*/ 1161655 h 1996911"/>
                <a:gd name="connsiteX558" fmla="*/ 1016318 w 2454352"/>
                <a:gd name="connsiteY558" fmla="*/ 1194126 h 1996911"/>
                <a:gd name="connsiteX559" fmla="*/ 1000818 w 2454352"/>
                <a:gd name="connsiteY559" fmla="*/ 1204517 h 1996911"/>
                <a:gd name="connsiteX560" fmla="*/ 1000472 w 2454352"/>
                <a:gd name="connsiteY560" fmla="*/ 1168409 h 1996911"/>
                <a:gd name="connsiteX561" fmla="*/ 994757 w 2454352"/>
                <a:gd name="connsiteY561" fmla="*/ 1149272 h 1996911"/>
                <a:gd name="connsiteX562" fmla="*/ 969039 w 2454352"/>
                <a:gd name="connsiteY562" fmla="*/ 1170660 h 1996911"/>
                <a:gd name="connsiteX563" fmla="*/ 949123 w 2454352"/>
                <a:gd name="connsiteY563" fmla="*/ 1161914 h 1996911"/>
                <a:gd name="connsiteX564" fmla="*/ 978477 w 2454352"/>
                <a:gd name="connsiteY564" fmla="*/ 1120611 h 1996911"/>
                <a:gd name="connsiteX565" fmla="*/ 1004714 w 2454352"/>
                <a:gd name="connsiteY565" fmla="*/ 1106496 h 1996911"/>
                <a:gd name="connsiteX566" fmla="*/ 960813 w 2454352"/>
                <a:gd name="connsiteY566" fmla="*/ 1103639 h 1996911"/>
                <a:gd name="connsiteX567" fmla="*/ 911456 w 2454352"/>
                <a:gd name="connsiteY567" fmla="*/ 1130309 h 1996911"/>
                <a:gd name="connsiteX568" fmla="*/ 927562 w 2454352"/>
                <a:gd name="connsiteY568" fmla="*/ 1101474 h 1996911"/>
                <a:gd name="connsiteX569" fmla="*/ 967220 w 2454352"/>
                <a:gd name="connsiteY569" fmla="*/ 1065972 h 1996911"/>
                <a:gd name="connsiteX570" fmla="*/ 983326 w 2454352"/>
                <a:gd name="connsiteY570" fmla="*/ 1039388 h 1996911"/>
                <a:gd name="connsiteX571" fmla="*/ 935355 w 2454352"/>
                <a:gd name="connsiteY571" fmla="*/ 999730 h 1996911"/>
                <a:gd name="connsiteX572" fmla="*/ 1004455 w 2454352"/>
                <a:gd name="connsiteY572" fmla="*/ 1020944 h 1996911"/>
                <a:gd name="connsiteX573" fmla="*/ 1060825 w 2454352"/>
                <a:gd name="connsiteY573" fmla="*/ 1053243 h 1996911"/>
                <a:gd name="connsiteX574" fmla="*/ 1117542 w 2454352"/>
                <a:gd name="connsiteY574" fmla="*/ 1035405 h 1996911"/>
                <a:gd name="connsiteX575" fmla="*/ 1259032 w 2454352"/>
                <a:gd name="connsiteY575" fmla="*/ 1016701 h 1996911"/>
                <a:gd name="connsiteX576" fmla="*/ 1343025 w 2454352"/>
                <a:gd name="connsiteY576" fmla="*/ 1015749 h 1996911"/>
                <a:gd name="connsiteX577" fmla="*/ 1410046 w 2454352"/>
                <a:gd name="connsiteY577" fmla="*/ 984663 h 1996911"/>
                <a:gd name="connsiteX578" fmla="*/ 1465205 w 2454352"/>
                <a:gd name="connsiteY578" fmla="*/ 930024 h 1996911"/>
                <a:gd name="connsiteX579" fmla="*/ 1498975 w 2454352"/>
                <a:gd name="connsiteY579" fmla="*/ 873220 h 1996911"/>
                <a:gd name="connsiteX580" fmla="*/ 1650596 w 2454352"/>
                <a:gd name="connsiteY580" fmla="*/ 782993 h 1996911"/>
                <a:gd name="connsiteX581" fmla="*/ 1731559 w 2454352"/>
                <a:gd name="connsiteY581" fmla="*/ 730519 h 1996911"/>
                <a:gd name="connsiteX582" fmla="*/ 1765416 w 2454352"/>
                <a:gd name="connsiteY582" fmla="*/ 711988 h 1996911"/>
                <a:gd name="connsiteX583" fmla="*/ 1807152 w 2454352"/>
                <a:gd name="connsiteY583" fmla="*/ 626956 h 1996911"/>
                <a:gd name="connsiteX584" fmla="*/ 1758488 w 2454352"/>
                <a:gd name="connsiteY584" fmla="*/ 563485 h 1996911"/>
                <a:gd name="connsiteX585" fmla="*/ 1765589 w 2454352"/>
                <a:gd name="connsiteY585" fmla="*/ 606693 h 1996911"/>
                <a:gd name="connsiteX586" fmla="*/ 1733637 w 2454352"/>
                <a:gd name="connsiteY586" fmla="*/ 648603 h 1996911"/>
                <a:gd name="connsiteX587" fmla="*/ 1741517 w 2454352"/>
                <a:gd name="connsiteY587" fmla="*/ 620288 h 1996911"/>
                <a:gd name="connsiteX588" fmla="*/ 1739352 w 2454352"/>
                <a:gd name="connsiteY588" fmla="*/ 585305 h 1996911"/>
                <a:gd name="connsiteX589" fmla="*/ 1719089 w 2454352"/>
                <a:gd name="connsiteY589" fmla="*/ 616998 h 1996911"/>
                <a:gd name="connsiteX590" fmla="*/ 1722900 w 2454352"/>
                <a:gd name="connsiteY590" fmla="*/ 558462 h 1996911"/>
                <a:gd name="connsiteX591" fmla="*/ 1681856 w 2454352"/>
                <a:gd name="connsiteY591" fmla="*/ 597082 h 1996911"/>
                <a:gd name="connsiteX592" fmla="*/ 1703676 w 2454352"/>
                <a:gd name="connsiteY592" fmla="*/ 565476 h 1996911"/>
                <a:gd name="connsiteX593" fmla="*/ 1708439 w 2454352"/>
                <a:gd name="connsiteY593" fmla="*/ 477067 h 1996911"/>
                <a:gd name="connsiteX594" fmla="*/ 1627650 w 2454352"/>
                <a:gd name="connsiteY594" fmla="*/ 426065 h 1996911"/>
                <a:gd name="connsiteX595" fmla="*/ 1612929 w 2454352"/>
                <a:gd name="connsiteY595" fmla="*/ 437149 h 1996911"/>
                <a:gd name="connsiteX596" fmla="*/ 1670512 w 2454352"/>
                <a:gd name="connsiteY596" fmla="*/ 493952 h 1996911"/>
                <a:gd name="connsiteX597" fmla="*/ 1653713 w 2454352"/>
                <a:gd name="connsiteY597" fmla="*/ 544088 h 1996911"/>
                <a:gd name="connsiteX598" fmla="*/ 1629295 w 2454352"/>
                <a:gd name="connsiteY598" fmla="*/ 502871 h 1996911"/>
                <a:gd name="connsiteX599" fmla="*/ 1608599 w 2454352"/>
                <a:gd name="connsiteY599" fmla="*/ 465377 h 1996911"/>
                <a:gd name="connsiteX600" fmla="*/ 1583488 w 2454352"/>
                <a:gd name="connsiteY600" fmla="*/ 438188 h 1996911"/>
                <a:gd name="connsiteX601" fmla="*/ 1517852 w 2454352"/>
                <a:gd name="connsiteY601" fmla="*/ 406668 h 1996911"/>
                <a:gd name="connsiteX602" fmla="*/ 1519151 w 2454352"/>
                <a:gd name="connsiteY602" fmla="*/ 332200 h 1996911"/>
                <a:gd name="connsiteX603" fmla="*/ 1525732 w 2454352"/>
                <a:gd name="connsiteY603" fmla="*/ 293840 h 1996911"/>
                <a:gd name="connsiteX604" fmla="*/ 1459577 w 2454352"/>
                <a:gd name="connsiteY604" fmla="*/ 357398 h 1996911"/>
                <a:gd name="connsiteX605" fmla="*/ 1448493 w 2454352"/>
                <a:gd name="connsiteY605" fmla="*/ 350817 h 1996911"/>
                <a:gd name="connsiteX606" fmla="*/ 1552142 w 2454352"/>
                <a:gd name="connsiteY606" fmla="*/ 232621 h 1996911"/>
                <a:gd name="connsiteX607" fmla="*/ 1786284 w 2454352"/>
                <a:gd name="connsiteY607" fmla="*/ 162049 h 1996911"/>
                <a:gd name="connsiteX608" fmla="*/ 1846032 w 2454352"/>
                <a:gd name="connsiteY608" fmla="*/ 233140 h 1996911"/>
                <a:gd name="connsiteX609" fmla="*/ 1870104 w 2454352"/>
                <a:gd name="connsiteY609" fmla="*/ 246302 h 1996911"/>
                <a:gd name="connsiteX610" fmla="*/ 1878330 w 2454352"/>
                <a:gd name="connsiteY610" fmla="*/ 206384 h 1996911"/>
                <a:gd name="connsiteX611" fmla="*/ 1893137 w 2454352"/>
                <a:gd name="connsiteY611" fmla="*/ 206384 h 1996911"/>
                <a:gd name="connsiteX612" fmla="*/ 1894783 w 2454352"/>
                <a:gd name="connsiteY612" fmla="*/ 264919 h 1996911"/>
                <a:gd name="connsiteX613" fmla="*/ 1901883 w 2454352"/>
                <a:gd name="connsiteY613" fmla="*/ 305357 h 1996911"/>
                <a:gd name="connsiteX614" fmla="*/ 1921539 w 2454352"/>
                <a:gd name="connsiteY614" fmla="*/ 329429 h 1996911"/>
                <a:gd name="connsiteX615" fmla="*/ 1918768 w 2454352"/>
                <a:gd name="connsiteY615" fmla="*/ 366577 h 1996911"/>
                <a:gd name="connsiteX616" fmla="*/ 1932449 w 2454352"/>
                <a:gd name="connsiteY616" fmla="*/ 405370 h 1996911"/>
                <a:gd name="connsiteX617" fmla="*/ 1916603 w 2454352"/>
                <a:gd name="connsiteY617" fmla="*/ 414115 h 1996911"/>
                <a:gd name="connsiteX618" fmla="*/ 1896341 w 2454352"/>
                <a:gd name="connsiteY618" fmla="*/ 379133 h 1996911"/>
                <a:gd name="connsiteX619" fmla="*/ 1892531 w 2454352"/>
                <a:gd name="connsiteY619" fmla="*/ 334279 h 1996911"/>
                <a:gd name="connsiteX620" fmla="*/ 1866814 w 2454352"/>
                <a:gd name="connsiteY620" fmla="*/ 294879 h 1996911"/>
                <a:gd name="connsiteX621" fmla="*/ 1846551 w 2454352"/>
                <a:gd name="connsiteY621" fmla="*/ 355060 h 1996911"/>
                <a:gd name="connsiteX622" fmla="*/ 1900671 w 2454352"/>
                <a:gd name="connsiteY622" fmla="*/ 455159 h 1996911"/>
                <a:gd name="connsiteX623" fmla="*/ 1859973 w 2454352"/>
                <a:gd name="connsiteY623" fmla="*/ 483215 h 1996911"/>
                <a:gd name="connsiteX624" fmla="*/ 1843780 w 2454352"/>
                <a:gd name="connsiteY624" fmla="*/ 499494 h 1996911"/>
                <a:gd name="connsiteX625" fmla="*/ 1868805 w 2454352"/>
                <a:gd name="connsiteY625" fmla="*/ 498715 h 1996911"/>
                <a:gd name="connsiteX626" fmla="*/ 1880581 w 2454352"/>
                <a:gd name="connsiteY626" fmla="*/ 492826 h 1996911"/>
                <a:gd name="connsiteX627" fmla="*/ 1933662 w 2454352"/>
                <a:gd name="connsiteY627" fmla="*/ 496377 h 1996911"/>
                <a:gd name="connsiteX628" fmla="*/ 1914612 w 2454352"/>
                <a:gd name="connsiteY628" fmla="*/ 522960 h 1996911"/>
                <a:gd name="connsiteX629" fmla="*/ 1869065 w 2454352"/>
                <a:gd name="connsiteY629" fmla="*/ 583487 h 1996911"/>
                <a:gd name="connsiteX630" fmla="*/ 1877291 w 2454352"/>
                <a:gd name="connsiteY630" fmla="*/ 626956 h 1996911"/>
                <a:gd name="connsiteX631" fmla="*/ 1854171 w 2454352"/>
                <a:gd name="connsiteY631" fmla="*/ 637866 h 1996911"/>
                <a:gd name="connsiteX632" fmla="*/ 1845945 w 2454352"/>
                <a:gd name="connsiteY632" fmla="*/ 589722 h 1996911"/>
                <a:gd name="connsiteX633" fmla="*/ 1825596 w 2454352"/>
                <a:gd name="connsiteY633" fmla="*/ 615266 h 1996911"/>
                <a:gd name="connsiteX634" fmla="*/ 1863956 w 2454352"/>
                <a:gd name="connsiteY634" fmla="*/ 715538 h 1996911"/>
                <a:gd name="connsiteX635" fmla="*/ 1930631 w 2454352"/>
                <a:gd name="connsiteY635" fmla="*/ 723765 h 1996911"/>
                <a:gd name="connsiteX636" fmla="*/ 2010208 w 2454352"/>
                <a:gd name="connsiteY636" fmla="*/ 802043 h 1996911"/>
                <a:gd name="connsiteX637" fmla="*/ 2009775 w 2454352"/>
                <a:gd name="connsiteY637" fmla="*/ 917035 h 1996911"/>
                <a:gd name="connsiteX638" fmla="*/ 1994362 w 2454352"/>
                <a:gd name="connsiteY638" fmla="*/ 956088 h 1996911"/>
                <a:gd name="connsiteX639" fmla="*/ 2023110 w 2454352"/>
                <a:gd name="connsiteY639" fmla="*/ 949420 h 1996911"/>
                <a:gd name="connsiteX640" fmla="*/ 2048914 w 2454352"/>
                <a:gd name="connsiteY640" fmla="*/ 949334 h 1996911"/>
                <a:gd name="connsiteX641" fmla="*/ 2058699 w 2454352"/>
                <a:gd name="connsiteY641" fmla="*/ 1047961 h 1996911"/>
                <a:gd name="connsiteX642" fmla="*/ 2317779 w 2454352"/>
                <a:gd name="connsiteY642" fmla="*/ 1107449 h 1996911"/>
                <a:gd name="connsiteX643" fmla="*/ 2328170 w 2454352"/>
                <a:gd name="connsiteY643" fmla="*/ 1120004 h 1996911"/>
                <a:gd name="connsiteX644" fmla="*/ 2324447 w 2454352"/>
                <a:gd name="connsiteY644" fmla="*/ 1135071 h 1996911"/>
                <a:gd name="connsiteX645" fmla="*/ 2307821 w 2454352"/>
                <a:gd name="connsiteY645" fmla="*/ 1139747 h 1996911"/>
                <a:gd name="connsiteX646" fmla="*/ 2120958 w 2454352"/>
                <a:gd name="connsiteY646" fmla="*/ 1123901 h 1996911"/>
                <a:gd name="connsiteX647" fmla="*/ 2097319 w 2454352"/>
                <a:gd name="connsiteY647" fmla="*/ 1118186 h 1996911"/>
                <a:gd name="connsiteX648" fmla="*/ 2096453 w 2454352"/>
                <a:gd name="connsiteY648" fmla="*/ 1110826 h 1996911"/>
                <a:gd name="connsiteX649" fmla="*/ 2120352 w 2454352"/>
                <a:gd name="connsiteY649" fmla="*/ 1049866 h 1996911"/>
                <a:gd name="connsiteX650" fmla="*/ 2128232 w 2454352"/>
                <a:gd name="connsiteY650" fmla="*/ 1045623 h 1996911"/>
                <a:gd name="connsiteX651" fmla="*/ 2317779 w 2454352"/>
                <a:gd name="connsiteY651" fmla="*/ 1107449 h 199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2454352" h="1996911">
                  <a:moveTo>
                    <a:pt x="2396663" y="788102"/>
                  </a:moveTo>
                  <a:cubicBezTo>
                    <a:pt x="2358650" y="784811"/>
                    <a:pt x="2185555" y="766194"/>
                    <a:pt x="2157153" y="761258"/>
                  </a:cubicBezTo>
                  <a:cubicBezTo>
                    <a:pt x="2148061" y="759700"/>
                    <a:pt x="2138882" y="764722"/>
                    <a:pt x="2139662" y="774074"/>
                  </a:cubicBezTo>
                  <a:cubicBezTo>
                    <a:pt x="2139835" y="824037"/>
                    <a:pt x="2125894" y="898332"/>
                    <a:pt x="2113598" y="951066"/>
                  </a:cubicBezTo>
                  <a:cubicBezTo>
                    <a:pt x="2103553" y="882053"/>
                    <a:pt x="2080607" y="785244"/>
                    <a:pt x="2035233" y="739437"/>
                  </a:cubicBezTo>
                  <a:cubicBezTo>
                    <a:pt x="1977304" y="680902"/>
                    <a:pt x="1980248" y="699606"/>
                    <a:pt x="2003974" y="686271"/>
                  </a:cubicBezTo>
                  <a:cubicBezTo>
                    <a:pt x="2017655" y="678650"/>
                    <a:pt x="2024755" y="666788"/>
                    <a:pt x="2024755" y="652327"/>
                  </a:cubicBezTo>
                  <a:cubicBezTo>
                    <a:pt x="2024755" y="646872"/>
                    <a:pt x="2020599" y="637693"/>
                    <a:pt x="2014018" y="646525"/>
                  </a:cubicBezTo>
                  <a:cubicBezTo>
                    <a:pt x="2007437" y="655357"/>
                    <a:pt x="1993063" y="651028"/>
                    <a:pt x="2008476" y="634403"/>
                  </a:cubicBezTo>
                  <a:cubicBezTo>
                    <a:pt x="2023890" y="617777"/>
                    <a:pt x="2022764" y="602277"/>
                    <a:pt x="2017222" y="604529"/>
                  </a:cubicBezTo>
                  <a:cubicBezTo>
                    <a:pt x="2011680" y="606780"/>
                    <a:pt x="1966480" y="634489"/>
                    <a:pt x="1955309" y="611283"/>
                  </a:cubicBezTo>
                  <a:cubicBezTo>
                    <a:pt x="1944226" y="588076"/>
                    <a:pt x="1973580" y="568593"/>
                    <a:pt x="1986828" y="558636"/>
                  </a:cubicBezTo>
                  <a:cubicBezTo>
                    <a:pt x="2015577" y="536988"/>
                    <a:pt x="2058439" y="474383"/>
                    <a:pt x="2042247" y="395325"/>
                  </a:cubicBezTo>
                  <a:cubicBezTo>
                    <a:pt x="2026574" y="319125"/>
                    <a:pt x="2008390" y="305790"/>
                    <a:pt x="1983278" y="268383"/>
                  </a:cubicBezTo>
                  <a:cubicBezTo>
                    <a:pt x="1972195" y="251844"/>
                    <a:pt x="1967779" y="235305"/>
                    <a:pt x="1967779" y="235305"/>
                  </a:cubicBezTo>
                  <a:cubicBezTo>
                    <a:pt x="1967779" y="235305"/>
                    <a:pt x="1963276" y="218766"/>
                    <a:pt x="1947863" y="230976"/>
                  </a:cubicBezTo>
                  <a:cubicBezTo>
                    <a:pt x="1947863" y="230976"/>
                    <a:pt x="1939030" y="227685"/>
                    <a:pt x="1940069" y="215476"/>
                  </a:cubicBezTo>
                  <a:cubicBezTo>
                    <a:pt x="1941108" y="203266"/>
                    <a:pt x="1901190" y="139536"/>
                    <a:pt x="1865775" y="138496"/>
                  </a:cubicBezTo>
                  <a:cubicBezTo>
                    <a:pt x="1830359" y="137457"/>
                    <a:pt x="1828194" y="138583"/>
                    <a:pt x="1813820" y="128625"/>
                  </a:cubicBezTo>
                  <a:cubicBezTo>
                    <a:pt x="1799446" y="118667"/>
                    <a:pt x="1781695" y="105505"/>
                    <a:pt x="1726450" y="113385"/>
                  </a:cubicBezTo>
                  <a:cubicBezTo>
                    <a:pt x="1671205" y="121265"/>
                    <a:pt x="1661247" y="131223"/>
                    <a:pt x="1647912" y="102561"/>
                  </a:cubicBezTo>
                  <a:cubicBezTo>
                    <a:pt x="1634577" y="73900"/>
                    <a:pt x="1605655" y="13026"/>
                    <a:pt x="1605655" y="13026"/>
                  </a:cubicBezTo>
                  <a:cubicBezTo>
                    <a:pt x="1605655" y="13026"/>
                    <a:pt x="1594572" y="-9054"/>
                    <a:pt x="1570240" y="4280"/>
                  </a:cubicBezTo>
                  <a:cubicBezTo>
                    <a:pt x="1545994" y="17615"/>
                    <a:pt x="1498975" y="67232"/>
                    <a:pt x="1429789" y="88101"/>
                  </a:cubicBezTo>
                  <a:cubicBezTo>
                    <a:pt x="1360603" y="108882"/>
                    <a:pt x="1167938" y="178848"/>
                    <a:pt x="1107844" y="332200"/>
                  </a:cubicBezTo>
                  <a:cubicBezTo>
                    <a:pt x="1090093" y="377574"/>
                    <a:pt x="1090007" y="375929"/>
                    <a:pt x="1070004" y="362680"/>
                  </a:cubicBezTo>
                  <a:cubicBezTo>
                    <a:pt x="1038312" y="341639"/>
                    <a:pt x="892839" y="254615"/>
                    <a:pt x="691602" y="335144"/>
                  </a:cubicBezTo>
                  <a:cubicBezTo>
                    <a:pt x="560330" y="387619"/>
                    <a:pt x="499976" y="410392"/>
                    <a:pt x="486035" y="416886"/>
                  </a:cubicBezTo>
                  <a:cubicBezTo>
                    <a:pt x="466898" y="425805"/>
                    <a:pt x="463954" y="434637"/>
                    <a:pt x="478761" y="461134"/>
                  </a:cubicBezTo>
                  <a:cubicBezTo>
                    <a:pt x="493568" y="487631"/>
                    <a:pt x="503180" y="504603"/>
                    <a:pt x="503180" y="504603"/>
                  </a:cubicBezTo>
                  <a:cubicBezTo>
                    <a:pt x="503180" y="504603"/>
                    <a:pt x="522403" y="531100"/>
                    <a:pt x="490711" y="531879"/>
                  </a:cubicBezTo>
                  <a:cubicBezTo>
                    <a:pt x="447935" y="532918"/>
                    <a:pt x="415550" y="536468"/>
                    <a:pt x="415550" y="536468"/>
                  </a:cubicBezTo>
                  <a:cubicBezTo>
                    <a:pt x="415550" y="536468"/>
                    <a:pt x="374246" y="530667"/>
                    <a:pt x="390612" y="567468"/>
                  </a:cubicBezTo>
                  <a:cubicBezTo>
                    <a:pt x="402561" y="594484"/>
                    <a:pt x="402215" y="593791"/>
                    <a:pt x="412865" y="617517"/>
                  </a:cubicBezTo>
                  <a:cubicBezTo>
                    <a:pt x="412865" y="617517"/>
                    <a:pt x="427673" y="636654"/>
                    <a:pt x="401176" y="651461"/>
                  </a:cubicBezTo>
                  <a:cubicBezTo>
                    <a:pt x="374679" y="666268"/>
                    <a:pt x="301077" y="715019"/>
                    <a:pt x="301077" y="715019"/>
                  </a:cubicBezTo>
                  <a:cubicBezTo>
                    <a:pt x="301077" y="715019"/>
                    <a:pt x="277264" y="724630"/>
                    <a:pt x="290859" y="747490"/>
                  </a:cubicBezTo>
                  <a:cubicBezTo>
                    <a:pt x="294409" y="753465"/>
                    <a:pt x="300297" y="763596"/>
                    <a:pt x="307225" y="775546"/>
                  </a:cubicBezTo>
                  <a:cubicBezTo>
                    <a:pt x="306359" y="775805"/>
                    <a:pt x="305406" y="775805"/>
                    <a:pt x="304367" y="775632"/>
                  </a:cubicBezTo>
                  <a:cubicBezTo>
                    <a:pt x="300124" y="774853"/>
                    <a:pt x="246697" y="765761"/>
                    <a:pt x="238212" y="764289"/>
                  </a:cubicBezTo>
                  <a:cubicBezTo>
                    <a:pt x="230851" y="763077"/>
                    <a:pt x="218815" y="761172"/>
                    <a:pt x="218729" y="746884"/>
                  </a:cubicBezTo>
                  <a:cubicBezTo>
                    <a:pt x="218642" y="730085"/>
                    <a:pt x="221759" y="675620"/>
                    <a:pt x="223405" y="659514"/>
                  </a:cubicBezTo>
                  <a:cubicBezTo>
                    <a:pt x="224617" y="647564"/>
                    <a:pt x="229206" y="648430"/>
                    <a:pt x="237519" y="648171"/>
                  </a:cubicBezTo>
                  <a:cubicBezTo>
                    <a:pt x="249555" y="647911"/>
                    <a:pt x="278650" y="651288"/>
                    <a:pt x="284971" y="652760"/>
                  </a:cubicBezTo>
                  <a:cubicBezTo>
                    <a:pt x="304367" y="657263"/>
                    <a:pt x="322811" y="660726"/>
                    <a:pt x="325235" y="642715"/>
                  </a:cubicBezTo>
                  <a:cubicBezTo>
                    <a:pt x="325842" y="638299"/>
                    <a:pt x="327833" y="621154"/>
                    <a:pt x="329652" y="607213"/>
                  </a:cubicBezTo>
                  <a:cubicBezTo>
                    <a:pt x="332336" y="586085"/>
                    <a:pt x="309649" y="589462"/>
                    <a:pt x="295188" y="588596"/>
                  </a:cubicBezTo>
                  <a:cubicBezTo>
                    <a:pt x="275705" y="587384"/>
                    <a:pt x="247477" y="584959"/>
                    <a:pt x="241156" y="583487"/>
                  </a:cubicBezTo>
                  <a:cubicBezTo>
                    <a:pt x="233449" y="581669"/>
                    <a:pt x="228687" y="579071"/>
                    <a:pt x="229985" y="570672"/>
                  </a:cubicBezTo>
                  <a:cubicBezTo>
                    <a:pt x="232237" y="556211"/>
                    <a:pt x="236047" y="527896"/>
                    <a:pt x="237346" y="517505"/>
                  </a:cubicBezTo>
                  <a:cubicBezTo>
                    <a:pt x="238385" y="509365"/>
                    <a:pt x="236393" y="500187"/>
                    <a:pt x="251893" y="496203"/>
                  </a:cubicBezTo>
                  <a:lnTo>
                    <a:pt x="337878" y="471698"/>
                  </a:lnTo>
                  <a:cubicBezTo>
                    <a:pt x="345324" y="469966"/>
                    <a:pt x="351905" y="468061"/>
                    <a:pt x="355109" y="456718"/>
                  </a:cubicBezTo>
                  <a:cubicBezTo>
                    <a:pt x="355109" y="456718"/>
                    <a:pt x="363162" y="425286"/>
                    <a:pt x="364634" y="418185"/>
                  </a:cubicBezTo>
                  <a:cubicBezTo>
                    <a:pt x="366106" y="410998"/>
                    <a:pt x="363509" y="403984"/>
                    <a:pt x="354936" y="401473"/>
                  </a:cubicBezTo>
                  <a:cubicBezTo>
                    <a:pt x="346364" y="398962"/>
                    <a:pt x="339610" y="395931"/>
                    <a:pt x="331210" y="394026"/>
                  </a:cubicBezTo>
                  <a:cubicBezTo>
                    <a:pt x="319174" y="391169"/>
                    <a:pt x="312247" y="391515"/>
                    <a:pt x="303241" y="395498"/>
                  </a:cubicBezTo>
                  <a:cubicBezTo>
                    <a:pt x="293110" y="400001"/>
                    <a:pt x="235874" y="429095"/>
                    <a:pt x="230072" y="432213"/>
                  </a:cubicBezTo>
                  <a:cubicBezTo>
                    <a:pt x="226955" y="433945"/>
                    <a:pt x="222452" y="434031"/>
                    <a:pt x="220547" y="430914"/>
                  </a:cubicBezTo>
                  <a:cubicBezTo>
                    <a:pt x="203229" y="402772"/>
                    <a:pt x="166688" y="375323"/>
                    <a:pt x="130146" y="372725"/>
                  </a:cubicBezTo>
                  <a:cubicBezTo>
                    <a:pt x="70658" y="368568"/>
                    <a:pt x="35416" y="420350"/>
                    <a:pt x="26324" y="468321"/>
                  </a:cubicBezTo>
                  <a:cubicBezTo>
                    <a:pt x="8226" y="563658"/>
                    <a:pt x="0" y="639078"/>
                    <a:pt x="0" y="751387"/>
                  </a:cubicBezTo>
                  <a:cubicBezTo>
                    <a:pt x="0" y="771043"/>
                    <a:pt x="26497" y="770956"/>
                    <a:pt x="67454" y="781867"/>
                  </a:cubicBezTo>
                  <a:cubicBezTo>
                    <a:pt x="137160" y="800397"/>
                    <a:pt x="264016" y="836246"/>
                    <a:pt x="268345" y="837198"/>
                  </a:cubicBezTo>
                  <a:cubicBezTo>
                    <a:pt x="276831" y="839190"/>
                    <a:pt x="288954" y="841874"/>
                    <a:pt x="303588" y="846723"/>
                  </a:cubicBezTo>
                  <a:cubicBezTo>
                    <a:pt x="323937" y="853478"/>
                    <a:pt x="327314" y="850274"/>
                    <a:pt x="330431" y="837025"/>
                  </a:cubicBezTo>
                  <a:cubicBezTo>
                    <a:pt x="331383" y="833042"/>
                    <a:pt x="332769" y="827587"/>
                    <a:pt x="333895" y="821699"/>
                  </a:cubicBezTo>
                  <a:cubicBezTo>
                    <a:pt x="349308" y="848542"/>
                    <a:pt x="362643" y="871748"/>
                    <a:pt x="362643" y="871748"/>
                  </a:cubicBezTo>
                  <a:cubicBezTo>
                    <a:pt x="362643" y="871748"/>
                    <a:pt x="373726" y="887248"/>
                    <a:pt x="356062" y="900496"/>
                  </a:cubicBezTo>
                  <a:cubicBezTo>
                    <a:pt x="338397" y="913831"/>
                    <a:pt x="335453" y="928552"/>
                    <a:pt x="339956" y="940328"/>
                  </a:cubicBezTo>
                  <a:cubicBezTo>
                    <a:pt x="344372" y="952105"/>
                    <a:pt x="361344" y="960158"/>
                    <a:pt x="377536" y="952797"/>
                  </a:cubicBezTo>
                  <a:cubicBezTo>
                    <a:pt x="393729" y="945437"/>
                    <a:pt x="397366" y="939462"/>
                    <a:pt x="410701" y="958599"/>
                  </a:cubicBezTo>
                  <a:cubicBezTo>
                    <a:pt x="424036" y="977736"/>
                    <a:pt x="563101" y="1212483"/>
                    <a:pt x="563101" y="1212483"/>
                  </a:cubicBezTo>
                  <a:cubicBezTo>
                    <a:pt x="563101" y="1212483"/>
                    <a:pt x="580852" y="1236036"/>
                    <a:pt x="563187" y="1242704"/>
                  </a:cubicBezTo>
                  <a:cubicBezTo>
                    <a:pt x="540414" y="1251276"/>
                    <a:pt x="529330" y="1277427"/>
                    <a:pt x="539721" y="1295091"/>
                  </a:cubicBezTo>
                  <a:cubicBezTo>
                    <a:pt x="550112" y="1312756"/>
                    <a:pt x="575137" y="1320029"/>
                    <a:pt x="588385" y="1303837"/>
                  </a:cubicBezTo>
                  <a:cubicBezTo>
                    <a:pt x="601634" y="1287558"/>
                    <a:pt x="611245" y="1296910"/>
                    <a:pt x="615661" y="1305222"/>
                  </a:cubicBezTo>
                  <a:cubicBezTo>
                    <a:pt x="622329" y="1317778"/>
                    <a:pt x="625273" y="1323666"/>
                    <a:pt x="684501" y="1421514"/>
                  </a:cubicBezTo>
                  <a:cubicBezTo>
                    <a:pt x="684501" y="1421514"/>
                    <a:pt x="694892" y="1450955"/>
                    <a:pt x="730221" y="1440564"/>
                  </a:cubicBezTo>
                  <a:cubicBezTo>
                    <a:pt x="765550" y="1430173"/>
                    <a:pt x="800879" y="1405062"/>
                    <a:pt x="823047" y="1433030"/>
                  </a:cubicBezTo>
                  <a:cubicBezTo>
                    <a:pt x="845214" y="1460999"/>
                    <a:pt x="854133" y="1484552"/>
                    <a:pt x="880716" y="1502130"/>
                  </a:cubicBezTo>
                  <a:cubicBezTo>
                    <a:pt x="907300" y="1519708"/>
                    <a:pt x="910244" y="1506460"/>
                    <a:pt x="920548" y="1528540"/>
                  </a:cubicBezTo>
                  <a:cubicBezTo>
                    <a:pt x="930939" y="1550621"/>
                    <a:pt x="941243" y="1565341"/>
                    <a:pt x="957522" y="1574174"/>
                  </a:cubicBezTo>
                  <a:cubicBezTo>
                    <a:pt x="967827" y="1579715"/>
                    <a:pt x="972935" y="1584911"/>
                    <a:pt x="977265" y="1591838"/>
                  </a:cubicBezTo>
                  <a:cubicBezTo>
                    <a:pt x="981854" y="1600584"/>
                    <a:pt x="977438" y="1601796"/>
                    <a:pt x="973715" y="1600324"/>
                  </a:cubicBezTo>
                  <a:cubicBezTo>
                    <a:pt x="946439" y="1589500"/>
                    <a:pt x="884439" y="1572182"/>
                    <a:pt x="856557" y="1571403"/>
                  </a:cubicBezTo>
                  <a:cubicBezTo>
                    <a:pt x="791441" y="1569671"/>
                    <a:pt x="741911" y="1608291"/>
                    <a:pt x="719051" y="1679295"/>
                  </a:cubicBezTo>
                  <a:cubicBezTo>
                    <a:pt x="689697" y="1770562"/>
                    <a:pt x="723467" y="1848147"/>
                    <a:pt x="806768" y="1877675"/>
                  </a:cubicBezTo>
                  <a:cubicBezTo>
                    <a:pt x="867554" y="1899323"/>
                    <a:pt x="895004" y="1908155"/>
                    <a:pt x="923579" y="1915082"/>
                  </a:cubicBezTo>
                  <a:cubicBezTo>
                    <a:pt x="945833" y="1920451"/>
                    <a:pt x="952847" y="1915255"/>
                    <a:pt x="959081" y="1896465"/>
                  </a:cubicBezTo>
                  <a:cubicBezTo>
                    <a:pt x="961332" y="1889711"/>
                    <a:pt x="963324" y="1877415"/>
                    <a:pt x="969559" y="1857066"/>
                  </a:cubicBezTo>
                  <a:cubicBezTo>
                    <a:pt x="988435" y="1794894"/>
                    <a:pt x="1026016" y="1671675"/>
                    <a:pt x="1033203" y="1647257"/>
                  </a:cubicBezTo>
                  <a:cubicBezTo>
                    <a:pt x="1033722" y="1645438"/>
                    <a:pt x="1035194" y="1643533"/>
                    <a:pt x="1038225" y="1644486"/>
                  </a:cubicBezTo>
                  <a:cubicBezTo>
                    <a:pt x="1051387" y="1648555"/>
                    <a:pt x="1065934" y="1650980"/>
                    <a:pt x="1081521" y="1651759"/>
                  </a:cubicBezTo>
                  <a:cubicBezTo>
                    <a:pt x="1091998" y="1652279"/>
                    <a:pt x="1102216" y="1653058"/>
                    <a:pt x="1112087" y="1653837"/>
                  </a:cubicBezTo>
                  <a:cubicBezTo>
                    <a:pt x="1115551" y="1654097"/>
                    <a:pt x="1115378" y="1655656"/>
                    <a:pt x="1111914" y="1657041"/>
                  </a:cubicBezTo>
                  <a:cubicBezTo>
                    <a:pt x="1086889" y="1666740"/>
                    <a:pt x="1069485" y="1689773"/>
                    <a:pt x="1066280" y="1716010"/>
                  </a:cubicBezTo>
                  <a:cubicBezTo>
                    <a:pt x="1062038" y="1750646"/>
                    <a:pt x="1067406" y="1787620"/>
                    <a:pt x="1091046" y="1840267"/>
                  </a:cubicBezTo>
                  <a:cubicBezTo>
                    <a:pt x="1114425" y="1892309"/>
                    <a:pt x="1177810" y="1975782"/>
                    <a:pt x="1200583" y="1992494"/>
                  </a:cubicBezTo>
                  <a:cubicBezTo>
                    <a:pt x="1208636" y="1998556"/>
                    <a:pt x="1214524" y="1998209"/>
                    <a:pt x="1222231" y="1992494"/>
                  </a:cubicBezTo>
                  <a:cubicBezTo>
                    <a:pt x="1245264" y="1975523"/>
                    <a:pt x="1308389" y="1892655"/>
                    <a:pt x="1331942" y="1840354"/>
                  </a:cubicBezTo>
                  <a:cubicBezTo>
                    <a:pt x="1355581" y="1787793"/>
                    <a:pt x="1361382" y="1754456"/>
                    <a:pt x="1356793" y="1716270"/>
                  </a:cubicBezTo>
                  <a:cubicBezTo>
                    <a:pt x="1352030" y="1676957"/>
                    <a:pt x="1320165" y="1652279"/>
                    <a:pt x="1281546" y="1652279"/>
                  </a:cubicBezTo>
                  <a:cubicBezTo>
                    <a:pt x="1253404" y="1652279"/>
                    <a:pt x="1230630" y="1668471"/>
                    <a:pt x="1218334" y="1690119"/>
                  </a:cubicBezTo>
                  <a:cubicBezTo>
                    <a:pt x="1217641" y="1691418"/>
                    <a:pt x="1215477" y="1694016"/>
                    <a:pt x="1211147" y="1694016"/>
                  </a:cubicBezTo>
                  <a:cubicBezTo>
                    <a:pt x="1206904" y="1694016"/>
                    <a:pt x="1205345" y="1691504"/>
                    <a:pt x="1204653" y="1690292"/>
                  </a:cubicBezTo>
                  <a:cubicBezTo>
                    <a:pt x="1196686" y="1676524"/>
                    <a:pt x="1183265" y="1665008"/>
                    <a:pt x="1167332" y="1658427"/>
                  </a:cubicBezTo>
                  <a:cubicBezTo>
                    <a:pt x="1165600" y="1657734"/>
                    <a:pt x="1165860" y="1656262"/>
                    <a:pt x="1167765" y="1656175"/>
                  </a:cubicBezTo>
                  <a:cubicBezTo>
                    <a:pt x="1191751" y="1654790"/>
                    <a:pt x="1211840" y="1648469"/>
                    <a:pt x="1225781" y="1630111"/>
                  </a:cubicBezTo>
                  <a:cubicBezTo>
                    <a:pt x="1254443" y="1592444"/>
                    <a:pt x="1251066" y="1583612"/>
                    <a:pt x="1288646" y="1573568"/>
                  </a:cubicBezTo>
                  <a:cubicBezTo>
                    <a:pt x="1326227" y="1563523"/>
                    <a:pt x="1359304" y="1549062"/>
                    <a:pt x="1371513" y="1565601"/>
                  </a:cubicBezTo>
                  <a:cubicBezTo>
                    <a:pt x="1380346" y="1577551"/>
                    <a:pt x="1415588" y="1607165"/>
                    <a:pt x="1459057" y="1617729"/>
                  </a:cubicBezTo>
                  <a:cubicBezTo>
                    <a:pt x="1460702" y="1618075"/>
                    <a:pt x="1461568" y="1619461"/>
                    <a:pt x="1460269" y="1621020"/>
                  </a:cubicBezTo>
                  <a:cubicBezTo>
                    <a:pt x="1456373" y="1625609"/>
                    <a:pt x="1453688" y="1629419"/>
                    <a:pt x="1450917" y="1633921"/>
                  </a:cubicBezTo>
                  <a:cubicBezTo>
                    <a:pt x="1450138" y="1635220"/>
                    <a:pt x="1447194" y="1637299"/>
                    <a:pt x="1444077" y="1634701"/>
                  </a:cubicBezTo>
                  <a:cubicBezTo>
                    <a:pt x="1439141" y="1630631"/>
                    <a:pt x="1430568" y="1621279"/>
                    <a:pt x="1424853" y="1617296"/>
                  </a:cubicBezTo>
                  <a:cubicBezTo>
                    <a:pt x="1422948" y="1615997"/>
                    <a:pt x="1418965" y="1615737"/>
                    <a:pt x="1415848" y="1616863"/>
                  </a:cubicBezTo>
                  <a:cubicBezTo>
                    <a:pt x="1401560" y="1622145"/>
                    <a:pt x="1392382" y="1625176"/>
                    <a:pt x="1386407" y="1627254"/>
                  </a:cubicBezTo>
                  <a:cubicBezTo>
                    <a:pt x="1380173" y="1629419"/>
                    <a:pt x="1372639" y="1633748"/>
                    <a:pt x="1376016" y="1643620"/>
                  </a:cubicBezTo>
                  <a:cubicBezTo>
                    <a:pt x="1383290" y="1665008"/>
                    <a:pt x="1406843" y="1746663"/>
                    <a:pt x="1409094" y="1753330"/>
                  </a:cubicBezTo>
                  <a:cubicBezTo>
                    <a:pt x="1416021" y="1773593"/>
                    <a:pt x="1422516" y="1770215"/>
                    <a:pt x="1437149" y="1764500"/>
                  </a:cubicBezTo>
                  <a:cubicBezTo>
                    <a:pt x="1448146" y="1760258"/>
                    <a:pt x="1466850" y="1752464"/>
                    <a:pt x="1472565" y="1749693"/>
                  </a:cubicBezTo>
                  <a:cubicBezTo>
                    <a:pt x="1482177" y="1744931"/>
                    <a:pt x="1485467" y="1740948"/>
                    <a:pt x="1480272" y="1728912"/>
                  </a:cubicBezTo>
                  <a:cubicBezTo>
                    <a:pt x="1473604" y="1713325"/>
                    <a:pt x="1471786" y="1688301"/>
                    <a:pt x="1489450" y="1671675"/>
                  </a:cubicBezTo>
                  <a:cubicBezTo>
                    <a:pt x="1500967" y="1660851"/>
                    <a:pt x="1513696" y="1655309"/>
                    <a:pt x="1527204" y="1652192"/>
                  </a:cubicBezTo>
                  <a:cubicBezTo>
                    <a:pt x="1566083" y="1643447"/>
                    <a:pt x="1618124" y="1660418"/>
                    <a:pt x="1638646" y="1726747"/>
                  </a:cubicBezTo>
                  <a:cubicBezTo>
                    <a:pt x="1657610" y="1788227"/>
                    <a:pt x="1633278" y="1831955"/>
                    <a:pt x="1585999" y="1849706"/>
                  </a:cubicBezTo>
                  <a:cubicBezTo>
                    <a:pt x="1568162" y="1856374"/>
                    <a:pt x="1541925" y="1853429"/>
                    <a:pt x="1524173" y="1843212"/>
                  </a:cubicBezTo>
                  <a:cubicBezTo>
                    <a:pt x="1507375" y="1833513"/>
                    <a:pt x="1500880" y="1814637"/>
                    <a:pt x="1490056" y="1804332"/>
                  </a:cubicBezTo>
                  <a:cubicBezTo>
                    <a:pt x="1485814" y="1800263"/>
                    <a:pt x="1480358" y="1800696"/>
                    <a:pt x="1473691" y="1802254"/>
                  </a:cubicBezTo>
                  <a:cubicBezTo>
                    <a:pt x="1460096" y="1805631"/>
                    <a:pt x="1452736" y="1809441"/>
                    <a:pt x="1444856" y="1814637"/>
                  </a:cubicBezTo>
                  <a:cubicBezTo>
                    <a:pt x="1435764" y="1820611"/>
                    <a:pt x="1431348" y="1825547"/>
                    <a:pt x="1434985" y="1838276"/>
                  </a:cubicBezTo>
                  <a:cubicBezTo>
                    <a:pt x="1448666" y="1886248"/>
                    <a:pt x="1526078" y="1932660"/>
                    <a:pt x="1597169" y="1910666"/>
                  </a:cubicBezTo>
                  <a:cubicBezTo>
                    <a:pt x="1696056" y="1880099"/>
                    <a:pt x="1741430" y="1806497"/>
                    <a:pt x="1710084" y="1704753"/>
                  </a:cubicBezTo>
                  <a:cubicBezTo>
                    <a:pt x="1691294" y="1643966"/>
                    <a:pt x="1643842" y="1607858"/>
                    <a:pt x="1605396" y="1594869"/>
                  </a:cubicBezTo>
                  <a:cubicBezTo>
                    <a:pt x="1601153" y="1593397"/>
                    <a:pt x="1600720" y="1591578"/>
                    <a:pt x="1603231" y="1590453"/>
                  </a:cubicBezTo>
                  <a:cubicBezTo>
                    <a:pt x="1621069" y="1582746"/>
                    <a:pt x="1658822" y="1562744"/>
                    <a:pt x="1660381" y="1561964"/>
                  </a:cubicBezTo>
                  <a:cubicBezTo>
                    <a:pt x="1677266" y="1552699"/>
                    <a:pt x="1686098" y="1561964"/>
                    <a:pt x="1692506" y="1572615"/>
                  </a:cubicBezTo>
                  <a:cubicBezTo>
                    <a:pt x="1695537" y="1577637"/>
                    <a:pt x="1751908" y="1677996"/>
                    <a:pt x="1781089" y="1730037"/>
                  </a:cubicBezTo>
                  <a:cubicBezTo>
                    <a:pt x="1794857" y="1754629"/>
                    <a:pt x="1804901" y="1776537"/>
                    <a:pt x="1806633" y="1779567"/>
                  </a:cubicBezTo>
                  <a:cubicBezTo>
                    <a:pt x="1812608" y="1790391"/>
                    <a:pt x="1823345" y="1801042"/>
                    <a:pt x="1843694" y="1790824"/>
                  </a:cubicBezTo>
                  <a:cubicBezTo>
                    <a:pt x="1855730" y="1784763"/>
                    <a:pt x="1868978" y="1775065"/>
                    <a:pt x="1874953" y="1770908"/>
                  </a:cubicBezTo>
                  <a:cubicBezTo>
                    <a:pt x="1893483" y="1758093"/>
                    <a:pt x="1871403" y="1739129"/>
                    <a:pt x="1861272" y="1723630"/>
                  </a:cubicBezTo>
                  <a:cubicBezTo>
                    <a:pt x="1856769" y="1716702"/>
                    <a:pt x="1786284" y="1608983"/>
                    <a:pt x="1784466" y="1606299"/>
                  </a:cubicBezTo>
                  <a:cubicBezTo>
                    <a:pt x="1778145" y="1596601"/>
                    <a:pt x="1775980" y="1589327"/>
                    <a:pt x="1783426" y="1582919"/>
                  </a:cubicBezTo>
                  <a:cubicBezTo>
                    <a:pt x="1790354" y="1576945"/>
                    <a:pt x="1798233" y="1580755"/>
                    <a:pt x="1803948" y="1583352"/>
                  </a:cubicBezTo>
                  <a:cubicBezTo>
                    <a:pt x="1804814" y="1583785"/>
                    <a:pt x="1944659" y="1649248"/>
                    <a:pt x="1949941" y="1652192"/>
                  </a:cubicBezTo>
                  <a:cubicBezTo>
                    <a:pt x="1957041" y="1656089"/>
                    <a:pt x="1966826" y="1661977"/>
                    <a:pt x="1980334" y="1669424"/>
                  </a:cubicBezTo>
                  <a:cubicBezTo>
                    <a:pt x="2002069" y="1681460"/>
                    <a:pt x="2013412" y="1672714"/>
                    <a:pt x="2017395" y="1669250"/>
                  </a:cubicBezTo>
                  <a:cubicBezTo>
                    <a:pt x="2021378" y="1665787"/>
                    <a:pt x="2092210" y="1599891"/>
                    <a:pt x="2095414" y="1596861"/>
                  </a:cubicBezTo>
                  <a:cubicBezTo>
                    <a:pt x="2111520" y="1581361"/>
                    <a:pt x="2093076" y="1572702"/>
                    <a:pt x="2085283" y="1565515"/>
                  </a:cubicBezTo>
                  <a:cubicBezTo>
                    <a:pt x="2081732" y="1562224"/>
                    <a:pt x="1925349" y="1397269"/>
                    <a:pt x="1911668" y="1382548"/>
                  </a:cubicBezTo>
                  <a:cubicBezTo>
                    <a:pt x="1910196" y="1380903"/>
                    <a:pt x="1910629" y="1379084"/>
                    <a:pt x="1912707" y="1377179"/>
                  </a:cubicBezTo>
                  <a:cubicBezTo>
                    <a:pt x="1921626" y="1369300"/>
                    <a:pt x="1929679" y="1360034"/>
                    <a:pt x="1938944" y="1349817"/>
                  </a:cubicBezTo>
                  <a:cubicBezTo>
                    <a:pt x="1948988" y="1342370"/>
                    <a:pt x="1954877" y="1343063"/>
                    <a:pt x="1965960" y="1352588"/>
                  </a:cubicBezTo>
                  <a:cubicBezTo>
                    <a:pt x="1985010" y="1369040"/>
                    <a:pt x="2107796" y="1478145"/>
                    <a:pt x="2122257" y="1490960"/>
                  </a:cubicBezTo>
                  <a:cubicBezTo>
                    <a:pt x="2145723" y="1511742"/>
                    <a:pt x="2159058" y="1523778"/>
                    <a:pt x="2172913" y="1510789"/>
                  </a:cubicBezTo>
                  <a:cubicBezTo>
                    <a:pt x="2181398" y="1502823"/>
                    <a:pt x="2193088" y="1489921"/>
                    <a:pt x="2200448" y="1477105"/>
                  </a:cubicBezTo>
                  <a:cubicBezTo>
                    <a:pt x="2211619" y="1457709"/>
                    <a:pt x="2201921" y="1455977"/>
                    <a:pt x="2176982" y="1438313"/>
                  </a:cubicBezTo>
                  <a:cubicBezTo>
                    <a:pt x="2152217" y="1420735"/>
                    <a:pt x="2022504" y="1317778"/>
                    <a:pt x="1999904" y="1298035"/>
                  </a:cubicBezTo>
                  <a:cubicBezTo>
                    <a:pt x="1995228" y="1293965"/>
                    <a:pt x="1988647" y="1286692"/>
                    <a:pt x="1998951" y="1273530"/>
                  </a:cubicBezTo>
                  <a:lnTo>
                    <a:pt x="1998605" y="1273790"/>
                  </a:lnTo>
                  <a:cubicBezTo>
                    <a:pt x="2004926" y="1264265"/>
                    <a:pt x="2010987" y="1254826"/>
                    <a:pt x="2016616" y="1245648"/>
                  </a:cubicBezTo>
                  <a:cubicBezTo>
                    <a:pt x="2017309" y="1244955"/>
                    <a:pt x="2018001" y="1244349"/>
                    <a:pt x="2018781" y="1243396"/>
                  </a:cubicBezTo>
                  <a:cubicBezTo>
                    <a:pt x="2026314" y="1235084"/>
                    <a:pt x="2035926" y="1236209"/>
                    <a:pt x="2044671" y="1241665"/>
                  </a:cubicBezTo>
                  <a:cubicBezTo>
                    <a:pt x="2082078" y="1264611"/>
                    <a:pt x="2173952" y="1323666"/>
                    <a:pt x="2212225" y="1349037"/>
                  </a:cubicBezTo>
                  <a:cubicBezTo>
                    <a:pt x="2237856" y="1366009"/>
                    <a:pt x="2260023" y="1386012"/>
                    <a:pt x="2275003" y="1367828"/>
                  </a:cubicBezTo>
                  <a:cubicBezTo>
                    <a:pt x="2279593" y="1362286"/>
                    <a:pt x="2292408" y="1341504"/>
                    <a:pt x="2294226" y="1337521"/>
                  </a:cubicBezTo>
                  <a:cubicBezTo>
                    <a:pt x="2303405" y="1316999"/>
                    <a:pt x="2286173" y="1313708"/>
                    <a:pt x="2245476" y="1290242"/>
                  </a:cubicBezTo>
                  <a:cubicBezTo>
                    <a:pt x="2202527" y="1267555"/>
                    <a:pt x="2120265" y="1216293"/>
                    <a:pt x="2116022" y="1213609"/>
                  </a:cubicBezTo>
                  <a:cubicBezTo>
                    <a:pt x="2111779" y="1210838"/>
                    <a:pt x="2109355" y="1207548"/>
                    <a:pt x="2110134" y="1202959"/>
                  </a:cubicBezTo>
                  <a:cubicBezTo>
                    <a:pt x="2110567" y="1200361"/>
                    <a:pt x="2110567" y="1199408"/>
                    <a:pt x="2112385" y="1194992"/>
                  </a:cubicBezTo>
                  <a:cubicBezTo>
                    <a:pt x="2114637" y="1189537"/>
                    <a:pt x="2120698" y="1187892"/>
                    <a:pt x="2131176" y="1189104"/>
                  </a:cubicBezTo>
                  <a:cubicBezTo>
                    <a:pt x="2135505" y="1189624"/>
                    <a:pt x="2306436" y="1203391"/>
                    <a:pt x="2330854" y="1206162"/>
                  </a:cubicBezTo>
                  <a:cubicBezTo>
                    <a:pt x="2349991" y="1208327"/>
                    <a:pt x="2361334" y="1202699"/>
                    <a:pt x="2366530" y="1190056"/>
                  </a:cubicBezTo>
                  <a:cubicBezTo>
                    <a:pt x="2375275" y="1168582"/>
                    <a:pt x="2397270" y="1108921"/>
                    <a:pt x="2402552" y="1085455"/>
                  </a:cubicBezTo>
                  <a:cubicBezTo>
                    <a:pt x="2408353" y="1059824"/>
                    <a:pt x="2389996" y="1063374"/>
                    <a:pt x="2360295" y="1053762"/>
                  </a:cubicBezTo>
                  <a:cubicBezTo>
                    <a:pt x="2312064" y="1038176"/>
                    <a:pt x="2220364" y="1010120"/>
                    <a:pt x="2173172" y="993408"/>
                  </a:cubicBezTo>
                  <a:cubicBezTo>
                    <a:pt x="2168929" y="991936"/>
                    <a:pt x="2168237" y="988732"/>
                    <a:pt x="2169535" y="982931"/>
                  </a:cubicBezTo>
                  <a:cubicBezTo>
                    <a:pt x="2178021" y="945957"/>
                    <a:pt x="2192655" y="878676"/>
                    <a:pt x="2197158" y="849754"/>
                  </a:cubicBezTo>
                  <a:cubicBezTo>
                    <a:pt x="2199236" y="836246"/>
                    <a:pt x="2205211" y="835207"/>
                    <a:pt x="2219931" y="835813"/>
                  </a:cubicBezTo>
                  <a:cubicBezTo>
                    <a:pt x="2229716" y="836246"/>
                    <a:pt x="2240627" y="837545"/>
                    <a:pt x="2249892" y="839103"/>
                  </a:cubicBezTo>
                  <a:cubicBezTo>
                    <a:pt x="2259157" y="840662"/>
                    <a:pt x="2262967" y="842740"/>
                    <a:pt x="2262101" y="852698"/>
                  </a:cubicBezTo>
                  <a:cubicBezTo>
                    <a:pt x="2260456" y="870623"/>
                    <a:pt x="2256559" y="888460"/>
                    <a:pt x="2253096" y="903700"/>
                  </a:cubicBezTo>
                  <a:cubicBezTo>
                    <a:pt x="2250065" y="917209"/>
                    <a:pt x="2251797" y="919720"/>
                    <a:pt x="2264179" y="922491"/>
                  </a:cubicBezTo>
                  <a:cubicBezTo>
                    <a:pt x="2271626" y="924136"/>
                    <a:pt x="2290590" y="927080"/>
                    <a:pt x="2297863" y="927426"/>
                  </a:cubicBezTo>
                  <a:cubicBezTo>
                    <a:pt x="2306955" y="927859"/>
                    <a:pt x="2309986" y="923876"/>
                    <a:pt x="2312844" y="912100"/>
                  </a:cubicBezTo>
                  <a:cubicBezTo>
                    <a:pt x="2315788" y="899977"/>
                    <a:pt x="2318645" y="882399"/>
                    <a:pt x="2321156" y="861964"/>
                  </a:cubicBezTo>
                  <a:cubicBezTo>
                    <a:pt x="2322282" y="853304"/>
                    <a:pt x="2325139" y="850880"/>
                    <a:pt x="2334924" y="852092"/>
                  </a:cubicBezTo>
                  <a:cubicBezTo>
                    <a:pt x="2340552" y="852785"/>
                    <a:pt x="2355879" y="853911"/>
                    <a:pt x="2365404" y="855989"/>
                  </a:cubicBezTo>
                  <a:cubicBezTo>
                    <a:pt x="2374929" y="857980"/>
                    <a:pt x="2381423" y="859193"/>
                    <a:pt x="2380471" y="872181"/>
                  </a:cubicBezTo>
                  <a:cubicBezTo>
                    <a:pt x="2378566" y="897119"/>
                    <a:pt x="2368608" y="956434"/>
                    <a:pt x="2365664" y="971328"/>
                  </a:cubicBezTo>
                  <a:cubicBezTo>
                    <a:pt x="2362806" y="985875"/>
                    <a:pt x="2356312" y="1001721"/>
                    <a:pt x="2374410" y="1005964"/>
                  </a:cubicBezTo>
                  <a:lnTo>
                    <a:pt x="2408440" y="1012978"/>
                  </a:lnTo>
                  <a:cubicBezTo>
                    <a:pt x="2415280" y="1013844"/>
                    <a:pt x="2422208" y="1011246"/>
                    <a:pt x="2425412" y="998171"/>
                  </a:cubicBezTo>
                  <a:cubicBezTo>
                    <a:pt x="2430867" y="975831"/>
                    <a:pt x="2450523" y="848802"/>
                    <a:pt x="2454160" y="810529"/>
                  </a:cubicBezTo>
                  <a:cubicBezTo>
                    <a:pt x="2456584" y="787149"/>
                    <a:pt x="2436149" y="791565"/>
                    <a:pt x="2396663" y="788102"/>
                  </a:cubicBezTo>
                  <a:close/>
                  <a:moveTo>
                    <a:pt x="152746" y="730519"/>
                  </a:moveTo>
                  <a:cubicBezTo>
                    <a:pt x="151015" y="738571"/>
                    <a:pt x="149369" y="739004"/>
                    <a:pt x="138719" y="737792"/>
                  </a:cubicBezTo>
                  <a:cubicBezTo>
                    <a:pt x="122613" y="735974"/>
                    <a:pt x="95683" y="729479"/>
                    <a:pt x="76546" y="722985"/>
                  </a:cubicBezTo>
                  <a:cubicBezTo>
                    <a:pt x="63817" y="718655"/>
                    <a:pt x="65116" y="708611"/>
                    <a:pt x="65376" y="702723"/>
                  </a:cubicBezTo>
                  <a:cubicBezTo>
                    <a:pt x="65896" y="691293"/>
                    <a:pt x="68320" y="653106"/>
                    <a:pt x="69013" y="649469"/>
                  </a:cubicBezTo>
                  <a:cubicBezTo>
                    <a:pt x="71351" y="637174"/>
                    <a:pt x="73083" y="632065"/>
                    <a:pt x="84339" y="633277"/>
                  </a:cubicBezTo>
                  <a:cubicBezTo>
                    <a:pt x="100359" y="634922"/>
                    <a:pt x="132311" y="638299"/>
                    <a:pt x="150755" y="641243"/>
                  </a:cubicBezTo>
                  <a:cubicBezTo>
                    <a:pt x="157162" y="642282"/>
                    <a:pt x="159241" y="642975"/>
                    <a:pt x="159414" y="647305"/>
                  </a:cubicBezTo>
                  <a:cubicBezTo>
                    <a:pt x="159327" y="647911"/>
                    <a:pt x="153352" y="727574"/>
                    <a:pt x="152746" y="730519"/>
                  </a:cubicBezTo>
                  <a:close/>
                  <a:moveTo>
                    <a:pt x="170584" y="568593"/>
                  </a:moveTo>
                  <a:cubicBezTo>
                    <a:pt x="170151" y="571884"/>
                    <a:pt x="167121" y="573875"/>
                    <a:pt x="163051" y="573702"/>
                  </a:cubicBezTo>
                  <a:cubicBezTo>
                    <a:pt x="146165" y="573096"/>
                    <a:pt x="104342" y="568507"/>
                    <a:pt x="91180" y="566429"/>
                  </a:cubicBezTo>
                  <a:cubicBezTo>
                    <a:pt x="80356" y="564697"/>
                    <a:pt x="78538" y="561753"/>
                    <a:pt x="78798" y="552314"/>
                  </a:cubicBezTo>
                  <a:cubicBezTo>
                    <a:pt x="79057" y="544088"/>
                    <a:pt x="79664" y="530926"/>
                    <a:pt x="82002" y="514214"/>
                  </a:cubicBezTo>
                  <a:cubicBezTo>
                    <a:pt x="86764" y="480444"/>
                    <a:pt x="100532" y="445028"/>
                    <a:pt x="131012" y="447106"/>
                  </a:cubicBezTo>
                  <a:cubicBezTo>
                    <a:pt x="162358" y="449185"/>
                    <a:pt x="178031" y="467975"/>
                    <a:pt x="177771" y="503737"/>
                  </a:cubicBezTo>
                  <a:cubicBezTo>
                    <a:pt x="177511" y="537767"/>
                    <a:pt x="171017" y="565303"/>
                    <a:pt x="170584" y="568593"/>
                  </a:cubicBezTo>
                  <a:close/>
                  <a:moveTo>
                    <a:pt x="957955" y="1668558"/>
                  </a:moveTo>
                  <a:cubicBezTo>
                    <a:pt x="952760" y="1687262"/>
                    <a:pt x="913274" y="1807536"/>
                    <a:pt x="907992" y="1823989"/>
                  </a:cubicBezTo>
                  <a:cubicBezTo>
                    <a:pt x="902710" y="1840441"/>
                    <a:pt x="888423" y="1833687"/>
                    <a:pt x="888423" y="1833687"/>
                  </a:cubicBezTo>
                  <a:lnTo>
                    <a:pt x="864264" y="1826673"/>
                  </a:lnTo>
                  <a:cubicBezTo>
                    <a:pt x="794472" y="1806497"/>
                    <a:pt x="767542" y="1767878"/>
                    <a:pt x="788757" y="1703627"/>
                  </a:cubicBezTo>
                  <a:cubicBezTo>
                    <a:pt x="803997" y="1657474"/>
                    <a:pt x="835343" y="1632190"/>
                    <a:pt x="873789" y="1636173"/>
                  </a:cubicBezTo>
                  <a:cubicBezTo>
                    <a:pt x="898121" y="1638684"/>
                    <a:pt x="923405" y="1646044"/>
                    <a:pt x="955098" y="1661284"/>
                  </a:cubicBezTo>
                  <a:cubicBezTo>
                    <a:pt x="958388" y="1662670"/>
                    <a:pt x="958994" y="1665008"/>
                    <a:pt x="957955" y="1668558"/>
                  </a:cubicBezTo>
                  <a:close/>
                  <a:moveTo>
                    <a:pt x="1287693" y="1841826"/>
                  </a:moveTo>
                  <a:cubicBezTo>
                    <a:pt x="1285182" y="1846589"/>
                    <a:pt x="1282498" y="1851611"/>
                    <a:pt x="1279121" y="1857066"/>
                  </a:cubicBezTo>
                  <a:cubicBezTo>
                    <a:pt x="1274185" y="1865119"/>
                    <a:pt x="1263535" y="1864080"/>
                    <a:pt x="1263535" y="1854382"/>
                  </a:cubicBezTo>
                  <a:cubicBezTo>
                    <a:pt x="1263535" y="1851265"/>
                    <a:pt x="1263708" y="1840267"/>
                    <a:pt x="1263708" y="1840267"/>
                  </a:cubicBezTo>
                  <a:cubicBezTo>
                    <a:pt x="1263708" y="1840267"/>
                    <a:pt x="1261370" y="1830656"/>
                    <a:pt x="1272367" y="1830656"/>
                  </a:cubicBezTo>
                  <a:cubicBezTo>
                    <a:pt x="1275484" y="1830656"/>
                    <a:pt x="1275311" y="1830656"/>
                    <a:pt x="1281719" y="1830656"/>
                  </a:cubicBezTo>
                  <a:cubicBezTo>
                    <a:pt x="1291157" y="1830569"/>
                    <a:pt x="1290205" y="1837064"/>
                    <a:pt x="1287693" y="1841826"/>
                  </a:cubicBezTo>
                  <a:close/>
                  <a:moveTo>
                    <a:pt x="1263881" y="1718521"/>
                  </a:moveTo>
                  <a:cubicBezTo>
                    <a:pt x="1266565" y="1710468"/>
                    <a:pt x="1275484" y="1705619"/>
                    <a:pt x="1284057" y="1705792"/>
                  </a:cubicBezTo>
                  <a:cubicBezTo>
                    <a:pt x="1292629" y="1705532"/>
                    <a:pt x="1301548" y="1710468"/>
                    <a:pt x="1304232" y="1718521"/>
                  </a:cubicBezTo>
                  <a:cubicBezTo>
                    <a:pt x="1305705" y="1723024"/>
                    <a:pt x="1304752" y="1728565"/>
                    <a:pt x="1297565" y="1728565"/>
                  </a:cubicBezTo>
                  <a:lnTo>
                    <a:pt x="1270549" y="1728565"/>
                  </a:lnTo>
                  <a:cubicBezTo>
                    <a:pt x="1263275" y="1728565"/>
                    <a:pt x="1262322" y="1723024"/>
                    <a:pt x="1263881" y="1718521"/>
                  </a:cubicBezTo>
                  <a:close/>
                  <a:moveTo>
                    <a:pt x="1263188" y="1772727"/>
                  </a:moveTo>
                  <a:cubicBezTo>
                    <a:pt x="1263361" y="1768051"/>
                    <a:pt x="1265959" y="1763202"/>
                    <a:pt x="1274012" y="1763202"/>
                  </a:cubicBezTo>
                  <a:cubicBezTo>
                    <a:pt x="1282065" y="1763202"/>
                    <a:pt x="1290984" y="1763115"/>
                    <a:pt x="1297219" y="1763115"/>
                  </a:cubicBezTo>
                  <a:cubicBezTo>
                    <a:pt x="1303453" y="1763115"/>
                    <a:pt x="1307003" y="1766492"/>
                    <a:pt x="1305531" y="1773419"/>
                  </a:cubicBezTo>
                  <a:cubicBezTo>
                    <a:pt x="1304492" y="1778182"/>
                    <a:pt x="1304492" y="1783204"/>
                    <a:pt x="1302674" y="1788573"/>
                  </a:cubicBezTo>
                  <a:cubicBezTo>
                    <a:pt x="1300163" y="1795760"/>
                    <a:pt x="1293928" y="1796020"/>
                    <a:pt x="1289425" y="1796020"/>
                  </a:cubicBezTo>
                  <a:lnTo>
                    <a:pt x="1272540" y="1796020"/>
                  </a:lnTo>
                  <a:cubicBezTo>
                    <a:pt x="1268990" y="1796020"/>
                    <a:pt x="1263015" y="1794201"/>
                    <a:pt x="1263275" y="1787967"/>
                  </a:cubicBezTo>
                  <a:cubicBezTo>
                    <a:pt x="1263361" y="1781819"/>
                    <a:pt x="1262929" y="1777403"/>
                    <a:pt x="1263188" y="1772727"/>
                  </a:cubicBezTo>
                  <a:close/>
                  <a:moveTo>
                    <a:pt x="1226993" y="1919325"/>
                  </a:moveTo>
                  <a:cubicBezTo>
                    <a:pt x="1224396" y="1924174"/>
                    <a:pt x="1217988" y="1930928"/>
                    <a:pt x="1211060" y="1930928"/>
                  </a:cubicBezTo>
                  <a:cubicBezTo>
                    <a:pt x="1204220" y="1930928"/>
                    <a:pt x="1197726" y="1924174"/>
                    <a:pt x="1195128" y="1919325"/>
                  </a:cubicBezTo>
                  <a:cubicBezTo>
                    <a:pt x="1194002" y="1917334"/>
                    <a:pt x="1192963" y="1913264"/>
                    <a:pt x="1192963" y="1904778"/>
                  </a:cubicBezTo>
                  <a:cubicBezTo>
                    <a:pt x="1192963" y="1896292"/>
                    <a:pt x="1201016" y="1895339"/>
                    <a:pt x="1203441" y="1895339"/>
                  </a:cubicBezTo>
                  <a:lnTo>
                    <a:pt x="1218681" y="1895339"/>
                  </a:lnTo>
                  <a:cubicBezTo>
                    <a:pt x="1221105" y="1895339"/>
                    <a:pt x="1229158" y="1896378"/>
                    <a:pt x="1229158" y="1904778"/>
                  </a:cubicBezTo>
                  <a:cubicBezTo>
                    <a:pt x="1229158" y="1913264"/>
                    <a:pt x="1228119" y="1917334"/>
                    <a:pt x="1226993" y="1919325"/>
                  </a:cubicBezTo>
                  <a:close/>
                  <a:moveTo>
                    <a:pt x="1192877" y="1772727"/>
                  </a:moveTo>
                  <a:cubicBezTo>
                    <a:pt x="1192877" y="1765973"/>
                    <a:pt x="1196167" y="1762509"/>
                    <a:pt x="1203787" y="1762509"/>
                  </a:cubicBezTo>
                  <a:lnTo>
                    <a:pt x="1218421" y="1762509"/>
                  </a:lnTo>
                  <a:cubicBezTo>
                    <a:pt x="1225608" y="1762509"/>
                    <a:pt x="1230024" y="1765540"/>
                    <a:pt x="1230024" y="1772727"/>
                  </a:cubicBezTo>
                  <a:cubicBezTo>
                    <a:pt x="1230024" y="1782512"/>
                    <a:pt x="1230024" y="1777576"/>
                    <a:pt x="1230024" y="1787014"/>
                  </a:cubicBezTo>
                  <a:cubicBezTo>
                    <a:pt x="1230024" y="1793682"/>
                    <a:pt x="1225175" y="1796799"/>
                    <a:pt x="1217988" y="1796799"/>
                  </a:cubicBezTo>
                  <a:lnTo>
                    <a:pt x="1204306" y="1796799"/>
                  </a:lnTo>
                  <a:cubicBezTo>
                    <a:pt x="1197119" y="1796799"/>
                    <a:pt x="1192877" y="1793768"/>
                    <a:pt x="1192877" y="1787014"/>
                  </a:cubicBezTo>
                  <a:cubicBezTo>
                    <a:pt x="1192877" y="1777749"/>
                    <a:pt x="1192877" y="1781819"/>
                    <a:pt x="1192877" y="1772727"/>
                  </a:cubicBezTo>
                  <a:close/>
                  <a:moveTo>
                    <a:pt x="1192877" y="1839315"/>
                  </a:moveTo>
                  <a:cubicBezTo>
                    <a:pt x="1192877" y="1832561"/>
                    <a:pt x="1196167" y="1829097"/>
                    <a:pt x="1203787" y="1829097"/>
                  </a:cubicBezTo>
                  <a:lnTo>
                    <a:pt x="1218421" y="1829097"/>
                  </a:lnTo>
                  <a:cubicBezTo>
                    <a:pt x="1225608" y="1829097"/>
                    <a:pt x="1230024" y="1832128"/>
                    <a:pt x="1230024" y="1839315"/>
                  </a:cubicBezTo>
                  <a:cubicBezTo>
                    <a:pt x="1230024" y="1849100"/>
                    <a:pt x="1230024" y="1844164"/>
                    <a:pt x="1230024" y="1853603"/>
                  </a:cubicBezTo>
                  <a:cubicBezTo>
                    <a:pt x="1230024" y="1860270"/>
                    <a:pt x="1225175" y="1863387"/>
                    <a:pt x="1217988" y="1863387"/>
                  </a:cubicBezTo>
                  <a:lnTo>
                    <a:pt x="1204306" y="1863387"/>
                  </a:lnTo>
                  <a:cubicBezTo>
                    <a:pt x="1197119" y="1863387"/>
                    <a:pt x="1192877" y="1860357"/>
                    <a:pt x="1192877" y="1853603"/>
                  </a:cubicBezTo>
                  <a:cubicBezTo>
                    <a:pt x="1192877" y="1844337"/>
                    <a:pt x="1192877" y="1848407"/>
                    <a:pt x="1192877" y="1839315"/>
                  </a:cubicBezTo>
                  <a:close/>
                  <a:moveTo>
                    <a:pt x="1070870" y="394286"/>
                  </a:moveTo>
                  <a:cubicBezTo>
                    <a:pt x="1070870" y="395065"/>
                    <a:pt x="1070350" y="395585"/>
                    <a:pt x="1069658" y="395845"/>
                  </a:cubicBezTo>
                  <a:cubicBezTo>
                    <a:pt x="1070437" y="394546"/>
                    <a:pt x="1070956" y="393247"/>
                    <a:pt x="1070870" y="394286"/>
                  </a:cubicBezTo>
                  <a:close/>
                  <a:moveTo>
                    <a:pt x="516342" y="433252"/>
                  </a:moveTo>
                  <a:cubicBezTo>
                    <a:pt x="534439" y="422948"/>
                    <a:pt x="733945" y="348999"/>
                    <a:pt x="767109" y="340773"/>
                  </a:cubicBezTo>
                  <a:cubicBezTo>
                    <a:pt x="800273" y="332547"/>
                    <a:pt x="876906" y="320597"/>
                    <a:pt x="937347" y="335924"/>
                  </a:cubicBezTo>
                  <a:cubicBezTo>
                    <a:pt x="967220" y="343544"/>
                    <a:pt x="1030519" y="364326"/>
                    <a:pt x="1066194" y="396018"/>
                  </a:cubicBezTo>
                  <a:cubicBezTo>
                    <a:pt x="1060566" y="395412"/>
                    <a:pt x="1051473" y="391688"/>
                    <a:pt x="1048183" y="390563"/>
                  </a:cubicBezTo>
                  <a:cubicBezTo>
                    <a:pt x="1042555" y="388571"/>
                    <a:pt x="1024284" y="384501"/>
                    <a:pt x="1020820" y="394026"/>
                  </a:cubicBezTo>
                  <a:cubicBezTo>
                    <a:pt x="1015885" y="407534"/>
                    <a:pt x="1033982" y="415501"/>
                    <a:pt x="1033982" y="415501"/>
                  </a:cubicBezTo>
                  <a:cubicBezTo>
                    <a:pt x="1033982" y="415501"/>
                    <a:pt x="1075892" y="435590"/>
                    <a:pt x="1083945" y="441391"/>
                  </a:cubicBezTo>
                  <a:cubicBezTo>
                    <a:pt x="1091998" y="447193"/>
                    <a:pt x="1105160" y="455246"/>
                    <a:pt x="1109056" y="465291"/>
                  </a:cubicBezTo>
                  <a:cubicBezTo>
                    <a:pt x="1112347" y="473690"/>
                    <a:pt x="1107758" y="474816"/>
                    <a:pt x="1105593" y="473950"/>
                  </a:cubicBezTo>
                  <a:cubicBezTo>
                    <a:pt x="1100657" y="471958"/>
                    <a:pt x="1097540" y="470226"/>
                    <a:pt x="1094509" y="468667"/>
                  </a:cubicBezTo>
                  <a:cubicBezTo>
                    <a:pt x="1083772" y="463039"/>
                    <a:pt x="1075026" y="463905"/>
                    <a:pt x="1071390" y="469966"/>
                  </a:cubicBezTo>
                  <a:cubicBezTo>
                    <a:pt x="1066280" y="478366"/>
                    <a:pt x="1073814" y="485986"/>
                    <a:pt x="1080308" y="490662"/>
                  </a:cubicBezTo>
                  <a:cubicBezTo>
                    <a:pt x="1085677" y="494472"/>
                    <a:pt x="1091738" y="497589"/>
                    <a:pt x="1110875" y="509798"/>
                  </a:cubicBezTo>
                  <a:cubicBezTo>
                    <a:pt x="1119967" y="515600"/>
                    <a:pt x="1132436" y="521834"/>
                    <a:pt x="1142134" y="545733"/>
                  </a:cubicBezTo>
                  <a:cubicBezTo>
                    <a:pt x="1148282" y="561060"/>
                    <a:pt x="1128453" y="550150"/>
                    <a:pt x="1128453" y="550150"/>
                  </a:cubicBezTo>
                  <a:cubicBezTo>
                    <a:pt x="1128453" y="550150"/>
                    <a:pt x="1112520" y="542443"/>
                    <a:pt x="1107671" y="549803"/>
                  </a:cubicBezTo>
                  <a:cubicBezTo>
                    <a:pt x="1100051" y="561407"/>
                    <a:pt x="1118235" y="571278"/>
                    <a:pt x="1118235" y="571278"/>
                  </a:cubicBezTo>
                  <a:cubicBezTo>
                    <a:pt x="1118235" y="571278"/>
                    <a:pt x="1133215" y="580370"/>
                    <a:pt x="1149235" y="592752"/>
                  </a:cubicBezTo>
                  <a:cubicBezTo>
                    <a:pt x="1167245" y="606693"/>
                    <a:pt x="1170190" y="613448"/>
                    <a:pt x="1174606" y="625484"/>
                  </a:cubicBezTo>
                  <a:cubicBezTo>
                    <a:pt x="1179108" y="637866"/>
                    <a:pt x="1164128" y="633796"/>
                    <a:pt x="1160145" y="632324"/>
                  </a:cubicBezTo>
                  <a:cubicBezTo>
                    <a:pt x="1155989" y="630852"/>
                    <a:pt x="1142134" y="624964"/>
                    <a:pt x="1137718" y="633710"/>
                  </a:cubicBezTo>
                  <a:cubicBezTo>
                    <a:pt x="1132349" y="644534"/>
                    <a:pt x="1147243" y="651201"/>
                    <a:pt x="1147243" y="651201"/>
                  </a:cubicBezTo>
                  <a:cubicBezTo>
                    <a:pt x="1147243" y="651201"/>
                    <a:pt x="1170882" y="663324"/>
                    <a:pt x="1182486" y="670598"/>
                  </a:cubicBezTo>
                  <a:cubicBezTo>
                    <a:pt x="1194175" y="677871"/>
                    <a:pt x="1197726" y="683933"/>
                    <a:pt x="1201362" y="692245"/>
                  </a:cubicBezTo>
                  <a:cubicBezTo>
                    <a:pt x="1204999" y="700645"/>
                    <a:pt x="1202315" y="704368"/>
                    <a:pt x="1192617" y="702290"/>
                  </a:cubicBezTo>
                  <a:cubicBezTo>
                    <a:pt x="1185862" y="700818"/>
                    <a:pt x="1174000" y="697354"/>
                    <a:pt x="1170709" y="705061"/>
                  </a:cubicBezTo>
                  <a:cubicBezTo>
                    <a:pt x="1166986" y="713720"/>
                    <a:pt x="1173134" y="719002"/>
                    <a:pt x="1189586" y="726102"/>
                  </a:cubicBezTo>
                  <a:cubicBezTo>
                    <a:pt x="1192011" y="727141"/>
                    <a:pt x="1215910" y="735627"/>
                    <a:pt x="1221711" y="745152"/>
                  </a:cubicBezTo>
                  <a:cubicBezTo>
                    <a:pt x="1227513" y="754591"/>
                    <a:pt x="1220153" y="757188"/>
                    <a:pt x="1216862" y="757535"/>
                  </a:cubicBezTo>
                  <a:cubicBezTo>
                    <a:pt x="1213572" y="757881"/>
                    <a:pt x="1199890" y="755457"/>
                    <a:pt x="1196167" y="760479"/>
                  </a:cubicBezTo>
                  <a:cubicBezTo>
                    <a:pt x="1188114" y="771216"/>
                    <a:pt x="1205086" y="776931"/>
                    <a:pt x="1209675" y="778663"/>
                  </a:cubicBezTo>
                  <a:cubicBezTo>
                    <a:pt x="1216256" y="781261"/>
                    <a:pt x="1228812" y="784984"/>
                    <a:pt x="1234094" y="787842"/>
                  </a:cubicBezTo>
                  <a:cubicBezTo>
                    <a:pt x="1238597" y="790266"/>
                    <a:pt x="1241281" y="793903"/>
                    <a:pt x="1242666" y="796414"/>
                  </a:cubicBezTo>
                  <a:cubicBezTo>
                    <a:pt x="1244918" y="802043"/>
                    <a:pt x="1246130" y="805160"/>
                    <a:pt x="1246130" y="805160"/>
                  </a:cubicBezTo>
                  <a:cubicBezTo>
                    <a:pt x="1246130" y="805160"/>
                    <a:pt x="1252105" y="815464"/>
                    <a:pt x="1261630" y="816157"/>
                  </a:cubicBezTo>
                  <a:cubicBezTo>
                    <a:pt x="1271241" y="816850"/>
                    <a:pt x="1281546" y="813905"/>
                    <a:pt x="1274099" y="796241"/>
                  </a:cubicBezTo>
                  <a:cubicBezTo>
                    <a:pt x="1266652" y="778576"/>
                    <a:pt x="1125076" y="425892"/>
                    <a:pt x="1125076" y="425892"/>
                  </a:cubicBezTo>
                  <a:cubicBezTo>
                    <a:pt x="1125076" y="425892"/>
                    <a:pt x="1107325" y="396451"/>
                    <a:pt x="1135207" y="339647"/>
                  </a:cubicBezTo>
                  <a:cubicBezTo>
                    <a:pt x="1163089" y="282843"/>
                    <a:pt x="1214265" y="233140"/>
                    <a:pt x="1300336" y="179107"/>
                  </a:cubicBezTo>
                  <a:cubicBezTo>
                    <a:pt x="1386494" y="125075"/>
                    <a:pt x="1485900" y="101262"/>
                    <a:pt x="1519757" y="80567"/>
                  </a:cubicBezTo>
                  <a:cubicBezTo>
                    <a:pt x="1553614" y="59872"/>
                    <a:pt x="1567815" y="46623"/>
                    <a:pt x="1567815" y="46623"/>
                  </a:cubicBezTo>
                  <a:cubicBezTo>
                    <a:pt x="1567815" y="46623"/>
                    <a:pt x="1579591" y="35540"/>
                    <a:pt x="1586259" y="48788"/>
                  </a:cubicBezTo>
                  <a:cubicBezTo>
                    <a:pt x="1592926" y="62037"/>
                    <a:pt x="1623320" y="117108"/>
                    <a:pt x="1623320" y="117108"/>
                  </a:cubicBezTo>
                  <a:cubicBezTo>
                    <a:pt x="1623320" y="117108"/>
                    <a:pt x="1632931" y="131829"/>
                    <a:pt x="1612323" y="140748"/>
                  </a:cubicBezTo>
                  <a:cubicBezTo>
                    <a:pt x="1591714" y="149667"/>
                    <a:pt x="1564438" y="167418"/>
                    <a:pt x="1549025" y="193222"/>
                  </a:cubicBezTo>
                  <a:cubicBezTo>
                    <a:pt x="1533612" y="219026"/>
                    <a:pt x="1486506" y="234179"/>
                    <a:pt x="1468755" y="222490"/>
                  </a:cubicBezTo>
                  <a:cubicBezTo>
                    <a:pt x="1451004" y="210713"/>
                    <a:pt x="1458364" y="180493"/>
                    <a:pt x="1463473" y="177549"/>
                  </a:cubicBezTo>
                  <a:cubicBezTo>
                    <a:pt x="1468582" y="174605"/>
                    <a:pt x="1475249" y="164214"/>
                    <a:pt x="1464858" y="159884"/>
                  </a:cubicBezTo>
                  <a:cubicBezTo>
                    <a:pt x="1454554" y="155468"/>
                    <a:pt x="1414809" y="179194"/>
                    <a:pt x="1409700" y="207163"/>
                  </a:cubicBezTo>
                  <a:cubicBezTo>
                    <a:pt x="1404591" y="235218"/>
                    <a:pt x="1409787" y="248467"/>
                    <a:pt x="1422343" y="260936"/>
                  </a:cubicBezTo>
                  <a:cubicBezTo>
                    <a:pt x="1434898" y="273405"/>
                    <a:pt x="1437842" y="290377"/>
                    <a:pt x="1409873" y="290464"/>
                  </a:cubicBezTo>
                  <a:cubicBezTo>
                    <a:pt x="1381904" y="290550"/>
                    <a:pt x="1356880" y="242752"/>
                    <a:pt x="1375064" y="213138"/>
                  </a:cubicBezTo>
                  <a:cubicBezTo>
                    <a:pt x="1384589" y="197638"/>
                    <a:pt x="1387533" y="192443"/>
                    <a:pt x="1377228" y="191057"/>
                  </a:cubicBezTo>
                  <a:cubicBezTo>
                    <a:pt x="1366924" y="189585"/>
                    <a:pt x="1343371" y="209588"/>
                    <a:pt x="1336011" y="220585"/>
                  </a:cubicBezTo>
                  <a:cubicBezTo>
                    <a:pt x="1328651" y="231668"/>
                    <a:pt x="1307263" y="310293"/>
                    <a:pt x="1369608" y="343111"/>
                  </a:cubicBezTo>
                  <a:cubicBezTo>
                    <a:pt x="1390477" y="354108"/>
                    <a:pt x="1423208" y="354281"/>
                    <a:pt x="1418792" y="363892"/>
                  </a:cubicBezTo>
                  <a:cubicBezTo>
                    <a:pt x="1414376" y="373504"/>
                    <a:pt x="1403552" y="377401"/>
                    <a:pt x="1394720" y="371512"/>
                  </a:cubicBezTo>
                  <a:cubicBezTo>
                    <a:pt x="1385888" y="365624"/>
                    <a:pt x="1381385" y="360516"/>
                    <a:pt x="1375583" y="373764"/>
                  </a:cubicBezTo>
                  <a:cubicBezTo>
                    <a:pt x="1369695" y="387012"/>
                    <a:pt x="1377662" y="417232"/>
                    <a:pt x="1407882" y="409786"/>
                  </a:cubicBezTo>
                  <a:cubicBezTo>
                    <a:pt x="1438102" y="402339"/>
                    <a:pt x="1431608" y="417925"/>
                    <a:pt x="1430828" y="433339"/>
                  </a:cubicBezTo>
                  <a:cubicBezTo>
                    <a:pt x="1430222" y="447193"/>
                    <a:pt x="1426672" y="475162"/>
                    <a:pt x="1443904" y="512050"/>
                  </a:cubicBezTo>
                  <a:cubicBezTo>
                    <a:pt x="1445982" y="516379"/>
                    <a:pt x="1436370" y="526077"/>
                    <a:pt x="1438968" y="530667"/>
                  </a:cubicBezTo>
                  <a:cubicBezTo>
                    <a:pt x="1441046" y="534217"/>
                    <a:pt x="1454814" y="536988"/>
                    <a:pt x="1456459" y="539932"/>
                  </a:cubicBezTo>
                  <a:cubicBezTo>
                    <a:pt x="1474643" y="573356"/>
                    <a:pt x="1463906" y="573356"/>
                    <a:pt x="1459230" y="581495"/>
                  </a:cubicBezTo>
                  <a:cubicBezTo>
                    <a:pt x="1454121" y="590328"/>
                    <a:pt x="1423555" y="630766"/>
                    <a:pt x="1443557" y="675620"/>
                  </a:cubicBezTo>
                  <a:cubicBezTo>
                    <a:pt x="1463560" y="720560"/>
                    <a:pt x="1492395" y="732510"/>
                    <a:pt x="1507894" y="742728"/>
                  </a:cubicBezTo>
                  <a:cubicBezTo>
                    <a:pt x="1523394" y="753032"/>
                    <a:pt x="1523481" y="759007"/>
                    <a:pt x="1513869" y="765674"/>
                  </a:cubicBezTo>
                  <a:cubicBezTo>
                    <a:pt x="1504344" y="772342"/>
                    <a:pt x="1472132" y="792864"/>
                    <a:pt x="1458970" y="836333"/>
                  </a:cubicBezTo>
                  <a:cubicBezTo>
                    <a:pt x="1445809" y="879801"/>
                    <a:pt x="1420091" y="915304"/>
                    <a:pt x="1406756" y="896860"/>
                  </a:cubicBezTo>
                  <a:cubicBezTo>
                    <a:pt x="1393421" y="878502"/>
                    <a:pt x="1344670" y="823344"/>
                    <a:pt x="1267345" y="827933"/>
                  </a:cubicBezTo>
                  <a:cubicBezTo>
                    <a:pt x="1189932" y="832523"/>
                    <a:pt x="1147330" y="851746"/>
                    <a:pt x="1106978" y="941021"/>
                  </a:cubicBezTo>
                  <a:cubicBezTo>
                    <a:pt x="1092517" y="972973"/>
                    <a:pt x="1088794" y="989598"/>
                    <a:pt x="1078317" y="999124"/>
                  </a:cubicBezTo>
                  <a:cubicBezTo>
                    <a:pt x="1059440" y="1016182"/>
                    <a:pt x="1038138" y="1007263"/>
                    <a:pt x="1031990" y="1000163"/>
                  </a:cubicBezTo>
                  <a:cubicBezTo>
                    <a:pt x="1022379" y="989166"/>
                    <a:pt x="969299" y="964920"/>
                    <a:pt x="930246" y="972367"/>
                  </a:cubicBezTo>
                  <a:cubicBezTo>
                    <a:pt x="891194" y="979814"/>
                    <a:pt x="885392" y="997565"/>
                    <a:pt x="900112" y="1012285"/>
                  </a:cubicBezTo>
                  <a:cubicBezTo>
                    <a:pt x="914920" y="1027006"/>
                    <a:pt x="941676" y="1045017"/>
                    <a:pt x="927562" y="1053070"/>
                  </a:cubicBezTo>
                  <a:cubicBezTo>
                    <a:pt x="912062" y="1061989"/>
                    <a:pt x="898900" y="1095153"/>
                    <a:pt x="867121" y="1112558"/>
                  </a:cubicBezTo>
                  <a:cubicBezTo>
                    <a:pt x="851275" y="1121303"/>
                    <a:pt x="839932" y="1122169"/>
                    <a:pt x="830234" y="1104505"/>
                  </a:cubicBezTo>
                  <a:cubicBezTo>
                    <a:pt x="820622" y="1086840"/>
                    <a:pt x="509587" y="456718"/>
                    <a:pt x="509587" y="456718"/>
                  </a:cubicBezTo>
                  <a:cubicBezTo>
                    <a:pt x="509587" y="456718"/>
                    <a:pt x="499370" y="442864"/>
                    <a:pt x="516342" y="433252"/>
                  </a:cubicBezTo>
                  <a:close/>
                  <a:moveTo>
                    <a:pt x="1563572" y="625570"/>
                  </a:moveTo>
                  <a:cubicBezTo>
                    <a:pt x="1565823" y="641070"/>
                    <a:pt x="1563572" y="656397"/>
                    <a:pt x="1576821" y="654145"/>
                  </a:cubicBezTo>
                  <a:cubicBezTo>
                    <a:pt x="1590069" y="651894"/>
                    <a:pt x="1653887" y="641330"/>
                    <a:pt x="1662632" y="649210"/>
                  </a:cubicBezTo>
                  <a:cubicBezTo>
                    <a:pt x="1668087" y="654145"/>
                    <a:pt x="1666962" y="662371"/>
                    <a:pt x="1657177" y="662371"/>
                  </a:cubicBezTo>
                  <a:cubicBezTo>
                    <a:pt x="1643322" y="662371"/>
                    <a:pt x="1644361" y="697787"/>
                    <a:pt x="1662113" y="712161"/>
                  </a:cubicBezTo>
                  <a:cubicBezTo>
                    <a:pt x="1679777" y="726449"/>
                    <a:pt x="1712422" y="711988"/>
                    <a:pt x="1709132" y="726362"/>
                  </a:cubicBezTo>
                  <a:cubicBezTo>
                    <a:pt x="1705841" y="740736"/>
                    <a:pt x="1682461" y="739697"/>
                    <a:pt x="1659255" y="734242"/>
                  </a:cubicBezTo>
                  <a:cubicBezTo>
                    <a:pt x="1636049" y="728787"/>
                    <a:pt x="1623407" y="724977"/>
                    <a:pt x="1602538" y="731038"/>
                  </a:cubicBezTo>
                  <a:cubicBezTo>
                    <a:pt x="1577167" y="738485"/>
                    <a:pt x="1545388" y="717184"/>
                    <a:pt x="1545388" y="717184"/>
                  </a:cubicBezTo>
                  <a:cubicBezTo>
                    <a:pt x="1545388" y="717184"/>
                    <a:pt x="1499149" y="689215"/>
                    <a:pt x="1489883" y="662718"/>
                  </a:cubicBezTo>
                  <a:cubicBezTo>
                    <a:pt x="1483562" y="644620"/>
                    <a:pt x="1483129" y="619249"/>
                    <a:pt x="1497070" y="598554"/>
                  </a:cubicBezTo>
                  <a:cubicBezTo>
                    <a:pt x="1511012" y="577859"/>
                    <a:pt x="1517679" y="577859"/>
                    <a:pt x="1529455" y="584526"/>
                  </a:cubicBezTo>
                  <a:cubicBezTo>
                    <a:pt x="1541232" y="591107"/>
                    <a:pt x="1579505" y="598034"/>
                    <a:pt x="1588337" y="586951"/>
                  </a:cubicBezTo>
                  <a:cubicBezTo>
                    <a:pt x="1597169" y="575867"/>
                    <a:pt x="1605742" y="552401"/>
                    <a:pt x="1614574" y="561233"/>
                  </a:cubicBezTo>
                  <a:cubicBezTo>
                    <a:pt x="1623407" y="570066"/>
                    <a:pt x="1630594" y="594657"/>
                    <a:pt x="1616652" y="603490"/>
                  </a:cubicBezTo>
                  <a:cubicBezTo>
                    <a:pt x="1610678" y="607300"/>
                    <a:pt x="1611111" y="607473"/>
                    <a:pt x="1606262" y="606953"/>
                  </a:cubicBezTo>
                  <a:cubicBezTo>
                    <a:pt x="1599767" y="606347"/>
                    <a:pt x="1602971" y="599853"/>
                    <a:pt x="1580544" y="605827"/>
                  </a:cubicBezTo>
                  <a:cubicBezTo>
                    <a:pt x="1568162" y="609205"/>
                    <a:pt x="1561321" y="610071"/>
                    <a:pt x="1563572" y="625570"/>
                  </a:cubicBezTo>
                  <a:close/>
                  <a:moveTo>
                    <a:pt x="1563659" y="536382"/>
                  </a:moveTo>
                  <a:cubicBezTo>
                    <a:pt x="1561408" y="542097"/>
                    <a:pt x="1554480" y="553613"/>
                    <a:pt x="1529802" y="532399"/>
                  </a:cubicBezTo>
                  <a:cubicBezTo>
                    <a:pt x="1525039" y="528329"/>
                    <a:pt x="1525299" y="520189"/>
                    <a:pt x="1515688" y="519843"/>
                  </a:cubicBezTo>
                  <a:cubicBezTo>
                    <a:pt x="1486160" y="518631"/>
                    <a:pt x="1473518" y="500273"/>
                    <a:pt x="1474730" y="463559"/>
                  </a:cubicBezTo>
                  <a:cubicBezTo>
                    <a:pt x="1475336" y="445634"/>
                    <a:pt x="1487719" y="441391"/>
                    <a:pt x="1490836" y="453774"/>
                  </a:cubicBezTo>
                  <a:cubicBezTo>
                    <a:pt x="1493953" y="466157"/>
                    <a:pt x="1512483" y="490489"/>
                    <a:pt x="1531014" y="495078"/>
                  </a:cubicBezTo>
                  <a:cubicBezTo>
                    <a:pt x="1549631" y="499667"/>
                    <a:pt x="1566949" y="504083"/>
                    <a:pt x="1565477" y="518024"/>
                  </a:cubicBezTo>
                  <a:cubicBezTo>
                    <a:pt x="1563832" y="531879"/>
                    <a:pt x="1565910" y="530580"/>
                    <a:pt x="1563659" y="536382"/>
                  </a:cubicBezTo>
                  <a:close/>
                  <a:moveTo>
                    <a:pt x="1369435" y="952538"/>
                  </a:moveTo>
                  <a:cubicBezTo>
                    <a:pt x="1361382" y="965093"/>
                    <a:pt x="1347874" y="974272"/>
                    <a:pt x="1328218" y="971501"/>
                  </a:cubicBezTo>
                  <a:cubicBezTo>
                    <a:pt x="1286914" y="965699"/>
                    <a:pt x="1258945" y="971674"/>
                    <a:pt x="1229504" y="981286"/>
                  </a:cubicBezTo>
                  <a:cubicBezTo>
                    <a:pt x="1212186" y="987001"/>
                    <a:pt x="1174866" y="990291"/>
                    <a:pt x="1166120" y="987607"/>
                  </a:cubicBezTo>
                  <a:cubicBezTo>
                    <a:pt x="1157115" y="984836"/>
                    <a:pt x="1148196" y="977995"/>
                    <a:pt x="1151313" y="960158"/>
                  </a:cubicBezTo>
                  <a:cubicBezTo>
                    <a:pt x="1154950" y="939549"/>
                    <a:pt x="1168111" y="887162"/>
                    <a:pt x="1225521" y="873740"/>
                  </a:cubicBezTo>
                  <a:cubicBezTo>
                    <a:pt x="1282931" y="860318"/>
                    <a:pt x="1323542" y="873480"/>
                    <a:pt x="1347181" y="894782"/>
                  </a:cubicBezTo>
                  <a:cubicBezTo>
                    <a:pt x="1370821" y="916083"/>
                    <a:pt x="1380519" y="935306"/>
                    <a:pt x="1369435" y="952538"/>
                  </a:cubicBezTo>
                  <a:close/>
                  <a:moveTo>
                    <a:pt x="435552" y="563918"/>
                  </a:moveTo>
                  <a:cubicBezTo>
                    <a:pt x="470189" y="563831"/>
                    <a:pt x="517294" y="562272"/>
                    <a:pt x="517294" y="562272"/>
                  </a:cubicBezTo>
                  <a:cubicBezTo>
                    <a:pt x="517294" y="562272"/>
                    <a:pt x="530542" y="560800"/>
                    <a:pt x="537989" y="576214"/>
                  </a:cubicBezTo>
                  <a:cubicBezTo>
                    <a:pt x="545436" y="591713"/>
                    <a:pt x="816379" y="1136370"/>
                    <a:pt x="816379" y="1136370"/>
                  </a:cubicBezTo>
                  <a:cubicBezTo>
                    <a:pt x="824519" y="1154727"/>
                    <a:pt x="834130" y="1151004"/>
                    <a:pt x="845907" y="1146588"/>
                  </a:cubicBezTo>
                  <a:cubicBezTo>
                    <a:pt x="857683" y="1142172"/>
                    <a:pt x="868767" y="1149532"/>
                    <a:pt x="868767" y="1149532"/>
                  </a:cubicBezTo>
                  <a:cubicBezTo>
                    <a:pt x="868767" y="1149532"/>
                    <a:pt x="879071" y="1156113"/>
                    <a:pt x="895350" y="1168582"/>
                  </a:cubicBezTo>
                  <a:cubicBezTo>
                    <a:pt x="912755" y="1181917"/>
                    <a:pt x="888076" y="1193693"/>
                    <a:pt x="888076" y="1193693"/>
                  </a:cubicBezTo>
                  <a:lnTo>
                    <a:pt x="779838" y="1227810"/>
                  </a:lnTo>
                  <a:cubicBezTo>
                    <a:pt x="779838" y="1227810"/>
                    <a:pt x="764425" y="1233698"/>
                    <a:pt x="755506" y="1215341"/>
                  </a:cubicBezTo>
                  <a:cubicBezTo>
                    <a:pt x="746673" y="1196984"/>
                    <a:pt x="429751" y="581582"/>
                    <a:pt x="429751" y="581582"/>
                  </a:cubicBezTo>
                  <a:cubicBezTo>
                    <a:pt x="429751" y="581582"/>
                    <a:pt x="418407" y="563918"/>
                    <a:pt x="435552" y="563918"/>
                  </a:cubicBezTo>
                  <a:close/>
                  <a:moveTo>
                    <a:pt x="802178" y="1358216"/>
                  </a:moveTo>
                  <a:cubicBezTo>
                    <a:pt x="802178" y="1358216"/>
                    <a:pt x="788150" y="1357523"/>
                    <a:pt x="788930" y="1366356"/>
                  </a:cubicBezTo>
                  <a:cubicBezTo>
                    <a:pt x="789709" y="1375188"/>
                    <a:pt x="791960" y="1383327"/>
                    <a:pt x="791960" y="1383327"/>
                  </a:cubicBezTo>
                  <a:cubicBezTo>
                    <a:pt x="791960" y="1383327"/>
                    <a:pt x="785293" y="1392160"/>
                    <a:pt x="778712" y="1381163"/>
                  </a:cubicBezTo>
                  <a:cubicBezTo>
                    <a:pt x="772045" y="1370166"/>
                    <a:pt x="739486" y="1300979"/>
                    <a:pt x="739486" y="1300979"/>
                  </a:cubicBezTo>
                  <a:cubicBezTo>
                    <a:pt x="739486" y="1300979"/>
                    <a:pt x="733598" y="1289203"/>
                    <a:pt x="721822" y="1294399"/>
                  </a:cubicBezTo>
                  <a:cubicBezTo>
                    <a:pt x="710046" y="1299594"/>
                    <a:pt x="704157" y="1302538"/>
                    <a:pt x="710046" y="1315094"/>
                  </a:cubicBezTo>
                  <a:cubicBezTo>
                    <a:pt x="715934" y="1327563"/>
                    <a:pt x="743383" y="1379171"/>
                    <a:pt x="743383" y="1379171"/>
                  </a:cubicBezTo>
                  <a:cubicBezTo>
                    <a:pt x="743383" y="1379171"/>
                    <a:pt x="753774" y="1394498"/>
                    <a:pt x="740525" y="1401252"/>
                  </a:cubicBezTo>
                  <a:cubicBezTo>
                    <a:pt x="712990" y="1415279"/>
                    <a:pt x="704504" y="1388003"/>
                    <a:pt x="694113" y="1373369"/>
                  </a:cubicBezTo>
                  <a:cubicBezTo>
                    <a:pt x="683808" y="1358649"/>
                    <a:pt x="333029" y="762557"/>
                    <a:pt x="333029" y="762557"/>
                  </a:cubicBezTo>
                  <a:cubicBezTo>
                    <a:pt x="333029" y="762557"/>
                    <a:pt x="315710" y="742641"/>
                    <a:pt x="335886" y="731558"/>
                  </a:cubicBezTo>
                  <a:cubicBezTo>
                    <a:pt x="356235" y="720474"/>
                    <a:pt x="421611" y="678997"/>
                    <a:pt x="421611" y="678997"/>
                  </a:cubicBezTo>
                  <a:cubicBezTo>
                    <a:pt x="421611" y="678997"/>
                    <a:pt x="437804" y="665662"/>
                    <a:pt x="452611" y="693631"/>
                  </a:cubicBezTo>
                  <a:cubicBezTo>
                    <a:pt x="467418" y="721600"/>
                    <a:pt x="742344" y="1254480"/>
                    <a:pt x="742344" y="1254480"/>
                  </a:cubicBezTo>
                  <a:cubicBezTo>
                    <a:pt x="742344" y="1254480"/>
                    <a:pt x="746067" y="1270673"/>
                    <a:pt x="769620" y="1263226"/>
                  </a:cubicBezTo>
                  <a:cubicBezTo>
                    <a:pt x="793173" y="1255779"/>
                    <a:pt x="930852" y="1210492"/>
                    <a:pt x="930852" y="1210492"/>
                  </a:cubicBezTo>
                  <a:cubicBezTo>
                    <a:pt x="930852" y="1210492"/>
                    <a:pt x="947045" y="1214129"/>
                    <a:pt x="957349" y="1212657"/>
                  </a:cubicBezTo>
                  <a:cubicBezTo>
                    <a:pt x="957349" y="1212657"/>
                    <a:pt x="962631" y="1249458"/>
                    <a:pt x="976572" y="1251623"/>
                  </a:cubicBezTo>
                  <a:cubicBezTo>
                    <a:pt x="990600" y="1253787"/>
                    <a:pt x="1027401" y="1241232"/>
                    <a:pt x="1029653" y="1249285"/>
                  </a:cubicBezTo>
                  <a:cubicBezTo>
                    <a:pt x="1031904" y="1257424"/>
                    <a:pt x="1031990" y="1298641"/>
                    <a:pt x="1031990" y="1298641"/>
                  </a:cubicBezTo>
                  <a:cubicBezTo>
                    <a:pt x="1031990" y="1298641"/>
                    <a:pt x="1032770" y="1315613"/>
                    <a:pt x="1017270" y="1319337"/>
                  </a:cubicBezTo>
                  <a:cubicBezTo>
                    <a:pt x="1001770" y="1323060"/>
                    <a:pt x="968693" y="1340119"/>
                    <a:pt x="957609" y="1348258"/>
                  </a:cubicBezTo>
                  <a:cubicBezTo>
                    <a:pt x="946612" y="1356398"/>
                    <a:pt x="925917" y="1359428"/>
                    <a:pt x="917864" y="1354233"/>
                  </a:cubicBezTo>
                  <a:cubicBezTo>
                    <a:pt x="909724" y="1349037"/>
                    <a:pt x="896476" y="1352761"/>
                    <a:pt x="894224" y="1335875"/>
                  </a:cubicBezTo>
                  <a:cubicBezTo>
                    <a:pt x="891973" y="1318904"/>
                    <a:pt x="877859" y="1291714"/>
                    <a:pt x="852834" y="1298382"/>
                  </a:cubicBezTo>
                  <a:cubicBezTo>
                    <a:pt x="827809" y="1305049"/>
                    <a:pt x="818977" y="1307301"/>
                    <a:pt x="818977" y="1307301"/>
                  </a:cubicBezTo>
                  <a:cubicBezTo>
                    <a:pt x="818977" y="1307301"/>
                    <a:pt x="809365" y="1311024"/>
                    <a:pt x="804170" y="1300720"/>
                  </a:cubicBezTo>
                  <a:cubicBezTo>
                    <a:pt x="798974" y="1290415"/>
                    <a:pt x="815167" y="1283748"/>
                    <a:pt x="828415" y="1281496"/>
                  </a:cubicBezTo>
                  <a:cubicBezTo>
                    <a:pt x="841664" y="1279245"/>
                    <a:pt x="854912" y="1277773"/>
                    <a:pt x="852747" y="1265217"/>
                  </a:cubicBezTo>
                  <a:cubicBezTo>
                    <a:pt x="850496" y="1252662"/>
                    <a:pt x="845301" y="1249804"/>
                    <a:pt x="837248" y="1251276"/>
                  </a:cubicBezTo>
                  <a:cubicBezTo>
                    <a:pt x="837248" y="1251276"/>
                    <a:pt x="810751" y="1257251"/>
                    <a:pt x="796030" y="1264698"/>
                  </a:cubicBezTo>
                  <a:cubicBezTo>
                    <a:pt x="781310" y="1272058"/>
                    <a:pt x="760701" y="1287645"/>
                    <a:pt x="769620" y="1316306"/>
                  </a:cubicBezTo>
                  <a:cubicBezTo>
                    <a:pt x="778539" y="1345054"/>
                    <a:pt x="805036" y="1339080"/>
                    <a:pt x="813868" y="1336135"/>
                  </a:cubicBezTo>
                  <a:cubicBezTo>
                    <a:pt x="822700" y="1333191"/>
                    <a:pt x="846253" y="1327216"/>
                    <a:pt x="852921" y="1333105"/>
                  </a:cubicBezTo>
                  <a:cubicBezTo>
                    <a:pt x="859588" y="1338993"/>
                    <a:pt x="857423" y="1349297"/>
                    <a:pt x="844175" y="1353021"/>
                  </a:cubicBezTo>
                  <a:cubicBezTo>
                    <a:pt x="830926" y="1356657"/>
                    <a:pt x="802178" y="1358216"/>
                    <a:pt x="802178" y="1358216"/>
                  </a:cubicBezTo>
                  <a:close/>
                  <a:moveTo>
                    <a:pt x="931459" y="1468446"/>
                  </a:moveTo>
                  <a:cubicBezTo>
                    <a:pt x="927042" y="1476586"/>
                    <a:pt x="923146" y="1487496"/>
                    <a:pt x="913101" y="1482474"/>
                  </a:cubicBezTo>
                  <a:cubicBezTo>
                    <a:pt x="902797" y="1477365"/>
                    <a:pt x="918903" y="1465502"/>
                    <a:pt x="918903" y="1465502"/>
                  </a:cubicBezTo>
                  <a:cubicBezTo>
                    <a:pt x="918903" y="1465502"/>
                    <a:pt x="917431" y="1456670"/>
                    <a:pt x="912235" y="1458921"/>
                  </a:cubicBezTo>
                  <a:cubicBezTo>
                    <a:pt x="907040" y="1461173"/>
                    <a:pt x="904875" y="1474421"/>
                    <a:pt x="891627" y="1464117"/>
                  </a:cubicBezTo>
                  <a:cubicBezTo>
                    <a:pt x="886085" y="1459874"/>
                    <a:pt x="893099" y="1456757"/>
                    <a:pt x="901152" y="1447838"/>
                  </a:cubicBezTo>
                  <a:cubicBezTo>
                    <a:pt x="909291" y="1439005"/>
                    <a:pt x="898814" y="1431818"/>
                    <a:pt x="893791" y="1436061"/>
                  </a:cubicBezTo>
                  <a:cubicBezTo>
                    <a:pt x="879764" y="1447924"/>
                    <a:pt x="864783" y="1435022"/>
                    <a:pt x="878292" y="1426536"/>
                  </a:cubicBezTo>
                  <a:cubicBezTo>
                    <a:pt x="890068" y="1419176"/>
                    <a:pt x="900199" y="1409218"/>
                    <a:pt x="879677" y="1410344"/>
                  </a:cubicBezTo>
                  <a:cubicBezTo>
                    <a:pt x="865649" y="1411123"/>
                    <a:pt x="858376" y="1414847"/>
                    <a:pt x="851622" y="1396403"/>
                  </a:cubicBezTo>
                  <a:cubicBezTo>
                    <a:pt x="844954" y="1377959"/>
                    <a:pt x="884007" y="1383760"/>
                    <a:pt x="898034" y="1380816"/>
                  </a:cubicBezTo>
                  <a:cubicBezTo>
                    <a:pt x="912062" y="1377786"/>
                    <a:pt x="925310" y="1380730"/>
                    <a:pt x="924618" y="1390341"/>
                  </a:cubicBezTo>
                  <a:cubicBezTo>
                    <a:pt x="923925" y="1399953"/>
                    <a:pt x="907732" y="1416145"/>
                    <a:pt x="932065" y="1410950"/>
                  </a:cubicBezTo>
                  <a:cubicBezTo>
                    <a:pt x="956397" y="1405754"/>
                    <a:pt x="1007052" y="1367654"/>
                    <a:pt x="1032943" y="1370166"/>
                  </a:cubicBezTo>
                  <a:cubicBezTo>
                    <a:pt x="1032943" y="1370166"/>
                    <a:pt x="1048443" y="1370858"/>
                    <a:pt x="1049222" y="1377526"/>
                  </a:cubicBezTo>
                  <a:cubicBezTo>
                    <a:pt x="1050002" y="1384193"/>
                    <a:pt x="1050002" y="1401858"/>
                    <a:pt x="1066973" y="1396662"/>
                  </a:cubicBezTo>
                  <a:cubicBezTo>
                    <a:pt x="1083945" y="1391467"/>
                    <a:pt x="1094249" y="1387744"/>
                    <a:pt x="1091912" y="1366356"/>
                  </a:cubicBezTo>
                  <a:cubicBezTo>
                    <a:pt x="1089660" y="1344968"/>
                    <a:pt x="1084378" y="1281583"/>
                    <a:pt x="1087928" y="1242530"/>
                  </a:cubicBezTo>
                  <a:cubicBezTo>
                    <a:pt x="1087928" y="1242530"/>
                    <a:pt x="1086456" y="1227031"/>
                    <a:pt x="1097453" y="1220363"/>
                  </a:cubicBezTo>
                  <a:cubicBezTo>
                    <a:pt x="1108450" y="1213696"/>
                    <a:pt x="1126201" y="1212224"/>
                    <a:pt x="1126201" y="1212224"/>
                  </a:cubicBezTo>
                  <a:cubicBezTo>
                    <a:pt x="1126201" y="1212224"/>
                    <a:pt x="1141615" y="1204084"/>
                    <a:pt x="1143173" y="1224693"/>
                  </a:cubicBezTo>
                  <a:cubicBezTo>
                    <a:pt x="1144732" y="1245301"/>
                    <a:pt x="1165514" y="1316046"/>
                    <a:pt x="1178069" y="1335096"/>
                  </a:cubicBezTo>
                  <a:cubicBezTo>
                    <a:pt x="1190625" y="1354233"/>
                    <a:pt x="1181793" y="1355012"/>
                    <a:pt x="1174433" y="1360208"/>
                  </a:cubicBezTo>
                  <a:cubicBezTo>
                    <a:pt x="1167072" y="1365403"/>
                    <a:pt x="1073554" y="1409045"/>
                    <a:pt x="1059613" y="1426796"/>
                  </a:cubicBezTo>
                  <a:cubicBezTo>
                    <a:pt x="1045672" y="1444461"/>
                    <a:pt x="987569" y="1495463"/>
                    <a:pt x="960986" y="1477885"/>
                  </a:cubicBezTo>
                  <a:cubicBezTo>
                    <a:pt x="945919" y="1468013"/>
                    <a:pt x="935875" y="1460307"/>
                    <a:pt x="931459" y="1468446"/>
                  </a:cubicBezTo>
                  <a:close/>
                  <a:moveTo>
                    <a:pt x="1159452" y="1854642"/>
                  </a:moveTo>
                  <a:cubicBezTo>
                    <a:pt x="1159452" y="1864860"/>
                    <a:pt x="1148196" y="1865985"/>
                    <a:pt x="1143087" y="1857499"/>
                  </a:cubicBezTo>
                  <a:cubicBezTo>
                    <a:pt x="1139623" y="1851784"/>
                    <a:pt x="1136679" y="1846502"/>
                    <a:pt x="1134081" y="1841480"/>
                  </a:cubicBezTo>
                  <a:cubicBezTo>
                    <a:pt x="1131483" y="1836544"/>
                    <a:pt x="1130531" y="1829703"/>
                    <a:pt x="1140402" y="1829703"/>
                  </a:cubicBezTo>
                  <a:cubicBezTo>
                    <a:pt x="1147157" y="1829703"/>
                    <a:pt x="1146897" y="1829703"/>
                    <a:pt x="1150187" y="1829703"/>
                  </a:cubicBezTo>
                  <a:cubicBezTo>
                    <a:pt x="1161790" y="1829703"/>
                    <a:pt x="1159279" y="1839748"/>
                    <a:pt x="1159279" y="1839748"/>
                  </a:cubicBezTo>
                  <a:cubicBezTo>
                    <a:pt x="1159279" y="1839748"/>
                    <a:pt x="1159452" y="1851438"/>
                    <a:pt x="1159452" y="1854642"/>
                  </a:cubicBezTo>
                  <a:close/>
                  <a:moveTo>
                    <a:pt x="1160145" y="1788486"/>
                  </a:moveTo>
                  <a:cubicBezTo>
                    <a:pt x="1160318" y="1794981"/>
                    <a:pt x="1154084" y="1796886"/>
                    <a:pt x="1150360" y="1796886"/>
                  </a:cubicBezTo>
                  <a:lnTo>
                    <a:pt x="1132609" y="1796886"/>
                  </a:lnTo>
                  <a:cubicBezTo>
                    <a:pt x="1127847" y="1796886"/>
                    <a:pt x="1121352" y="1796539"/>
                    <a:pt x="1118668" y="1789092"/>
                  </a:cubicBezTo>
                  <a:cubicBezTo>
                    <a:pt x="1116676" y="1783464"/>
                    <a:pt x="1116676" y="1778269"/>
                    <a:pt x="1115637" y="1773246"/>
                  </a:cubicBezTo>
                  <a:cubicBezTo>
                    <a:pt x="1114079" y="1765973"/>
                    <a:pt x="1117802" y="1762422"/>
                    <a:pt x="1124296" y="1762422"/>
                  </a:cubicBezTo>
                  <a:cubicBezTo>
                    <a:pt x="1130791" y="1762422"/>
                    <a:pt x="1140229" y="1762509"/>
                    <a:pt x="1148715" y="1762509"/>
                  </a:cubicBezTo>
                  <a:cubicBezTo>
                    <a:pt x="1157201" y="1762509"/>
                    <a:pt x="1159885" y="1767618"/>
                    <a:pt x="1160145" y="1772554"/>
                  </a:cubicBezTo>
                  <a:cubicBezTo>
                    <a:pt x="1160405" y="1777316"/>
                    <a:pt x="1159972" y="1781905"/>
                    <a:pt x="1160145" y="1788486"/>
                  </a:cubicBezTo>
                  <a:close/>
                  <a:moveTo>
                    <a:pt x="1117110" y="1718607"/>
                  </a:moveTo>
                  <a:cubicBezTo>
                    <a:pt x="1119880" y="1710208"/>
                    <a:pt x="1129319" y="1705013"/>
                    <a:pt x="1138324" y="1705272"/>
                  </a:cubicBezTo>
                  <a:cubicBezTo>
                    <a:pt x="1147330" y="1705013"/>
                    <a:pt x="1156768" y="1710208"/>
                    <a:pt x="1159539" y="1718607"/>
                  </a:cubicBezTo>
                  <a:cubicBezTo>
                    <a:pt x="1161098" y="1723370"/>
                    <a:pt x="1160059" y="1729171"/>
                    <a:pt x="1152525" y="1729171"/>
                  </a:cubicBezTo>
                  <a:lnTo>
                    <a:pt x="1124210" y="1729171"/>
                  </a:lnTo>
                  <a:cubicBezTo>
                    <a:pt x="1116503" y="1729085"/>
                    <a:pt x="1115464" y="1723370"/>
                    <a:pt x="1117110" y="1718607"/>
                  </a:cubicBezTo>
                  <a:close/>
                  <a:moveTo>
                    <a:pt x="1266912" y="1525163"/>
                  </a:moveTo>
                  <a:cubicBezTo>
                    <a:pt x="1252191" y="1536247"/>
                    <a:pt x="1217555" y="1540750"/>
                    <a:pt x="1212446" y="1559193"/>
                  </a:cubicBezTo>
                  <a:cubicBezTo>
                    <a:pt x="1207337" y="1577637"/>
                    <a:pt x="1199977" y="1599025"/>
                    <a:pt x="1187421" y="1595388"/>
                  </a:cubicBezTo>
                  <a:cubicBezTo>
                    <a:pt x="1174866" y="1591752"/>
                    <a:pt x="1185949" y="1579889"/>
                    <a:pt x="1181533" y="1578417"/>
                  </a:cubicBezTo>
                  <a:cubicBezTo>
                    <a:pt x="1177117" y="1576945"/>
                    <a:pt x="1169757" y="1576252"/>
                    <a:pt x="1163869" y="1587336"/>
                  </a:cubicBezTo>
                  <a:cubicBezTo>
                    <a:pt x="1157980" y="1598419"/>
                    <a:pt x="1142740" y="1600930"/>
                    <a:pt x="1138844" y="1595475"/>
                  </a:cubicBezTo>
                  <a:cubicBezTo>
                    <a:pt x="1135640" y="1591059"/>
                    <a:pt x="1141788" y="1577724"/>
                    <a:pt x="1135813" y="1577031"/>
                  </a:cubicBezTo>
                  <a:cubicBezTo>
                    <a:pt x="1129925" y="1576339"/>
                    <a:pt x="1124729" y="1577810"/>
                    <a:pt x="1118928" y="1586643"/>
                  </a:cubicBezTo>
                  <a:cubicBezTo>
                    <a:pt x="1113040" y="1595475"/>
                    <a:pt x="1098319" y="1599978"/>
                    <a:pt x="1096068" y="1588894"/>
                  </a:cubicBezTo>
                  <a:cubicBezTo>
                    <a:pt x="1093817" y="1577810"/>
                    <a:pt x="1106372" y="1568978"/>
                    <a:pt x="1095288" y="1567506"/>
                  </a:cubicBezTo>
                  <a:cubicBezTo>
                    <a:pt x="1084205" y="1566034"/>
                    <a:pt x="1075199" y="1574693"/>
                    <a:pt x="1066540" y="1583785"/>
                  </a:cubicBezTo>
                  <a:cubicBezTo>
                    <a:pt x="1051820" y="1599285"/>
                    <a:pt x="1023072" y="1592704"/>
                    <a:pt x="1033376" y="1576512"/>
                  </a:cubicBezTo>
                  <a:cubicBezTo>
                    <a:pt x="1043680" y="1560233"/>
                    <a:pt x="1064289" y="1553565"/>
                    <a:pt x="1060566" y="1545512"/>
                  </a:cubicBezTo>
                  <a:cubicBezTo>
                    <a:pt x="1056842" y="1537373"/>
                    <a:pt x="1038485" y="1542568"/>
                    <a:pt x="1017097" y="1550794"/>
                  </a:cubicBezTo>
                  <a:cubicBezTo>
                    <a:pt x="995796" y="1558934"/>
                    <a:pt x="983933" y="1556769"/>
                    <a:pt x="975100" y="1550881"/>
                  </a:cubicBezTo>
                  <a:cubicBezTo>
                    <a:pt x="966268" y="1545079"/>
                    <a:pt x="961073" y="1533216"/>
                    <a:pt x="975793" y="1526549"/>
                  </a:cubicBezTo>
                  <a:cubicBezTo>
                    <a:pt x="990513" y="1519881"/>
                    <a:pt x="1051647" y="1499879"/>
                    <a:pt x="1081780" y="1472516"/>
                  </a:cubicBezTo>
                  <a:cubicBezTo>
                    <a:pt x="1111914" y="1445153"/>
                    <a:pt x="1172354" y="1420735"/>
                    <a:pt x="1181187" y="1415539"/>
                  </a:cubicBezTo>
                  <a:cubicBezTo>
                    <a:pt x="1190019" y="1410344"/>
                    <a:pt x="1214351" y="1394065"/>
                    <a:pt x="1217295" y="1408785"/>
                  </a:cubicBezTo>
                  <a:cubicBezTo>
                    <a:pt x="1220239" y="1423506"/>
                    <a:pt x="1222577" y="1461865"/>
                    <a:pt x="1235133" y="1478058"/>
                  </a:cubicBezTo>
                  <a:cubicBezTo>
                    <a:pt x="1247689" y="1494250"/>
                    <a:pt x="1265440" y="1506719"/>
                    <a:pt x="1265440" y="1506719"/>
                  </a:cubicBezTo>
                  <a:cubicBezTo>
                    <a:pt x="1265440" y="1506719"/>
                    <a:pt x="1281632" y="1514080"/>
                    <a:pt x="1266912" y="1525163"/>
                  </a:cubicBezTo>
                  <a:close/>
                  <a:moveTo>
                    <a:pt x="2003974" y="1578936"/>
                  </a:moveTo>
                  <a:cubicBezTo>
                    <a:pt x="2006225" y="1581447"/>
                    <a:pt x="2007351" y="1584651"/>
                    <a:pt x="2006311" y="1587682"/>
                  </a:cubicBezTo>
                  <a:cubicBezTo>
                    <a:pt x="2005532" y="1590106"/>
                    <a:pt x="2001462" y="1596687"/>
                    <a:pt x="1999384" y="1598679"/>
                  </a:cubicBezTo>
                  <a:cubicBezTo>
                    <a:pt x="1996007" y="1601883"/>
                    <a:pt x="1990812" y="1603528"/>
                    <a:pt x="1984837" y="1600498"/>
                  </a:cubicBezTo>
                  <a:cubicBezTo>
                    <a:pt x="1974273" y="1595042"/>
                    <a:pt x="1807152" y="1510356"/>
                    <a:pt x="1807152" y="1510356"/>
                  </a:cubicBezTo>
                  <a:cubicBezTo>
                    <a:pt x="1786024" y="1501178"/>
                    <a:pt x="1796588" y="1493038"/>
                    <a:pt x="1803862" y="1487063"/>
                  </a:cubicBezTo>
                  <a:lnTo>
                    <a:pt x="1803775" y="1487063"/>
                  </a:lnTo>
                  <a:cubicBezTo>
                    <a:pt x="1820228" y="1473901"/>
                    <a:pt x="1847850" y="1450695"/>
                    <a:pt x="1860579" y="1439179"/>
                  </a:cubicBezTo>
                  <a:cubicBezTo>
                    <a:pt x="1865948" y="1434330"/>
                    <a:pt x="1872269" y="1436840"/>
                    <a:pt x="1876598" y="1441170"/>
                  </a:cubicBezTo>
                  <a:cubicBezTo>
                    <a:pt x="1881794" y="1446452"/>
                    <a:pt x="1997046" y="1571143"/>
                    <a:pt x="2003974" y="1578936"/>
                  </a:cubicBezTo>
                  <a:close/>
                  <a:moveTo>
                    <a:pt x="2058699" y="1047961"/>
                  </a:moveTo>
                  <a:cubicBezTo>
                    <a:pt x="2044152" y="1101041"/>
                    <a:pt x="2018694" y="1119658"/>
                    <a:pt x="2003627" y="1146068"/>
                  </a:cubicBezTo>
                  <a:cubicBezTo>
                    <a:pt x="1991938" y="1166763"/>
                    <a:pt x="1983971" y="1224260"/>
                    <a:pt x="1914785" y="1292926"/>
                  </a:cubicBezTo>
                  <a:cubicBezTo>
                    <a:pt x="1865601" y="1341850"/>
                    <a:pt x="1779530" y="1373283"/>
                    <a:pt x="1760999" y="1382461"/>
                  </a:cubicBezTo>
                  <a:cubicBezTo>
                    <a:pt x="1736754" y="1394411"/>
                    <a:pt x="1729134" y="1411037"/>
                    <a:pt x="1723506" y="1422380"/>
                  </a:cubicBezTo>
                  <a:cubicBezTo>
                    <a:pt x="1710257" y="1448963"/>
                    <a:pt x="1663931" y="1485938"/>
                    <a:pt x="1614661" y="1511828"/>
                  </a:cubicBezTo>
                  <a:cubicBezTo>
                    <a:pt x="1565304" y="1537719"/>
                    <a:pt x="1513783" y="1546724"/>
                    <a:pt x="1504171" y="1529753"/>
                  </a:cubicBezTo>
                  <a:cubicBezTo>
                    <a:pt x="1494559" y="1512781"/>
                    <a:pt x="1518112" y="1495809"/>
                    <a:pt x="1518112" y="1495809"/>
                  </a:cubicBezTo>
                  <a:cubicBezTo>
                    <a:pt x="1518112" y="1495809"/>
                    <a:pt x="1526252" y="1489141"/>
                    <a:pt x="1522528" y="1484033"/>
                  </a:cubicBezTo>
                  <a:cubicBezTo>
                    <a:pt x="1518805" y="1478837"/>
                    <a:pt x="1476115" y="1491479"/>
                    <a:pt x="1462867" y="1493731"/>
                  </a:cubicBezTo>
                  <a:cubicBezTo>
                    <a:pt x="1449619" y="1495982"/>
                    <a:pt x="1315489" y="1509577"/>
                    <a:pt x="1292543" y="1446972"/>
                  </a:cubicBezTo>
                  <a:cubicBezTo>
                    <a:pt x="1269596" y="1384366"/>
                    <a:pt x="1290897" y="1393891"/>
                    <a:pt x="1263621" y="1369646"/>
                  </a:cubicBezTo>
                  <a:cubicBezTo>
                    <a:pt x="1236258" y="1345401"/>
                    <a:pt x="1213312" y="1287904"/>
                    <a:pt x="1206558" y="1240106"/>
                  </a:cubicBezTo>
                  <a:cubicBezTo>
                    <a:pt x="1199804" y="1192221"/>
                    <a:pt x="1218940" y="1201746"/>
                    <a:pt x="1228552" y="1204690"/>
                  </a:cubicBezTo>
                  <a:cubicBezTo>
                    <a:pt x="1238163" y="1207634"/>
                    <a:pt x="1333240" y="1223567"/>
                    <a:pt x="1379653" y="1204344"/>
                  </a:cubicBezTo>
                  <a:cubicBezTo>
                    <a:pt x="1418013" y="1188411"/>
                    <a:pt x="1417320" y="1197157"/>
                    <a:pt x="1417407" y="1218632"/>
                  </a:cubicBezTo>
                  <a:cubicBezTo>
                    <a:pt x="1417407" y="1235603"/>
                    <a:pt x="1413770" y="1251796"/>
                    <a:pt x="1424853" y="1267296"/>
                  </a:cubicBezTo>
                  <a:cubicBezTo>
                    <a:pt x="1435937" y="1282795"/>
                    <a:pt x="1455766" y="1264265"/>
                    <a:pt x="1462347" y="1239933"/>
                  </a:cubicBezTo>
                  <a:cubicBezTo>
                    <a:pt x="1468928" y="1215601"/>
                    <a:pt x="1498889" y="1180185"/>
                    <a:pt x="1509107" y="1178627"/>
                  </a:cubicBezTo>
                  <a:cubicBezTo>
                    <a:pt x="1519151" y="1177068"/>
                    <a:pt x="1526338" y="1180098"/>
                    <a:pt x="1530754" y="1183735"/>
                  </a:cubicBezTo>
                  <a:cubicBezTo>
                    <a:pt x="1535170" y="1187372"/>
                    <a:pt x="1544003" y="1191095"/>
                    <a:pt x="1555000" y="1171873"/>
                  </a:cubicBezTo>
                  <a:cubicBezTo>
                    <a:pt x="1565997" y="1152736"/>
                    <a:pt x="1565304" y="1149012"/>
                    <a:pt x="1558637" y="1136457"/>
                  </a:cubicBezTo>
                  <a:cubicBezTo>
                    <a:pt x="1551969" y="1123901"/>
                    <a:pt x="1560801" y="1119485"/>
                    <a:pt x="1573357" y="1113597"/>
                  </a:cubicBezTo>
                  <a:cubicBezTo>
                    <a:pt x="1585913" y="1107709"/>
                    <a:pt x="1588770" y="1101734"/>
                    <a:pt x="1592494" y="1091429"/>
                  </a:cubicBezTo>
                  <a:cubicBezTo>
                    <a:pt x="1596130" y="1081125"/>
                    <a:pt x="1606435" y="1075930"/>
                    <a:pt x="1619770" y="1081818"/>
                  </a:cubicBezTo>
                  <a:cubicBezTo>
                    <a:pt x="1633018" y="1087706"/>
                    <a:pt x="1646266" y="1096452"/>
                    <a:pt x="1654406" y="1082424"/>
                  </a:cubicBezTo>
                  <a:cubicBezTo>
                    <a:pt x="1662459" y="1068396"/>
                    <a:pt x="1657263" y="1058871"/>
                    <a:pt x="1641071" y="1040427"/>
                  </a:cubicBezTo>
                  <a:cubicBezTo>
                    <a:pt x="1624792" y="1022070"/>
                    <a:pt x="1622800" y="1010986"/>
                    <a:pt x="1622021" y="1004405"/>
                  </a:cubicBezTo>
                  <a:cubicBezTo>
                    <a:pt x="1621328" y="998171"/>
                    <a:pt x="1615700" y="994621"/>
                    <a:pt x="1603924" y="990032"/>
                  </a:cubicBezTo>
                  <a:cubicBezTo>
                    <a:pt x="1590415" y="984749"/>
                    <a:pt x="1574483" y="991590"/>
                    <a:pt x="1565650" y="1000422"/>
                  </a:cubicBezTo>
                  <a:cubicBezTo>
                    <a:pt x="1556818" y="1009254"/>
                    <a:pt x="1559069" y="1025534"/>
                    <a:pt x="1556905" y="1037310"/>
                  </a:cubicBezTo>
                  <a:cubicBezTo>
                    <a:pt x="1554740" y="1049086"/>
                    <a:pt x="1514908" y="1100781"/>
                    <a:pt x="1463473" y="1113424"/>
                  </a:cubicBezTo>
                  <a:cubicBezTo>
                    <a:pt x="1433253" y="1120870"/>
                    <a:pt x="1436976" y="1126758"/>
                    <a:pt x="1428144" y="1133426"/>
                  </a:cubicBezTo>
                  <a:cubicBezTo>
                    <a:pt x="1419312" y="1140094"/>
                    <a:pt x="1416368" y="1142345"/>
                    <a:pt x="1410479" y="1128317"/>
                  </a:cubicBezTo>
                  <a:cubicBezTo>
                    <a:pt x="1404505" y="1114289"/>
                    <a:pt x="1375150" y="1134292"/>
                    <a:pt x="1369955" y="1141652"/>
                  </a:cubicBezTo>
                  <a:cubicBezTo>
                    <a:pt x="1364759" y="1149012"/>
                    <a:pt x="1364846" y="1157931"/>
                    <a:pt x="1340514" y="1163127"/>
                  </a:cubicBezTo>
                  <a:cubicBezTo>
                    <a:pt x="1316269" y="1168322"/>
                    <a:pt x="1213052" y="1157498"/>
                    <a:pt x="1177550" y="1131088"/>
                  </a:cubicBezTo>
                  <a:cubicBezTo>
                    <a:pt x="1158413" y="1116801"/>
                    <a:pt x="1152958" y="1104245"/>
                    <a:pt x="1138498" y="1110566"/>
                  </a:cubicBezTo>
                  <a:cubicBezTo>
                    <a:pt x="1126721" y="1115762"/>
                    <a:pt x="1122305" y="1131954"/>
                    <a:pt x="1127500" y="1143038"/>
                  </a:cubicBezTo>
                  <a:cubicBezTo>
                    <a:pt x="1132696" y="1154035"/>
                    <a:pt x="1130531" y="1160702"/>
                    <a:pt x="1110615" y="1161481"/>
                  </a:cubicBezTo>
                  <a:cubicBezTo>
                    <a:pt x="1090699" y="1162261"/>
                    <a:pt x="1065588" y="1146068"/>
                    <a:pt x="1043507" y="1161655"/>
                  </a:cubicBezTo>
                  <a:cubicBezTo>
                    <a:pt x="1021426" y="1177154"/>
                    <a:pt x="1017010" y="1186766"/>
                    <a:pt x="1016318" y="1194126"/>
                  </a:cubicBezTo>
                  <a:cubicBezTo>
                    <a:pt x="1015625" y="1201486"/>
                    <a:pt x="1010429" y="1212570"/>
                    <a:pt x="1000818" y="1204517"/>
                  </a:cubicBezTo>
                  <a:cubicBezTo>
                    <a:pt x="991206" y="1196464"/>
                    <a:pt x="994583" y="1178020"/>
                    <a:pt x="1000472" y="1168409"/>
                  </a:cubicBezTo>
                  <a:cubicBezTo>
                    <a:pt x="1006360" y="1158797"/>
                    <a:pt x="1003589" y="1147021"/>
                    <a:pt x="994757" y="1149272"/>
                  </a:cubicBezTo>
                  <a:cubicBezTo>
                    <a:pt x="985924" y="1151524"/>
                    <a:pt x="980815" y="1165551"/>
                    <a:pt x="969039" y="1170660"/>
                  </a:cubicBezTo>
                  <a:cubicBezTo>
                    <a:pt x="957262" y="1175856"/>
                    <a:pt x="941763" y="1174383"/>
                    <a:pt x="949123" y="1161914"/>
                  </a:cubicBezTo>
                  <a:cubicBezTo>
                    <a:pt x="956483" y="1149359"/>
                    <a:pt x="960553" y="1130136"/>
                    <a:pt x="978477" y="1120611"/>
                  </a:cubicBezTo>
                  <a:cubicBezTo>
                    <a:pt x="990340" y="1114289"/>
                    <a:pt x="1006966" y="1116801"/>
                    <a:pt x="1004714" y="1106496"/>
                  </a:cubicBezTo>
                  <a:cubicBezTo>
                    <a:pt x="1002463" y="1096192"/>
                    <a:pt x="968866" y="1094114"/>
                    <a:pt x="960813" y="1103639"/>
                  </a:cubicBezTo>
                  <a:cubicBezTo>
                    <a:pt x="952673" y="1113250"/>
                    <a:pt x="932844" y="1138362"/>
                    <a:pt x="911456" y="1130309"/>
                  </a:cubicBezTo>
                  <a:cubicBezTo>
                    <a:pt x="890068" y="1122256"/>
                    <a:pt x="912149" y="1116281"/>
                    <a:pt x="927562" y="1101474"/>
                  </a:cubicBezTo>
                  <a:cubicBezTo>
                    <a:pt x="942975" y="1086753"/>
                    <a:pt x="945919" y="1065366"/>
                    <a:pt x="967220" y="1065972"/>
                  </a:cubicBezTo>
                  <a:cubicBezTo>
                    <a:pt x="988608" y="1066664"/>
                    <a:pt x="1003329" y="1057832"/>
                    <a:pt x="983326" y="1039388"/>
                  </a:cubicBezTo>
                  <a:cubicBezTo>
                    <a:pt x="963411" y="1021031"/>
                    <a:pt x="927215" y="1009341"/>
                    <a:pt x="935355" y="999730"/>
                  </a:cubicBezTo>
                  <a:cubicBezTo>
                    <a:pt x="943408" y="990118"/>
                    <a:pt x="987569" y="1002587"/>
                    <a:pt x="1004455" y="1020944"/>
                  </a:cubicBezTo>
                  <a:cubicBezTo>
                    <a:pt x="1020734" y="1038609"/>
                    <a:pt x="1041689" y="1064413"/>
                    <a:pt x="1060825" y="1053243"/>
                  </a:cubicBezTo>
                  <a:cubicBezTo>
                    <a:pt x="1079962" y="1042159"/>
                    <a:pt x="1091046" y="1037743"/>
                    <a:pt x="1117542" y="1035405"/>
                  </a:cubicBezTo>
                  <a:cubicBezTo>
                    <a:pt x="1144039" y="1033154"/>
                    <a:pt x="1233921" y="1023888"/>
                    <a:pt x="1259032" y="1016701"/>
                  </a:cubicBezTo>
                  <a:cubicBezTo>
                    <a:pt x="1287520" y="1008475"/>
                    <a:pt x="1319472" y="1010640"/>
                    <a:pt x="1343025" y="1015749"/>
                  </a:cubicBezTo>
                  <a:cubicBezTo>
                    <a:pt x="1366578" y="1020858"/>
                    <a:pt x="1396798" y="1008302"/>
                    <a:pt x="1410046" y="984663"/>
                  </a:cubicBezTo>
                  <a:cubicBezTo>
                    <a:pt x="1423295" y="961024"/>
                    <a:pt x="1448233" y="940328"/>
                    <a:pt x="1465205" y="930024"/>
                  </a:cubicBezTo>
                  <a:cubicBezTo>
                    <a:pt x="1482177" y="919633"/>
                    <a:pt x="1496031" y="883525"/>
                    <a:pt x="1498975" y="873220"/>
                  </a:cubicBezTo>
                  <a:cubicBezTo>
                    <a:pt x="1501919" y="862916"/>
                    <a:pt x="1545735" y="765674"/>
                    <a:pt x="1650596" y="782993"/>
                  </a:cubicBezTo>
                  <a:cubicBezTo>
                    <a:pt x="1694844" y="790266"/>
                    <a:pt x="1722726" y="745932"/>
                    <a:pt x="1731559" y="730519"/>
                  </a:cubicBezTo>
                  <a:cubicBezTo>
                    <a:pt x="1740391" y="715019"/>
                    <a:pt x="1753639" y="715711"/>
                    <a:pt x="1765416" y="711988"/>
                  </a:cubicBezTo>
                  <a:cubicBezTo>
                    <a:pt x="1777192" y="708265"/>
                    <a:pt x="1816071" y="691812"/>
                    <a:pt x="1807152" y="626956"/>
                  </a:cubicBezTo>
                  <a:cubicBezTo>
                    <a:pt x="1798147" y="562099"/>
                    <a:pt x="1762904" y="558376"/>
                    <a:pt x="1758488" y="563485"/>
                  </a:cubicBezTo>
                  <a:cubicBezTo>
                    <a:pt x="1754072" y="568680"/>
                    <a:pt x="1766888" y="594917"/>
                    <a:pt x="1765589" y="606693"/>
                  </a:cubicBezTo>
                  <a:cubicBezTo>
                    <a:pt x="1764463" y="616565"/>
                    <a:pt x="1762385" y="648603"/>
                    <a:pt x="1733637" y="648603"/>
                  </a:cubicBezTo>
                  <a:cubicBezTo>
                    <a:pt x="1717704" y="648603"/>
                    <a:pt x="1738226" y="626956"/>
                    <a:pt x="1741517" y="620288"/>
                  </a:cubicBezTo>
                  <a:cubicBezTo>
                    <a:pt x="1749137" y="604962"/>
                    <a:pt x="1746799" y="586691"/>
                    <a:pt x="1739352" y="585305"/>
                  </a:cubicBezTo>
                  <a:cubicBezTo>
                    <a:pt x="1731385" y="583834"/>
                    <a:pt x="1725670" y="615353"/>
                    <a:pt x="1719089" y="616998"/>
                  </a:cubicBezTo>
                  <a:cubicBezTo>
                    <a:pt x="1704456" y="620635"/>
                    <a:pt x="1744807" y="579244"/>
                    <a:pt x="1722900" y="558462"/>
                  </a:cubicBezTo>
                  <a:cubicBezTo>
                    <a:pt x="1714067" y="550063"/>
                    <a:pt x="1699953" y="612062"/>
                    <a:pt x="1681856" y="597082"/>
                  </a:cubicBezTo>
                  <a:cubicBezTo>
                    <a:pt x="1668347" y="585912"/>
                    <a:pt x="1688263" y="583227"/>
                    <a:pt x="1703676" y="565476"/>
                  </a:cubicBezTo>
                  <a:cubicBezTo>
                    <a:pt x="1719089" y="547725"/>
                    <a:pt x="1725497" y="507980"/>
                    <a:pt x="1708439" y="477067"/>
                  </a:cubicBezTo>
                  <a:cubicBezTo>
                    <a:pt x="1687830" y="439573"/>
                    <a:pt x="1649817" y="428922"/>
                    <a:pt x="1627650" y="426065"/>
                  </a:cubicBezTo>
                  <a:cubicBezTo>
                    <a:pt x="1605569" y="423207"/>
                    <a:pt x="1604789" y="432732"/>
                    <a:pt x="1612929" y="437149"/>
                  </a:cubicBezTo>
                  <a:cubicBezTo>
                    <a:pt x="1620982" y="441565"/>
                    <a:pt x="1663671" y="459835"/>
                    <a:pt x="1670512" y="493952"/>
                  </a:cubicBezTo>
                  <a:cubicBezTo>
                    <a:pt x="1679691" y="539932"/>
                    <a:pt x="1669213" y="560281"/>
                    <a:pt x="1653713" y="544088"/>
                  </a:cubicBezTo>
                  <a:cubicBezTo>
                    <a:pt x="1638214" y="527896"/>
                    <a:pt x="1650683" y="511703"/>
                    <a:pt x="1629295" y="502871"/>
                  </a:cubicBezTo>
                  <a:cubicBezTo>
                    <a:pt x="1607907" y="494125"/>
                    <a:pt x="1621848" y="471179"/>
                    <a:pt x="1608599" y="465377"/>
                  </a:cubicBezTo>
                  <a:cubicBezTo>
                    <a:pt x="1595351" y="459489"/>
                    <a:pt x="1595351" y="455852"/>
                    <a:pt x="1583488" y="438188"/>
                  </a:cubicBezTo>
                  <a:cubicBezTo>
                    <a:pt x="1571625" y="420523"/>
                    <a:pt x="1532573" y="425026"/>
                    <a:pt x="1517852" y="406668"/>
                  </a:cubicBezTo>
                  <a:cubicBezTo>
                    <a:pt x="1503132" y="388311"/>
                    <a:pt x="1505210" y="356532"/>
                    <a:pt x="1519151" y="332200"/>
                  </a:cubicBezTo>
                  <a:cubicBezTo>
                    <a:pt x="1533092" y="307868"/>
                    <a:pt x="1541925" y="289424"/>
                    <a:pt x="1525732" y="293840"/>
                  </a:cubicBezTo>
                  <a:cubicBezTo>
                    <a:pt x="1509539" y="298257"/>
                    <a:pt x="1476462" y="348479"/>
                    <a:pt x="1459577" y="357398"/>
                  </a:cubicBezTo>
                  <a:cubicBezTo>
                    <a:pt x="1459577" y="357398"/>
                    <a:pt x="1443384" y="366317"/>
                    <a:pt x="1448493" y="350817"/>
                  </a:cubicBezTo>
                  <a:cubicBezTo>
                    <a:pt x="1453602" y="335318"/>
                    <a:pt x="1484428" y="282930"/>
                    <a:pt x="1552142" y="232621"/>
                  </a:cubicBezTo>
                  <a:cubicBezTo>
                    <a:pt x="1619856" y="182398"/>
                    <a:pt x="1722900" y="140834"/>
                    <a:pt x="1786284" y="162049"/>
                  </a:cubicBezTo>
                  <a:cubicBezTo>
                    <a:pt x="1849755" y="183264"/>
                    <a:pt x="1840057" y="213224"/>
                    <a:pt x="1846032" y="233140"/>
                  </a:cubicBezTo>
                  <a:cubicBezTo>
                    <a:pt x="1851920" y="253056"/>
                    <a:pt x="1861272" y="253662"/>
                    <a:pt x="1870104" y="246302"/>
                  </a:cubicBezTo>
                  <a:cubicBezTo>
                    <a:pt x="1878936" y="238942"/>
                    <a:pt x="1880581" y="215995"/>
                    <a:pt x="1878330" y="206384"/>
                  </a:cubicBezTo>
                  <a:cubicBezTo>
                    <a:pt x="1876079" y="196859"/>
                    <a:pt x="1886383" y="194607"/>
                    <a:pt x="1893137" y="206384"/>
                  </a:cubicBezTo>
                  <a:cubicBezTo>
                    <a:pt x="1899805" y="218160"/>
                    <a:pt x="1898419" y="250112"/>
                    <a:pt x="1894783" y="264919"/>
                  </a:cubicBezTo>
                  <a:cubicBezTo>
                    <a:pt x="1891146" y="279640"/>
                    <a:pt x="1891578" y="297997"/>
                    <a:pt x="1901883" y="305357"/>
                  </a:cubicBezTo>
                  <a:cubicBezTo>
                    <a:pt x="1912187" y="312717"/>
                    <a:pt x="1923790" y="316181"/>
                    <a:pt x="1921539" y="329429"/>
                  </a:cubicBezTo>
                  <a:cubicBezTo>
                    <a:pt x="1919374" y="342678"/>
                    <a:pt x="1909936" y="352636"/>
                    <a:pt x="1918768" y="366577"/>
                  </a:cubicBezTo>
                  <a:cubicBezTo>
                    <a:pt x="1927600" y="380518"/>
                    <a:pt x="1935307" y="386926"/>
                    <a:pt x="1932449" y="405370"/>
                  </a:cubicBezTo>
                  <a:cubicBezTo>
                    <a:pt x="1929505" y="423813"/>
                    <a:pt x="1918076" y="425199"/>
                    <a:pt x="1916603" y="414115"/>
                  </a:cubicBezTo>
                  <a:cubicBezTo>
                    <a:pt x="1915131" y="403032"/>
                    <a:pt x="1908897" y="394546"/>
                    <a:pt x="1896341" y="379133"/>
                  </a:cubicBezTo>
                  <a:cubicBezTo>
                    <a:pt x="1883785" y="363719"/>
                    <a:pt x="1887422" y="350558"/>
                    <a:pt x="1892531" y="334279"/>
                  </a:cubicBezTo>
                  <a:cubicBezTo>
                    <a:pt x="1897640" y="318086"/>
                    <a:pt x="1880062" y="291156"/>
                    <a:pt x="1866814" y="294879"/>
                  </a:cubicBezTo>
                  <a:cubicBezTo>
                    <a:pt x="1853565" y="298603"/>
                    <a:pt x="1831051" y="321203"/>
                    <a:pt x="1846551" y="355060"/>
                  </a:cubicBezTo>
                  <a:cubicBezTo>
                    <a:pt x="1862138" y="388917"/>
                    <a:pt x="1907252" y="435936"/>
                    <a:pt x="1900671" y="455159"/>
                  </a:cubicBezTo>
                  <a:cubicBezTo>
                    <a:pt x="1894090" y="474296"/>
                    <a:pt x="1859973" y="483215"/>
                    <a:pt x="1859973" y="483215"/>
                  </a:cubicBezTo>
                  <a:cubicBezTo>
                    <a:pt x="1859973" y="483215"/>
                    <a:pt x="1841529" y="492134"/>
                    <a:pt x="1843780" y="499494"/>
                  </a:cubicBezTo>
                  <a:cubicBezTo>
                    <a:pt x="1846032" y="506854"/>
                    <a:pt x="1857115" y="504603"/>
                    <a:pt x="1868805" y="498715"/>
                  </a:cubicBezTo>
                  <a:cubicBezTo>
                    <a:pt x="1880581" y="492826"/>
                    <a:pt x="1880581" y="492826"/>
                    <a:pt x="1880581" y="492826"/>
                  </a:cubicBezTo>
                  <a:cubicBezTo>
                    <a:pt x="1880581" y="492826"/>
                    <a:pt x="1928466" y="483128"/>
                    <a:pt x="1933662" y="496377"/>
                  </a:cubicBezTo>
                  <a:cubicBezTo>
                    <a:pt x="1938857" y="509625"/>
                    <a:pt x="1932969" y="511877"/>
                    <a:pt x="1914612" y="522960"/>
                  </a:cubicBezTo>
                  <a:cubicBezTo>
                    <a:pt x="1896168" y="534044"/>
                    <a:pt x="1870537" y="567295"/>
                    <a:pt x="1869065" y="583487"/>
                  </a:cubicBezTo>
                  <a:cubicBezTo>
                    <a:pt x="1867680" y="599680"/>
                    <a:pt x="1869151" y="611456"/>
                    <a:pt x="1877291" y="626956"/>
                  </a:cubicBezTo>
                  <a:cubicBezTo>
                    <a:pt x="1885431" y="642369"/>
                    <a:pt x="1858674" y="653366"/>
                    <a:pt x="1854171" y="637866"/>
                  </a:cubicBezTo>
                  <a:cubicBezTo>
                    <a:pt x="1849668" y="622366"/>
                    <a:pt x="1857462" y="596303"/>
                    <a:pt x="1845945" y="589722"/>
                  </a:cubicBezTo>
                  <a:cubicBezTo>
                    <a:pt x="1840057" y="586345"/>
                    <a:pt x="1831485" y="584266"/>
                    <a:pt x="1825596" y="615266"/>
                  </a:cubicBezTo>
                  <a:cubicBezTo>
                    <a:pt x="1819795" y="646266"/>
                    <a:pt x="1815811" y="708957"/>
                    <a:pt x="1863956" y="715538"/>
                  </a:cubicBezTo>
                  <a:cubicBezTo>
                    <a:pt x="1893224" y="719521"/>
                    <a:pt x="1915131" y="711209"/>
                    <a:pt x="1930631" y="723765"/>
                  </a:cubicBezTo>
                  <a:cubicBezTo>
                    <a:pt x="1946131" y="736233"/>
                    <a:pt x="1991678" y="749049"/>
                    <a:pt x="2010208" y="802043"/>
                  </a:cubicBezTo>
                  <a:cubicBezTo>
                    <a:pt x="2028739" y="855036"/>
                    <a:pt x="2019300" y="894868"/>
                    <a:pt x="2009775" y="917035"/>
                  </a:cubicBezTo>
                  <a:cubicBezTo>
                    <a:pt x="2000250" y="939202"/>
                    <a:pt x="1987694" y="949507"/>
                    <a:pt x="1994362" y="956088"/>
                  </a:cubicBezTo>
                  <a:cubicBezTo>
                    <a:pt x="2001029" y="962669"/>
                    <a:pt x="2015750" y="956780"/>
                    <a:pt x="2023110" y="949420"/>
                  </a:cubicBezTo>
                  <a:cubicBezTo>
                    <a:pt x="2030470" y="942060"/>
                    <a:pt x="2045191" y="936085"/>
                    <a:pt x="2048914" y="949334"/>
                  </a:cubicBezTo>
                  <a:cubicBezTo>
                    <a:pt x="2052638" y="962495"/>
                    <a:pt x="2072121" y="999297"/>
                    <a:pt x="2058699" y="1047961"/>
                  </a:cubicBezTo>
                  <a:close/>
                  <a:moveTo>
                    <a:pt x="2317779" y="1107449"/>
                  </a:moveTo>
                  <a:cubicBezTo>
                    <a:pt x="2323494" y="1109267"/>
                    <a:pt x="2329296" y="1113424"/>
                    <a:pt x="2328170" y="1120004"/>
                  </a:cubicBezTo>
                  <a:cubicBezTo>
                    <a:pt x="2327131" y="1126152"/>
                    <a:pt x="2325832" y="1131261"/>
                    <a:pt x="2324447" y="1135071"/>
                  </a:cubicBezTo>
                  <a:cubicBezTo>
                    <a:pt x="2322455" y="1140613"/>
                    <a:pt x="2312064" y="1140007"/>
                    <a:pt x="2307821" y="1139747"/>
                  </a:cubicBezTo>
                  <a:cubicBezTo>
                    <a:pt x="2268769" y="1136890"/>
                    <a:pt x="2137324" y="1125460"/>
                    <a:pt x="2120958" y="1123901"/>
                  </a:cubicBezTo>
                  <a:cubicBezTo>
                    <a:pt x="2108835" y="1122689"/>
                    <a:pt x="2101735" y="1122342"/>
                    <a:pt x="2097319" y="1118186"/>
                  </a:cubicBezTo>
                  <a:cubicBezTo>
                    <a:pt x="2095414" y="1116454"/>
                    <a:pt x="2094894" y="1113770"/>
                    <a:pt x="2096453" y="1110826"/>
                  </a:cubicBezTo>
                  <a:cubicBezTo>
                    <a:pt x="2111606" y="1082511"/>
                    <a:pt x="2117494" y="1064067"/>
                    <a:pt x="2120352" y="1049866"/>
                  </a:cubicBezTo>
                  <a:cubicBezTo>
                    <a:pt x="2121044" y="1046229"/>
                    <a:pt x="2124162" y="1044324"/>
                    <a:pt x="2128232" y="1045623"/>
                  </a:cubicBezTo>
                  <a:cubicBezTo>
                    <a:pt x="2166245" y="1058005"/>
                    <a:pt x="2305483" y="1103465"/>
                    <a:pt x="2317779" y="110744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2" name="Lige forbindelse 151">
            <a:extLst>
              <a:ext uri="{FF2B5EF4-FFF2-40B4-BE49-F238E27FC236}">
                <a16:creationId xmlns:a16="http://schemas.microsoft.com/office/drawing/2014/main" id="{0D916E88-8C5A-4606-B4BA-3A53A7C473A7}"/>
              </a:ext>
            </a:extLst>
          </p:cNvPr>
          <p:cNvCxnSpPr/>
          <p:nvPr userDrawn="1"/>
        </p:nvCxnSpPr>
        <p:spPr>
          <a:xfrm>
            <a:off x="5016000" y="536400"/>
            <a:ext cx="216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3" name="Gruppe 152">
            <a:extLst>
              <a:ext uri="{FF2B5EF4-FFF2-40B4-BE49-F238E27FC236}">
                <a16:creationId xmlns:a16="http://schemas.microsoft.com/office/drawing/2014/main" id="{9701F3C2-7475-47C0-A0B3-61A0FDE437B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5556000" y="5040000"/>
            <a:ext cx="1080000" cy="1101523"/>
            <a:chOff x="4796356" y="1948982"/>
            <a:chExt cx="2454352" cy="2503263"/>
          </a:xfrm>
        </p:grpSpPr>
        <p:sp>
          <p:nvSpPr>
            <p:cNvPr id="154" name="Kombinationstegning: figur 153">
              <a:extLst>
                <a:ext uri="{FF2B5EF4-FFF2-40B4-BE49-F238E27FC236}">
                  <a16:creationId xmlns:a16="http://schemas.microsoft.com/office/drawing/2014/main" id="{1AF5EADF-71D3-4AC7-9CB4-8785B543AD04}"/>
                </a:ext>
              </a:extLst>
            </p:cNvPr>
            <p:cNvSpPr/>
            <p:nvPr/>
          </p:nvSpPr>
          <p:spPr>
            <a:xfrm>
              <a:off x="5266683" y="2112655"/>
              <a:ext cx="392172" cy="341655"/>
            </a:xfrm>
            <a:custGeom>
              <a:avLst/>
              <a:gdLst>
                <a:gd name="connsiteX0" fmla="*/ 391340 w 392172"/>
                <a:gd name="connsiteY0" fmla="*/ 212656 h 341655"/>
                <a:gd name="connsiteX1" fmla="*/ 385365 w 392172"/>
                <a:gd name="connsiteY1" fmla="*/ 226424 h 341655"/>
                <a:gd name="connsiteX2" fmla="*/ 196250 w 392172"/>
                <a:gd name="connsiteY2" fmla="*/ 340724 h 341655"/>
                <a:gd name="connsiteX3" fmla="*/ 187418 w 392172"/>
                <a:gd name="connsiteY3" fmla="*/ 339339 h 341655"/>
                <a:gd name="connsiteX4" fmla="*/ 35191 w 392172"/>
                <a:gd name="connsiteY4" fmla="*/ 103552 h 341655"/>
                <a:gd name="connsiteX5" fmla="*/ 6443 w 392172"/>
                <a:gd name="connsiteY5" fmla="*/ 44237 h 341655"/>
                <a:gd name="connsiteX6" fmla="*/ 45929 w 392172"/>
                <a:gd name="connsiteY6" fmla="*/ 9428 h 341655"/>
                <a:gd name="connsiteX7" fmla="*/ 97710 w 392172"/>
                <a:gd name="connsiteY7" fmla="*/ 27785 h 341655"/>
                <a:gd name="connsiteX8" fmla="*/ 135637 w 392172"/>
                <a:gd name="connsiteY8" fmla="*/ 112557 h 341655"/>
                <a:gd name="connsiteX9" fmla="*/ 216340 w 392172"/>
                <a:gd name="connsiteY9" fmla="*/ 248245 h 341655"/>
                <a:gd name="connsiteX10" fmla="*/ 229242 w 392172"/>
                <a:gd name="connsiteY10" fmla="*/ 250410 h 341655"/>
                <a:gd name="connsiteX11" fmla="*/ 349343 w 392172"/>
                <a:gd name="connsiteY11" fmla="*/ 165724 h 341655"/>
                <a:gd name="connsiteX12" fmla="*/ 370645 w 392172"/>
                <a:gd name="connsiteY12" fmla="*/ 171612 h 341655"/>
                <a:gd name="connsiteX13" fmla="*/ 391340 w 392172"/>
                <a:gd name="connsiteY13" fmla="*/ 212656 h 34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172" h="341655">
                  <a:moveTo>
                    <a:pt x="391340" y="212656"/>
                  </a:moveTo>
                  <a:cubicBezTo>
                    <a:pt x="393505" y="218804"/>
                    <a:pt x="391426" y="223394"/>
                    <a:pt x="385365" y="226424"/>
                  </a:cubicBezTo>
                  <a:cubicBezTo>
                    <a:pt x="304835" y="267468"/>
                    <a:pt x="267948" y="289289"/>
                    <a:pt x="196250" y="340724"/>
                  </a:cubicBezTo>
                  <a:cubicBezTo>
                    <a:pt x="192960" y="342803"/>
                    <a:pt x="188717" y="340984"/>
                    <a:pt x="187418" y="339339"/>
                  </a:cubicBezTo>
                  <a:cubicBezTo>
                    <a:pt x="103512" y="198715"/>
                    <a:pt x="84288" y="171612"/>
                    <a:pt x="35191" y="103552"/>
                  </a:cubicBezTo>
                  <a:cubicBezTo>
                    <a:pt x="16661" y="77921"/>
                    <a:pt x="-13213" y="70994"/>
                    <a:pt x="6443" y="44237"/>
                  </a:cubicBezTo>
                  <a:cubicBezTo>
                    <a:pt x="19085" y="27092"/>
                    <a:pt x="31122" y="18693"/>
                    <a:pt x="45929" y="9428"/>
                  </a:cubicBezTo>
                  <a:cubicBezTo>
                    <a:pt x="76322" y="-9623"/>
                    <a:pt x="87492" y="2067"/>
                    <a:pt x="97710" y="27785"/>
                  </a:cubicBezTo>
                  <a:cubicBezTo>
                    <a:pt x="114076" y="68829"/>
                    <a:pt x="123947" y="90736"/>
                    <a:pt x="135637" y="112557"/>
                  </a:cubicBezTo>
                  <a:cubicBezTo>
                    <a:pt x="147500" y="134638"/>
                    <a:pt x="204823" y="233611"/>
                    <a:pt x="216340" y="248245"/>
                  </a:cubicBezTo>
                  <a:cubicBezTo>
                    <a:pt x="219370" y="252142"/>
                    <a:pt x="224219" y="252748"/>
                    <a:pt x="229242" y="250410"/>
                  </a:cubicBezTo>
                  <a:cubicBezTo>
                    <a:pt x="276607" y="228243"/>
                    <a:pt x="311070" y="198542"/>
                    <a:pt x="349343" y="165724"/>
                  </a:cubicBezTo>
                  <a:cubicBezTo>
                    <a:pt x="356444" y="159663"/>
                    <a:pt x="364410" y="161914"/>
                    <a:pt x="370645" y="171612"/>
                  </a:cubicBezTo>
                  <a:cubicBezTo>
                    <a:pt x="380429" y="186939"/>
                    <a:pt x="386404" y="198715"/>
                    <a:pt x="391340" y="21265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5" name="Kombinationstegning: figur 154">
              <a:extLst>
                <a:ext uri="{FF2B5EF4-FFF2-40B4-BE49-F238E27FC236}">
                  <a16:creationId xmlns:a16="http://schemas.microsoft.com/office/drawing/2014/main" id="{F9053E2E-531E-42F5-9E4E-D6AF881EF1DE}"/>
                </a:ext>
              </a:extLst>
            </p:cNvPr>
            <p:cNvSpPr/>
            <p:nvPr/>
          </p:nvSpPr>
          <p:spPr>
            <a:xfrm>
              <a:off x="6469880" y="2635200"/>
              <a:ext cx="147697" cy="106964"/>
            </a:xfrm>
            <a:custGeom>
              <a:avLst/>
              <a:gdLst>
                <a:gd name="connsiteX0" fmla="*/ 3483 w 147697"/>
                <a:gd name="connsiteY0" fmla="*/ 104883 h 106964"/>
                <a:gd name="connsiteX1" fmla="*/ 12575 w 147697"/>
                <a:gd name="connsiteY1" fmla="*/ 51196 h 106964"/>
                <a:gd name="connsiteX2" fmla="*/ 81761 w 147697"/>
                <a:gd name="connsiteY2" fmla="*/ 194 h 106964"/>
                <a:gd name="connsiteX3" fmla="*/ 145232 w 147697"/>
                <a:gd name="connsiteY3" fmla="*/ 39073 h 106964"/>
                <a:gd name="connsiteX4" fmla="*/ 117177 w 147697"/>
                <a:gd name="connsiteY4" fmla="*/ 49378 h 106964"/>
                <a:gd name="connsiteX5" fmla="*/ 25650 w 147697"/>
                <a:gd name="connsiteY5" fmla="*/ 80464 h 106964"/>
                <a:gd name="connsiteX6" fmla="*/ 3483 w 147697"/>
                <a:gd name="connsiteY6" fmla="*/ 104883 h 10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97" h="106964">
                  <a:moveTo>
                    <a:pt x="3483" y="104883"/>
                  </a:moveTo>
                  <a:cubicBezTo>
                    <a:pt x="3483" y="104883"/>
                    <a:pt x="-8726" y="89556"/>
                    <a:pt x="12575" y="51196"/>
                  </a:cubicBezTo>
                  <a:cubicBezTo>
                    <a:pt x="33876" y="12836"/>
                    <a:pt x="63317" y="1666"/>
                    <a:pt x="81761" y="194"/>
                  </a:cubicBezTo>
                  <a:cubicBezTo>
                    <a:pt x="100205" y="-1364"/>
                    <a:pt x="134062" y="5996"/>
                    <a:pt x="145232" y="39073"/>
                  </a:cubicBezTo>
                  <a:cubicBezTo>
                    <a:pt x="156402" y="72238"/>
                    <a:pt x="126529" y="52495"/>
                    <a:pt x="117177" y="49378"/>
                  </a:cubicBezTo>
                  <a:cubicBezTo>
                    <a:pt x="90680" y="40632"/>
                    <a:pt x="49549" y="42018"/>
                    <a:pt x="25650" y="80464"/>
                  </a:cubicBezTo>
                  <a:cubicBezTo>
                    <a:pt x="18290" y="92327"/>
                    <a:pt x="13094" y="113715"/>
                    <a:pt x="3483" y="1048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6" name="Kombinationstegning: figur 155">
              <a:extLst>
                <a:ext uri="{FF2B5EF4-FFF2-40B4-BE49-F238E27FC236}">
                  <a16:creationId xmlns:a16="http://schemas.microsoft.com/office/drawing/2014/main" id="{3E1E9C93-251D-4F33-8AF0-3E6FF9DEB64D}"/>
                </a:ext>
              </a:extLst>
            </p:cNvPr>
            <p:cNvSpPr/>
            <p:nvPr/>
          </p:nvSpPr>
          <p:spPr>
            <a:xfrm>
              <a:off x="6520430" y="2689522"/>
              <a:ext cx="156452" cy="212598"/>
            </a:xfrm>
            <a:custGeom>
              <a:avLst/>
              <a:gdLst>
                <a:gd name="connsiteX0" fmla="*/ 13893 w 156452"/>
                <a:gd name="connsiteY0" fmla="*/ 106325 h 212598"/>
                <a:gd name="connsiteX1" fmla="*/ 7139 w 156452"/>
                <a:gd name="connsiteY1" fmla="*/ 39996 h 212598"/>
                <a:gd name="connsiteX2" fmla="*/ 69658 w 156452"/>
                <a:gd name="connsiteY2" fmla="*/ 771 h 212598"/>
                <a:gd name="connsiteX3" fmla="*/ 93297 w 156452"/>
                <a:gd name="connsiteY3" fmla="*/ 26488 h 212598"/>
                <a:gd name="connsiteX4" fmla="*/ 71996 w 156452"/>
                <a:gd name="connsiteY4" fmla="*/ 54543 h 212598"/>
                <a:gd name="connsiteX5" fmla="*/ 76498 w 156452"/>
                <a:gd name="connsiteY5" fmla="*/ 86929 h 212598"/>
                <a:gd name="connsiteX6" fmla="*/ 81867 w 156452"/>
                <a:gd name="connsiteY6" fmla="*/ 164341 h 212598"/>
                <a:gd name="connsiteX7" fmla="*/ 155642 w 156452"/>
                <a:gd name="connsiteY7" fmla="*/ 209108 h 212598"/>
                <a:gd name="connsiteX8" fmla="*/ 57622 w 156452"/>
                <a:gd name="connsiteY8" fmla="*/ 187980 h 212598"/>
                <a:gd name="connsiteX9" fmla="*/ 33203 w 156452"/>
                <a:gd name="connsiteY9" fmla="*/ 141654 h 212598"/>
                <a:gd name="connsiteX10" fmla="*/ 13893 w 156452"/>
                <a:gd name="connsiteY10" fmla="*/ 106325 h 21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452" h="212598">
                  <a:moveTo>
                    <a:pt x="13893" y="106325"/>
                  </a:moveTo>
                  <a:cubicBezTo>
                    <a:pt x="-2559" y="80088"/>
                    <a:pt x="-3858" y="69524"/>
                    <a:pt x="7139" y="39996"/>
                  </a:cubicBezTo>
                  <a:cubicBezTo>
                    <a:pt x="18050" y="10469"/>
                    <a:pt x="50521" y="-3559"/>
                    <a:pt x="69658" y="771"/>
                  </a:cubicBezTo>
                  <a:cubicBezTo>
                    <a:pt x="88794" y="5187"/>
                    <a:pt x="99878" y="14712"/>
                    <a:pt x="93297" y="26488"/>
                  </a:cubicBezTo>
                  <a:cubicBezTo>
                    <a:pt x="86629" y="38264"/>
                    <a:pt x="59440" y="45018"/>
                    <a:pt x="71996" y="54543"/>
                  </a:cubicBezTo>
                  <a:cubicBezTo>
                    <a:pt x="84551" y="64069"/>
                    <a:pt x="87495" y="64069"/>
                    <a:pt x="76498" y="86929"/>
                  </a:cubicBezTo>
                  <a:cubicBezTo>
                    <a:pt x="65501" y="109789"/>
                    <a:pt x="44893" y="126068"/>
                    <a:pt x="81867" y="164341"/>
                  </a:cubicBezTo>
                  <a:cubicBezTo>
                    <a:pt x="118755" y="202614"/>
                    <a:pt x="163003" y="198025"/>
                    <a:pt x="155642" y="209108"/>
                  </a:cubicBezTo>
                  <a:cubicBezTo>
                    <a:pt x="148282" y="220192"/>
                    <a:pt x="81001" y="202614"/>
                    <a:pt x="57622" y="187980"/>
                  </a:cubicBezTo>
                  <a:cubicBezTo>
                    <a:pt x="31817" y="171874"/>
                    <a:pt x="32510" y="161483"/>
                    <a:pt x="33203" y="141654"/>
                  </a:cubicBezTo>
                  <a:cubicBezTo>
                    <a:pt x="33809" y="121738"/>
                    <a:pt x="21253" y="118101"/>
                    <a:pt x="13893" y="1063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7" name="Kombinationstegning: figur 156">
              <a:extLst>
                <a:ext uri="{FF2B5EF4-FFF2-40B4-BE49-F238E27FC236}">
                  <a16:creationId xmlns:a16="http://schemas.microsoft.com/office/drawing/2014/main" id="{B91F9C6E-AA1D-4E53-9777-2B19FA93E8E2}"/>
                </a:ext>
              </a:extLst>
            </p:cNvPr>
            <p:cNvSpPr/>
            <p:nvPr/>
          </p:nvSpPr>
          <p:spPr>
            <a:xfrm>
              <a:off x="6349435" y="3773012"/>
              <a:ext cx="70760" cy="87874"/>
            </a:xfrm>
            <a:custGeom>
              <a:avLst/>
              <a:gdLst>
                <a:gd name="connsiteX0" fmla="*/ 9714 w 70760"/>
                <a:gd name="connsiteY0" fmla="*/ 74135 h 87874"/>
                <a:gd name="connsiteX1" fmla="*/ 5211 w 70760"/>
                <a:gd name="connsiteY1" fmla="*/ 44694 h 87874"/>
                <a:gd name="connsiteX2" fmla="*/ 53009 w 70760"/>
                <a:gd name="connsiteY2" fmla="*/ 4775 h 87874"/>
                <a:gd name="connsiteX3" fmla="*/ 70761 w 70760"/>
                <a:gd name="connsiteY3" fmla="*/ 12049 h 87874"/>
                <a:gd name="connsiteX4" fmla="*/ 53962 w 70760"/>
                <a:gd name="connsiteY4" fmla="*/ 65908 h 87874"/>
                <a:gd name="connsiteX5" fmla="*/ 27465 w 70760"/>
                <a:gd name="connsiteY5" fmla="*/ 85911 h 87874"/>
                <a:gd name="connsiteX6" fmla="*/ 9714 w 70760"/>
                <a:gd name="connsiteY6" fmla="*/ 74135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0" h="87874">
                  <a:moveTo>
                    <a:pt x="9714" y="74135"/>
                  </a:moveTo>
                  <a:cubicBezTo>
                    <a:pt x="9714" y="74135"/>
                    <a:pt x="-8730" y="64610"/>
                    <a:pt x="5211" y="44694"/>
                  </a:cubicBezTo>
                  <a:cubicBezTo>
                    <a:pt x="19152" y="24778"/>
                    <a:pt x="45649" y="12915"/>
                    <a:pt x="53009" y="4775"/>
                  </a:cubicBezTo>
                  <a:cubicBezTo>
                    <a:pt x="60369" y="-3364"/>
                    <a:pt x="70674" y="-1200"/>
                    <a:pt x="70761" y="12049"/>
                  </a:cubicBezTo>
                  <a:cubicBezTo>
                    <a:pt x="70761" y="25297"/>
                    <a:pt x="61235" y="53353"/>
                    <a:pt x="53962" y="65908"/>
                  </a:cubicBezTo>
                  <a:cubicBezTo>
                    <a:pt x="46602" y="78464"/>
                    <a:pt x="39328" y="93271"/>
                    <a:pt x="27465" y="85911"/>
                  </a:cubicBezTo>
                  <a:cubicBezTo>
                    <a:pt x="15689" y="78464"/>
                    <a:pt x="9714" y="74135"/>
                    <a:pt x="9714" y="74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8" name="Kombinationstegning: figur 157">
              <a:extLst>
                <a:ext uri="{FF2B5EF4-FFF2-40B4-BE49-F238E27FC236}">
                  <a16:creationId xmlns:a16="http://schemas.microsoft.com/office/drawing/2014/main" id="{7E8E0A0B-4E1D-47B5-ADCA-FAE0FA6144D8}"/>
                </a:ext>
              </a:extLst>
            </p:cNvPr>
            <p:cNvSpPr/>
            <p:nvPr/>
          </p:nvSpPr>
          <p:spPr>
            <a:xfrm>
              <a:off x="6508397" y="3208131"/>
              <a:ext cx="259472" cy="513649"/>
            </a:xfrm>
            <a:custGeom>
              <a:avLst/>
              <a:gdLst>
                <a:gd name="connsiteX0" fmla="*/ 20297 w 259472"/>
                <a:gd name="connsiteY0" fmla="*/ 337160 h 513649"/>
                <a:gd name="connsiteX1" fmla="*/ 110698 w 259472"/>
                <a:gd name="connsiteY1" fmla="*/ 232991 h 513649"/>
                <a:gd name="connsiteX2" fmla="*/ 113296 w 259472"/>
                <a:gd name="connsiteY2" fmla="*/ 65697 h 513649"/>
                <a:gd name="connsiteX3" fmla="*/ 108793 w 259472"/>
                <a:gd name="connsiteY3" fmla="*/ 36257 h 513649"/>
                <a:gd name="connsiteX4" fmla="*/ 130181 w 259472"/>
                <a:gd name="connsiteY4" fmla="*/ 35477 h 513649"/>
                <a:gd name="connsiteX5" fmla="*/ 147846 w 259472"/>
                <a:gd name="connsiteY5" fmla="*/ 44309 h 513649"/>
                <a:gd name="connsiteX6" fmla="*/ 161094 w 259472"/>
                <a:gd name="connsiteY6" fmla="*/ 28031 h 513649"/>
                <a:gd name="connsiteX7" fmla="*/ 169061 w 259472"/>
                <a:gd name="connsiteY7" fmla="*/ 754 h 513649"/>
                <a:gd name="connsiteX8" fmla="*/ 191921 w 259472"/>
                <a:gd name="connsiteY8" fmla="*/ 14695 h 513649"/>
                <a:gd name="connsiteX9" fmla="*/ 247512 w 259472"/>
                <a:gd name="connsiteY9" fmla="*/ 153068 h 513649"/>
                <a:gd name="connsiteX10" fmla="*/ 247858 w 259472"/>
                <a:gd name="connsiteY10" fmla="*/ 295337 h 513649"/>
                <a:gd name="connsiteX11" fmla="*/ 131827 w 259472"/>
                <a:gd name="connsiteY11" fmla="*/ 480554 h 513649"/>
                <a:gd name="connsiteX12" fmla="*/ 83942 w 259472"/>
                <a:gd name="connsiteY12" fmla="*/ 499085 h 513649"/>
                <a:gd name="connsiteX13" fmla="*/ 158150 w 259472"/>
                <a:gd name="connsiteY13" fmla="*/ 398640 h 513649"/>
                <a:gd name="connsiteX14" fmla="*/ 188111 w 259472"/>
                <a:gd name="connsiteY14" fmla="*/ 293172 h 513649"/>
                <a:gd name="connsiteX15" fmla="*/ 202658 w 259472"/>
                <a:gd name="connsiteY15" fmla="*/ 210651 h 513649"/>
                <a:gd name="connsiteX16" fmla="*/ 192267 w 259472"/>
                <a:gd name="connsiteY16" fmla="*/ 176794 h 513649"/>
                <a:gd name="connsiteX17" fmla="*/ 183435 w 259472"/>
                <a:gd name="connsiteY17" fmla="*/ 196017 h 513649"/>
                <a:gd name="connsiteX18" fmla="*/ 160835 w 259472"/>
                <a:gd name="connsiteY18" fmla="*/ 287457 h 513649"/>
                <a:gd name="connsiteX19" fmla="*/ 77014 w 259472"/>
                <a:gd name="connsiteY19" fmla="*/ 347378 h 513649"/>
                <a:gd name="connsiteX20" fmla="*/ 23242 w 259472"/>
                <a:gd name="connsiteY20" fmla="*/ 362271 h 513649"/>
                <a:gd name="connsiteX21" fmla="*/ 382 w 259472"/>
                <a:gd name="connsiteY21" fmla="*/ 358635 h 513649"/>
                <a:gd name="connsiteX22" fmla="*/ 20297 w 259472"/>
                <a:gd name="connsiteY22" fmla="*/ 337160 h 5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472" h="513649">
                  <a:moveTo>
                    <a:pt x="20297" y="337160"/>
                  </a:moveTo>
                  <a:cubicBezTo>
                    <a:pt x="20297" y="337160"/>
                    <a:pt x="96151" y="300099"/>
                    <a:pt x="110698" y="232991"/>
                  </a:cubicBezTo>
                  <a:cubicBezTo>
                    <a:pt x="125246" y="165883"/>
                    <a:pt x="133732" y="97649"/>
                    <a:pt x="113296" y="65697"/>
                  </a:cubicBezTo>
                  <a:cubicBezTo>
                    <a:pt x="102905" y="49505"/>
                    <a:pt x="103685" y="41452"/>
                    <a:pt x="108793" y="36257"/>
                  </a:cubicBezTo>
                  <a:cubicBezTo>
                    <a:pt x="113902" y="31061"/>
                    <a:pt x="120570" y="30282"/>
                    <a:pt x="130181" y="35477"/>
                  </a:cubicBezTo>
                  <a:cubicBezTo>
                    <a:pt x="139793" y="40586"/>
                    <a:pt x="147846" y="44309"/>
                    <a:pt x="147846" y="44309"/>
                  </a:cubicBezTo>
                  <a:cubicBezTo>
                    <a:pt x="147846" y="44309"/>
                    <a:pt x="169234" y="51583"/>
                    <a:pt x="161094" y="28031"/>
                  </a:cubicBezTo>
                  <a:cubicBezTo>
                    <a:pt x="152955" y="4478"/>
                    <a:pt x="162480" y="3699"/>
                    <a:pt x="169061" y="754"/>
                  </a:cubicBezTo>
                  <a:cubicBezTo>
                    <a:pt x="175728" y="-2190"/>
                    <a:pt x="183781" y="3699"/>
                    <a:pt x="191921" y="14695"/>
                  </a:cubicBezTo>
                  <a:cubicBezTo>
                    <a:pt x="200060" y="25692"/>
                    <a:pt x="225951" y="60329"/>
                    <a:pt x="247512" y="153068"/>
                  </a:cubicBezTo>
                  <a:cubicBezTo>
                    <a:pt x="269073" y="245893"/>
                    <a:pt x="256604" y="255505"/>
                    <a:pt x="247858" y="295337"/>
                  </a:cubicBezTo>
                  <a:cubicBezTo>
                    <a:pt x="239113" y="335169"/>
                    <a:pt x="187764" y="420720"/>
                    <a:pt x="131827" y="480554"/>
                  </a:cubicBezTo>
                  <a:cubicBezTo>
                    <a:pt x="75975" y="540389"/>
                    <a:pt x="81777" y="501250"/>
                    <a:pt x="83942" y="499085"/>
                  </a:cubicBezTo>
                  <a:cubicBezTo>
                    <a:pt x="86107" y="496834"/>
                    <a:pt x="137628" y="440030"/>
                    <a:pt x="158150" y="398640"/>
                  </a:cubicBezTo>
                  <a:cubicBezTo>
                    <a:pt x="178672" y="357336"/>
                    <a:pt x="189669" y="313781"/>
                    <a:pt x="188111" y="293172"/>
                  </a:cubicBezTo>
                  <a:cubicBezTo>
                    <a:pt x="186552" y="272563"/>
                    <a:pt x="201965" y="224592"/>
                    <a:pt x="202658" y="210651"/>
                  </a:cubicBezTo>
                  <a:cubicBezTo>
                    <a:pt x="203351" y="196623"/>
                    <a:pt x="199627" y="176794"/>
                    <a:pt x="192267" y="176794"/>
                  </a:cubicBezTo>
                  <a:cubicBezTo>
                    <a:pt x="184907" y="176794"/>
                    <a:pt x="182655" y="182682"/>
                    <a:pt x="183435" y="196017"/>
                  </a:cubicBezTo>
                  <a:cubicBezTo>
                    <a:pt x="184214" y="209265"/>
                    <a:pt x="182136" y="255678"/>
                    <a:pt x="160835" y="287457"/>
                  </a:cubicBezTo>
                  <a:cubicBezTo>
                    <a:pt x="147066" y="308066"/>
                    <a:pt x="104204" y="342875"/>
                    <a:pt x="77014" y="347378"/>
                  </a:cubicBezTo>
                  <a:cubicBezTo>
                    <a:pt x="49738" y="351794"/>
                    <a:pt x="35797" y="354825"/>
                    <a:pt x="23242" y="362271"/>
                  </a:cubicBezTo>
                  <a:cubicBezTo>
                    <a:pt x="10772" y="369632"/>
                    <a:pt x="2460" y="365129"/>
                    <a:pt x="382" y="358635"/>
                  </a:cubicBezTo>
                  <a:cubicBezTo>
                    <a:pt x="-3255" y="346772"/>
                    <a:pt x="20297" y="337160"/>
                    <a:pt x="20297" y="3371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59" name="Kombinationstegning: figur 158">
              <a:extLst>
                <a:ext uri="{FF2B5EF4-FFF2-40B4-BE49-F238E27FC236}">
                  <a16:creationId xmlns:a16="http://schemas.microsoft.com/office/drawing/2014/main" id="{6F04231D-4C28-4372-A3E8-E9CE7FB5763E}"/>
                </a:ext>
              </a:extLst>
            </p:cNvPr>
            <p:cNvSpPr/>
            <p:nvPr/>
          </p:nvSpPr>
          <p:spPr>
            <a:xfrm>
              <a:off x="5489797" y="2869455"/>
              <a:ext cx="82169" cy="94523"/>
            </a:xfrm>
            <a:custGeom>
              <a:avLst/>
              <a:gdLst>
                <a:gd name="connsiteX0" fmla="*/ 3184 w 82169"/>
                <a:gd name="connsiteY0" fmla="*/ 33851 h 94523"/>
                <a:gd name="connsiteX1" fmla="*/ 53407 w 82169"/>
                <a:gd name="connsiteY1" fmla="*/ 85286 h 94523"/>
                <a:gd name="connsiteX2" fmla="*/ 69599 w 82169"/>
                <a:gd name="connsiteY2" fmla="*/ 94118 h 94523"/>
                <a:gd name="connsiteX3" fmla="*/ 76613 w 82169"/>
                <a:gd name="connsiteY3" fmla="*/ 91867 h 94523"/>
                <a:gd name="connsiteX4" fmla="*/ 82155 w 82169"/>
                <a:gd name="connsiteY4" fmla="*/ 80783 h 94523"/>
                <a:gd name="connsiteX5" fmla="*/ 80509 w 82169"/>
                <a:gd name="connsiteY5" fmla="*/ 10731 h 94523"/>
                <a:gd name="connsiteX6" fmla="*/ 70898 w 82169"/>
                <a:gd name="connsiteY6" fmla="*/ 427 h 94523"/>
                <a:gd name="connsiteX7" fmla="*/ 59901 w 82169"/>
                <a:gd name="connsiteY7" fmla="*/ 15234 h 94523"/>
                <a:gd name="connsiteX8" fmla="*/ 62931 w 82169"/>
                <a:gd name="connsiteY8" fmla="*/ 52815 h 94523"/>
                <a:gd name="connsiteX9" fmla="*/ 51155 w 82169"/>
                <a:gd name="connsiteY9" fmla="*/ 55066 h 94523"/>
                <a:gd name="connsiteX10" fmla="*/ 24572 w 82169"/>
                <a:gd name="connsiteY10" fmla="*/ 24932 h 94523"/>
                <a:gd name="connsiteX11" fmla="*/ 12016 w 82169"/>
                <a:gd name="connsiteY11" fmla="*/ 18005 h 94523"/>
                <a:gd name="connsiteX12" fmla="*/ 3530 w 82169"/>
                <a:gd name="connsiteY12" fmla="*/ 20949 h 94523"/>
                <a:gd name="connsiteX13" fmla="*/ 3184 w 82169"/>
                <a:gd name="connsiteY13" fmla="*/ 33851 h 9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69" h="94523">
                  <a:moveTo>
                    <a:pt x="3184" y="33851"/>
                  </a:moveTo>
                  <a:lnTo>
                    <a:pt x="53407" y="85286"/>
                  </a:lnTo>
                  <a:cubicBezTo>
                    <a:pt x="53407" y="85286"/>
                    <a:pt x="61546" y="96803"/>
                    <a:pt x="69599" y="94118"/>
                  </a:cubicBezTo>
                  <a:cubicBezTo>
                    <a:pt x="70725" y="93685"/>
                    <a:pt x="76613" y="91867"/>
                    <a:pt x="76613" y="91867"/>
                  </a:cubicBezTo>
                  <a:cubicBezTo>
                    <a:pt x="76613" y="91867"/>
                    <a:pt x="82501" y="89616"/>
                    <a:pt x="82155" y="80783"/>
                  </a:cubicBezTo>
                  <a:cubicBezTo>
                    <a:pt x="81462" y="64937"/>
                    <a:pt x="80163" y="13675"/>
                    <a:pt x="80509" y="10731"/>
                  </a:cubicBezTo>
                  <a:cubicBezTo>
                    <a:pt x="80509" y="10731"/>
                    <a:pt x="82674" y="-2517"/>
                    <a:pt x="70898" y="427"/>
                  </a:cubicBezTo>
                  <a:cubicBezTo>
                    <a:pt x="57736" y="3717"/>
                    <a:pt x="59901" y="8566"/>
                    <a:pt x="59901" y="15234"/>
                  </a:cubicBezTo>
                  <a:cubicBezTo>
                    <a:pt x="59901" y="21902"/>
                    <a:pt x="62931" y="52815"/>
                    <a:pt x="62931" y="52815"/>
                  </a:cubicBezTo>
                  <a:cubicBezTo>
                    <a:pt x="62931" y="52815"/>
                    <a:pt x="61459" y="63898"/>
                    <a:pt x="51155" y="55066"/>
                  </a:cubicBezTo>
                  <a:cubicBezTo>
                    <a:pt x="40851" y="46234"/>
                    <a:pt x="24572" y="24932"/>
                    <a:pt x="24572" y="24932"/>
                  </a:cubicBezTo>
                  <a:cubicBezTo>
                    <a:pt x="24572" y="24932"/>
                    <a:pt x="19376" y="14974"/>
                    <a:pt x="12016" y="18005"/>
                  </a:cubicBezTo>
                  <a:cubicBezTo>
                    <a:pt x="4656" y="20949"/>
                    <a:pt x="3530" y="20949"/>
                    <a:pt x="3530" y="20949"/>
                  </a:cubicBezTo>
                  <a:cubicBezTo>
                    <a:pt x="3530" y="20949"/>
                    <a:pt x="-4176" y="25019"/>
                    <a:pt x="3184" y="3385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0" name="Kombinationstegning: figur 159">
              <a:extLst>
                <a:ext uri="{FF2B5EF4-FFF2-40B4-BE49-F238E27FC236}">
                  <a16:creationId xmlns:a16="http://schemas.microsoft.com/office/drawing/2014/main" id="{FD67BDEA-FCCA-4DB6-9168-77A719E17351}"/>
                </a:ext>
              </a:extLst>
            </p:cNvPr>
            <p:cNvSpPr/>
            <p:nvPr/>
          </p:nvSpPr>
          <p:spPr>
            <a:xfrm>
              <a:off x="5581595" y="2861543"/>
              <a:ext cx="55791" cy="84280"/>
            </a:xfrm>
            <a:custGeom>
              <a:avLst/>
              <a:gdLst>
                <a:gd name="connsiteX0" fmla="*/ 29408 w 55791"/>
                <a:gd name="connsiteY0" fmla="*/ 75793 h 84280"/>
                <a:gd name="connsiteX1" fmla="*/ 1959 w 55791"/>
                <a:gd name="connsiteY1" fmla="*/ 14660 h 84280"/>
                <a:gd name="connsiteX2" fmla="*/ 4903 w 55791"/>
                <a:gd name="connsiteY2" fmla="*/ 2883 h 84280"/>
                <a:gd name="connsiteX3" fmla="*/ 14428 w 55791"/>
                <a:gd name="connsiteY3" fmla="*/ 286 h 84280"/>
                <a:gd name="connsiteX4" fmla="*/ 26984 w 55791"/>
                <a:gd name="connsiteY4" fmla="*/ 6174 h 84280"/>
                <a:gd name="connsiteX5" fmla="*/ 52961 w 55791"/>
                <a:gd name="connsiteY5" fmla="*/ 66181 h 84280"/>
                <a:gd name="connsiteX6" fmla="*/ 51922 w 55791"/>
                <a:gd name="connsiteY6" fmla="*/ 80555 h 84280"/>
                <a:gd name="connsiteX7" fmla="*/ 38674 w 55791"/>
                <a:gd name="connsiteY7" fmla="*/ 84279 h 84280"/>
                <a:gd name="connsiteX8" fmla="*/ 29408 w 55791"/>
                <a:gd name="connsiteY8" fmla="*/ 75793 h 8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91" h="84280">
                  <a:moveTo>
                    <a:pt x="29408" y="75793"/>
                  </a:moveTo>
                  <a:lnTo>
                    <a:pt x="1959" y="14660"/>
                  </a:lnTo>
                  <a:cubicBezTo>
                    <a:pt x="1959" y="14660"/>
                    <a:pt x="-4016" y="6433"/>
                    <a:pt x="4903" y="2883"/>
                  </a:cubicBezTo>
                  <a:cubicBezTo>
                    <a:pt x="8540" y="1411"/>
                    <a:pt x="14428" y="286"/>
                    <a:pt x="14428" y="286"/>
                  </a:cubicBezTo>
                  <a:cubicBezTo>
                    <a:pt x="14428" y="286"/>
                    <a:pt x="22914" y="-1966"/>
                    <a:pt x="26984" y="6174"/>
                  </a:cubicBezTo>
                  <a:cubicBezTo>
                    <a:pt x="31053" y="14313"/>
                    <a:pt x="52961" y="66181"/>
                    <a:pt x="52961" y="66181"/>
                  </a:cubicBezTo>
                  <a:cubicBezTo>
                    <a:pt x="52961" y="66181"/>
                    <a:pt x="59975" y="76486"/>
                    <a:pt x="51922" y="80555"/>
                  </a:cubicBezTo>
                  <a:cubicBezTo>
                    <a:pt x="44995" y="84019"/>
                    <a:pt x="38674" y="84279"/>
                    <a:pt x="38674" y="84279"/>
                  </a:cubicBezTo>
                  <a:cubicBezTo>
                    <a:pt x="38674" y="84279"/>
                    <a:pt x="33045" y="84625"/>
                    <a:pt x="29408" y="7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1" name="Kombinationstegning: figur 160">
              <a:extLst>
                <a:ext uri="{FF2B5EF4-FFF2-40B4-BE49-F238E27FC236}">
                  <a16:creationId xmlns:a16="http://schemas.microsoft.com/office/drawing/2014/main" id="{3E4DBDA9-27E4-46AC-A94C-2240591322B9}"/>
                </a:ext>
              </a:extLst>
            </p:cNvPr>
            <p:cNvSpPr/>
            <p:nvPr/>
          </p:nvSpPr>
          <p:spPr>
            <a:xfrm>
              <a:off x="5564291" y="2823184"/>
              <a:ext cx="32542" cy="30972"/>
            </a:xfrm>
            <a:custGeom>
              <a:avLst/>
              <a:gdLst>
                <a:gd name="connsiteX0" fmla="*/ 5929 w 32542"/>
                <a:gd name="connsiteY0" fmla="*/ 25397 h 30972"/>
                <a:gd name="connsiteX1" fmla="*/ 1859 w 32542"/>
                <a:gd name="connsiteY1" fmla="*/ 15785 h 30972"/>
                <a:gd name="connsiteX2" fmla="*/ 4370 w 32542"/>
                <a:gd name="connsiteY2" fmla="*/ 3230 h 30972"/>
                <a:gd name="connsiteX3" fmla="*/ 16493 w 32542"/>
                <a:gd name="connsiteY3" fmla="*/ 286 h 30972"/>
                <a:gd name="connsiteX4" fmla="*/ 27230 w 32542"/>
                <a:gd name="connsiteY4" fmla="*/ 6174 h 30972"/>
                <a:gd name="connsiteX5" fmla="*/ 31300 w 32542"/>
                <a:gd name="connsiteY5" fmla="*/ 14660 h 30972"/>
                <a:gd name="connsiteX6" fmla="*/ 27663 w 32542"/>
                <a:gd name="connsiteY6" fmla="*/ 26090 h 30972"/>
                <a:gd name="connsiteX7" fmla="*/ 16233 w 32542"/>
                <a:gd name="connsiteY7" fmla="*/ 30159 h 30972"/>
                <a:gd name="connsiteX8" fmla="*/ 5929 w 32542"/>
                <a:gd name="connsiteY8" fmla="*/ 25397 h 3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2" h="30972">
                  <a:moveTo>
                    <a:pt x="5929" y="25397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803" y="22713"/>
                    <a:pt x="27663" y="26090"/>
                  </a:cubicBezTo>
                  <a:cubicBezTo>
                    <a:pt x="19524" y="29467"/>
                    <a:pt x="16233" y="30159"/>
                    <a:pt x="16233" y="30159"/>
                  </a:cubicBezTo>
                  <a:cubicBezTo>
                    <a:pt x="16233" y="30159"/>
                    <a:pt x="10345" y="33883"/>
                    <a:pt x="5929" y="2539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2" name="Kombinationstegning: figur 161">
              <a:extLst>
                <a:ext uri="{FF2B5EF4-FFF2-40B4-BE49-F238E27FC236}">
                  <a16:creationId xmlns:a16="http://schemas.microsoft.com/office/drawing/2014/main" id="{CE8CEE58-8E63-41FE-B9B9-11114D53F4FF}"/>
                </a:ext>
              </a:extLst>
            </p:cNvPr>
            <p:cNvSpPr/>
            <p:nvPr/>
          </p:nvSpPr>
          <p:spPr>
            <a:xfrm>
              <a:off x="6003301" y="2829108"/>
              <a:ext cx="58255" cy="81590"/>
            </a:xfrm>
            <a:custGeom>
              <a:avLst/>
              <a:gdLst>
                <a:gd name="connsiteX0" fmla="*/ 32951 w 58255"/>
                <a:gd name="connsiteY0" fmla="*/ 74025 h 81590"/>
                <a:gd name="connsiteX1" fmla="*/ 2470 w 58255"/>
                <a:gd name="connsiteY1" fmla="*/ 18520 h 81590"/>
                <a:gd name="connsiteX2" fmla="*/ 4375 w 58255"/>
                <a:gd name="connsiteY2" fmla="*/ 6484 h 81590"/>
                <a:gd name="connsiteX3" fmla="*/ 13468 w 58255"/>
                <a:gd name="connsiteY3" fmla="*/ 1029 h 81590"/>
                <a:gd name="connsiteX4" fmla="*/ 24465 w 58255"/>
                <a:gd name="connsiteY4" fmla="*/ 4752 h 81590"/>
                <a:gd name="connsiteX5" fmla="*/ 55637 w 58255"/>
                <a:gd name="connsiteY5" fmla="*/ 62249 h 81590"/>
                <a:gd name="connsiteX6" fmla="*/ 54512 w 58255"/>
                <a:gd name="connsiteY6" fmla="*/ 76103 h 81590"/>
                <a:gd name="connsiteX7" fmla="*/ 42908 w 58255"/>
                <a:gd name="connsiteY7" fmla="*/ 81559 h 81590"/>
                <a:gd name="connsiteX8" fmla="*/ 32951 w 58255"/>
                <a:gd name="connsiteY8" fmla="*/ 74025 h 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255" h="81590">
                  <a:moveTo>
                    <a:pt x="32951" y="74025"/>
                  </a:moveTo>
                  <a:lnTo>
                    <a:pt x="2470" y="18520"/>
                  </a:lnTo>
                  <a:cubicBezTo>
                    <a:pt x="2470" y="18520"/>
                    <a:pt x="-4197" y="10901"/>
                    <a:pt x="4375" y="6484"/>
                  </a:cubicBezTo>
                  <a:cubicBezTo>
                    <a:pt x="7926" y="4666"/>
                    <a:pt x="13468" y="1029"/>
                    <a:pt x="13468" y="1029"/>
                  </a:cubicBezTo>
                  <a:cubicBezTo>
                    <a:pt x="13468" y="1029"/>
                    <a:pt x="19702" y="-2954"/>
                    <a:pt x="24465" y="4752"/>
                  </a:cubicBezTo>
                  <a:cubicBezTo>
                    <a:pt x="29227" y="12459"/>
                    <a:pt x="55637" y="62249"/>
                    <a:pt x="55637" y="62249"/>
                  </a:cubicBezTo>
                  <a:cubicBezTo>
                    <a:pt x="55637" y="62249"/>
                    <a:pt x="62218" y="71341"/>
                    <a:pt x="54512" y="76103"/>
                  </a:cubicBezTo>
                  <a:cubicBezTo>
                    <a:pt x="47931" y="80173"/>
                    <a:pt x="42908" y="81559"/>
                    <a:pt x="42908" y="81559"/>
                  </a:cubicBezTo>
                  <a:cubicBezTo>
                    <a:pt x="42908" y="81559"/>
                    <a:pt x="37453" y="82511"/>
                    <a:pt x="32951" y="7402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0D7C2688-FFEF-4E22-844C-EA08182E17DF}"/>
                </a:ext>
              </a:extLst>
            </p:cNvPr>
            <p:cNvSpPr/>
            <p:nvPr/>
          </p:nvSpPr>
          <p:spPr>
            <a:xfrm>
              <a:off x="5983753" y="2795165"/>
              <a:ext cx="30433" cy="30679"/>
            </a:xfrm>
            <a:custGeom>
              <a:avLst/>
              <a:gdLst>
                <a:gd name="connsiteX0" fmla="*/ 5913 w 30433"/>
                <a:gd name="connsiteY0" fmla="*/ 25793 h 30679"/>
                <a:gd name="connsiteX1" fmla="*/ 2710 w 30433"/>
                <a:gd name="connsiteY1" fmla="*/ 19645 h 30679"/>
                <a:gd name="connsiteX2" fmla="*/ 3056 w 30433"/>
                <a:gd name="connsiteY2" fmla="*/ 7869 h 30679"/>
                <a:gd name="connsiteX3" fmla="*/ 13014 w 30433"/>
                <a:gd name="connsiteY3" fmla="*/ 942 h 30679"/>
                <a:gd name="connsiteX4" fmla="*/ 24011 w 30433"/>
                <a:gd name="connsiteY4" fmla="*/ 4838 h 30679"/>
                <a:gd name="connsiteX5" fmla="*/ 28773 w 30433"/>
                <a:gd name="connsiteY5" fmla="*/ 12891 h 30679"/>
                <a:gd name="connsiteX6" fmla="*/ 26176 w 30433"/>
                <a:gd name="connsiteY6" fmla="*/ 24581 h 30679"/>
                <a:gd name="connsiteX7" fmla="*/ 16564 w 30433"/>
                <a:gd name="connsiteY7" fmla="*/ 29517 h 30679"/>
                <a:gd name="connsiteX8" fmla="*/ 5913 w 30433"/>
                <a:gd name="connsiteY8" fmla="*/ 25793 h 3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33" h="30679">
                  <a:moveTo>
                    <a:pt x="5913" y="25793"/>
                  </a:moveTo>
                  <a:lnTo>
                    <a:pt x="2710" y="19645"/>
                  </a:lnTo>
                  <a:cubicBezTo>
                    <a:pt x="2710" y="19645"/>
                    <a:pt x="-3612" y="11939"/>
                    <a:pt x="3056" y="7869"/>
                  </a:cubicBezTo>
                  <a:cubicBezTo>
                    <a:pt x="7732" y="5012"/>
                    <a:pt x="9637" y="3453"/>
                    <a:pt x="13014" y="942"/>
                  </a:cubicBezTo>
                  <a:cubicBezTo>
                    <a:pt x="13014" y="942"/>
                    <a:pt x="19595" y="-2868"/>
                    <a:pt x="24011" y="4838"/>
                  </a:cubicBezTo>
                  <a:cubicBezTo>
                    <a:pt x="26608" y="9428"/>
                    <a:pt x="28773" y="12891"/>
                    <a:pt x="28773" y="12891"/>
                  </a:cubicBezTo>
                  <a:cubicBezTo>
                    <a:pt x="28773" y="12891"/>
                    <a:pt x="33882" y="20598"/>
                    <a:pt x="26176" y="24581"/>
                  </a:cubicBezTo>
                  <a:cubicBezTo>
                    <a:pt x="18382" y="28651"/>
                    <a:pt x="16564" y="29517"/>
                    <a:pt x="16564" y="29517"/>
                  </a:cubicBezTo>
                  <a:cubicBezTo>
                    <a:pt x="16564" y="29517"/>
                    <a:pt x="11022" y="33846"/>
                    <a:pt x="5913" y="257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FB63B106-E026-4DF5-B12F-11C70C658A91}"/>
                </a:ext>
              </a:extLst>
            </p:cNvPr>
            <p:cNvSpPr/>
            <p:nvPr/>
          </p:nvSpPr>
          <p:spPr>
            <a:xfrm>
              <a:off x="5638745" y="3320188"/>
              <a:ext cx="55099" cy="83963"/>
            </a:xfrm>
            <a:custGeom>
              <a:avLst/>
              <a:gdLst>
                <a:gd name="connsiteX0" fmla="*/ 28629 w 55099"/>
                <a:gd name="connsiteY0" fmla="*/ 75560 h 83963"/>
                <a:gd name="connsiteX1" fmla="*/ 1959 w 55099"/>
                <a:gd name="connsiteY1" fmla="*/ 16678 h 83963"/>
                <a:gd name="connsiteX2" fmla="*/ 4903 w 55099"/>
                <a:gd name="connsiteY2" fmla="*/ 4816 h 83963"/>
                <a:gd name="connsiteX3" fmla="*/ 15987 w 55099"/>
                <a:gd name="connsiteY3" fmla="*/ 400 h 83963"/>
                <a:gd name="connsiteX4" fmla="*/ 26291 w 55099"/>
                <a:gd name="connsiteY4" fmla="*/ 5855 h 83963"/>
                <a:gd name="connsiteX5" fmla="*/ 52268 w 55099"/>
                <a:gd name="connsiteY5" fmla="*/ 65862 h 83963"/>
                <a:gd name="connsiteX6" fmla="*/ 51229 w 55099"/>
                <a:gd name="connsiteY6" fmla="*/ 80236 h 83963"/>
                <a:gd name="connsiteX7" fmla="*/ 37981 w 55099"/>
                <a:gd name="connsiteY7" fmla="*/ 83960 h 83963"/>
                <a:gd name="connsiteX8" fmla="*/ 28629 w 55099"/>
                <a:gd name="connsiteY8" fmla="*/ 75560 h 8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99" h="83963">
                  <a:moveTo>
                    <a:pt x="28629" y="75560"/>
                  </a:moveTo>
                  <a:lnTo>
                    <a:pt x="1959" y="16678"/>
                  </a:lnTo>
                  <a:cubicBezTo>
                    <a:pt x="1959" y="16678"/>
                    <a:pt x="-4016" y="8452"/>
                    <a:pt x="4903" y="4816"/>
                  </a:cubicBezTo>
                  <a:cubicBezTo>
                    <a:pt x="8627" y="3344"/>
                    <a:pt x="15987" y="400"/>
                    <a:pt x="15987" y="400"/>
                  </a:cubicBezTo>
                  <a:cubicBezTo>
                    <a:pt x="15987" y="400"/>
                    <a:pt x="22221" y="-2198"/>
                    <a:pt x="26291" y="5855"/>
                  </a:cubicBezTo>
                  <a:cubicBezTo>
                    <a:pt x="30361" y="13994"/>
                    <a:pt x="52268" y="65862"/>
                    <a:pt x="52268" y="65862"/>
                  </a:cubicBezTo>
                  <a:cubicBezTo>
                    <a:pt x="52268" y="65862"/>
                    <a:pt x="59282" y="76167"/>
                    <a:pt x="51229" y="80236"/>
                  </a:cubicBezTo>
                  <a:cubicBezTo>
                    <a:pt x="44302" y="83700"/>
                    <a:pt x="37981" y="83960"/>
                    <a:pt x="37981" y="83960"/>
                  </a:cubicBezTo>
                  <a:cubicBezTo>
                    <a:pt x="37981" y="83960"/>
                    <a:pt x="32352" y="84393"/>
                    <a:pt x="28629" y="7556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45D9DB5E-8052-45F2-8465-22A7CA98A7F7}"/>
                </a:ext>
              </a:extLst>
            </p:cNvPr>
            <p:cNvSpPr/>
            <p:nvPr/>
          </p:nvSpPr>
          <p:spPr>
            <a:xfrm>
              <a:off x="5620661" y="3281769"/>
              <a:ext cx="32508" cy="30904"/>
            </a:xfrm>
            <a:custGeom>
              <a:avLst/>
              <a:gdLst>
                <a:gd name="connsiteX0" fmla="*/ 5929 w 32508"/>
                <a:gd name="connsiteY0" fmla="*/ 25311 h 30904"/>
                <a:gd name="connsiteX1" fmla="*/ 1859 w 32508"/>
                <a:gd name="connsiteY1" fmla="*/ 15785 h 30904"/>
                <a:gd name="connsiteX2" fmla="*/ 4370 w 32508"/>
                <a:gd name="connsiteY2" fmla="*/ 3230 h 30904"/>
                <a:gd name="connsiteX3" fmla="*/ 16493 w 32508"/>
                <a:gd name="connsiteY3" fmla="*/ 286 h 30904"/>
                <a:gd name="connsiteX4" fmla="*/ 27230 w 32508"/>
                <a:gd name="connsiteY4" fmla="*/ 6174 h 30904"/>
                <a:gd name="connsiteX5" fmla="*/ 31300 w 32508"/>
                <a:gd name="connsiteY5" fmla="*/ 14660 h 30904"/>
                <a:gd name="connsiteX6" fmla="*/ 27663 w 32508"/>
                <a:gd name="connsiteY6" fmla="*/ 26090 h 30904"/>
                <a:gd name="connsiteX7" fmla="*/ 16233 w 32508"/>
                <a:gd name="connsiteY7" fmla="*/ 30160 h 30904"/>
                <a:gd name="connsiteX8" fmla="*/ 5929 w 32508"/>
                <a:gd name="connsiteY8" fmla="*/ 25311 h 3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08" h="30904">
                  <a:moveTo>
                    <a:pt x="5929" y="25311"/>
                  </a:moveTo>
                  <a:lnTo>
                    <a:pt x="1859" y="15785"/>
                  </a:lnTo>
                  <a:cubicBezTo>
                    <a:pt x="1859" y="15785"/>
                    <a:pt x="-3683" y="6607"/>
                    <a:pt x="4370" y="3230"/>
                  </a:cubicBezTo>
                  <a:cubicBezTo>
                    <a:pt x="9219" y="1238"/>
                    <a:pt x="16493" y="286"/>
                    <a:pt x="16493" y="286"/>
                  </a:cubicBezTo>
                  <a:cubicBezTo>
                    <a:pt x="16493" y="286"/>
                    <a:pt x="23507" y="-1966"/>
                    <a:pt x="27230" y="6174"/>
                  </a:cubicBezTo>
                  <a:cubicBezTo>
                    <a:pt x="29395" y="10936"/>
                    <a:pt x="31300" y="14660"/>
                    <a:pt x="31300" y="14660"/>
                  </a:cubicBezTo>
                  <a:cubicBezTo>
                    <a:pt x="31300" y="14660"/>
                    <a:pt x="35716" y="22713"/>
                    <a:pt x="27663" y="26090"/>
                  </a:cubicBezTo>
                  <a:cubicBezTo>
                    <a:pt x="19524" y="29467"/>
                    <a:pt x="16233" y="30160"/>
                    <a:pt x="16233" y="30160"/>
                  </a:cubicBezTo>
                  <a:cubicBezTo>
                    <a:pt x="16233" y="30160"/>
                    <a:pt x="10345" y="33710"/>
                    <a:pt x="5929" y="253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BEF22A44-BEF7-494F-B504-9A006A7C6810}"/>
                </a:ext>
              </a:extLst>
            </p:cNvPr>
            <p:cNvSpPr/>
            <p:nvPr/>
          </p:nvSpPr>
          <p:spPr>
            <a:xfrm>
              <a:off x="5407600" y="3036671"/>
              <a:ext cx="112241" cy="130938"/>
            </a:xfrm>
            <a:custGeom>
              <a:avLst/>
              <a:gdLst>
                <a:gd name="connsiteX0" fmla="*/ 12731 w 112241"/>
                <a:gd name="connsiteY0" fmla="*/ 29253 h 130938"/>
                <a:gd name="connsiteX1" fmla="*/ 20438 w 112241"/>
                <a:gd name="connsiteY1" fmla="*/ 25875 h 130938"/>
                <a:gd name="connsiteX2" fmla="*/ 30049 w 112241"/>
                <a:gd name="connsiteY2" fmla="*/ 33582 h 130938"/>
                <a:gd name="connsiteX3" fmla="*/ 70401 w 112241"/>
                <a:gd name="connsiteY3" fmla="*/ 125195 h 130938"/>
                <a:gd name="connsiteX4" fmla="*/ 90316 w 112241"/>
                <a:gd name="connsiteY4" fmla="*/ 129525 h 130938"/>
                <a:gd name="connsiteX5" fmla="*/ 107981 w 112241"/>
                <a:gd name="connsiteY5" fmla="*/ 122164 h 130938"/>
                <a:gd name="connsiteX6" fmla="*/ 110925 w 112241"/>
                <a:gd name="connsiteY6" fmla="*/ 110388 h 130938"/>
                <a:gd name="connsiteX7" fmla="*/ 103911 w 112241"/>
                <a:gd name="connsiteY7" fmla="*/ 104500 h 130938"/>
                <a:gd name="connsiteX8" fmla="*/ 84775 w 112241"/>
                <a:gd name="connsiteY8" fmla="*/ 101556 h 130938"/>
                <a:gd name="connsiteX9" fmla="*/ 43990 w 112241"/>
                <a:gd name="connsiteY9" fmla="*/ 4401 h 130938"/>
                <a:gd name="connsiteX10" fmla="*/ 25546 w 112241"/>
                <a:gd name="connsiteY10" fmla="*/ 2929 h 130938"/>
                <a:gd name="connsiteX11" fmla="*/ 4245 w 112241"/>
                <a:gd name="connsiteY11" fmla="*/ 12887 h 130938"/>
                <a:gd name="connsiteX12" fmla="*/ 955 w 112241"/>
                <a:gd name="connsiteY12" fmla="*/ 23970 h 130938"/>
                <a:gd name="connsiteX13" fmla="*/ 12731 w 112241"/>
                <a:gd name="connsiteY13" fmla="*/ 29253 h 13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1" h="130938">
                  <a:moveTo>
                    <a:pt x="12731" y="29253"/>
                  </a:moveTo>
                  <a:lnTo>
                    <a:pt x="20438" y="25875"/>
                  </a:lnTo>
                  <a:cubicBezTo>
                    <a:pt x="20438" y="25875"/>
                    <a:pt x="26326" y="23624"/>
                    <a:pt x="30049" y="33582"/>
                  </a:cubicBezTo>
                  <a:cubicBezTo>
                    <a:pt x="34898" y="46571"/>
                    <a:pt x="70401" y="125195"/>
                    <a:pt x="70401" y="125195"/>
                  </a:cubicBezTo>
                  <a:cubicBezTo>
                    <a:pt x="70401" y="125195"/>
                    <a:pt x="75942" y="134374"/>
                    <a:pt x="90316" y="129525"/>
                  </a:cubicBezTo>
                  <a:cubicBezTo>
                    <a:pt x="104691" y="124676"/>
                    <a:pt x="103565" y="124676"/>
                    <a:pt x="107981" y="122164"/>
                  </a:cubicBezTo>
                  <a:cubicBezTo>
                    <a:pt x="113869" y="118874"/>
                    <a:pt x="112397" y="113332"/>
                    <a:pt x="110925" y="110388"/>
                  </a:cubicBezTo>
                  <a:cubicBezTo>
                    <a:pt x="109453" y="107271"/>
                    <a:pt x="107981" y="104327"/>
                    <a:pt x="103911" y="104500"/>
                  </a:cubicBezTo>
                  <a:cubicBezTo>
                    <a:pt x="95858" y="104933"/>
                    <a:pt x="90316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9" y="-4431"/>
                    <a:pt x="25546" y="2929"/>
                  </a:cubicBezTo>
                  <a:cubicBezTo>
                    <a:pt x="12644" y="10376"/>
                    <a:pt x="4245" y="12887"/>
                    <a:pt x="4245" y="12887"/>
                  </a:cubicBezTo>
                  <a:cubicBezTo>
                    <a:pt x="4245" y="12887"/>
                    <a:pt x="-2422" y="15485"/>
                    <a:pt x="955" y="23970"/>
                  </a:cubicBezTo>
                  <a:cubicBezTo>
                    <a:pt x="5284" y="35314"/>
                    <a:pt x="12731" y="29253"/>
                    <a:pt x="12731" y="2925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7" name="Kombinationstegning: figur 166">
              <a:extLst>
                <a:ext uri="{FF2B5EF4-FFF2-40B4-BE49-F238E27FC236}">
                  <a16:creationId xmlns:a16="http://schemas.microsoft.com/office/drawing/2014/main" id="{97CEA0D6-4E58-489A-8711-AB97D455EDC8}"/>
                </a:ext>
              </a:extLst>
            </p:cNvPr>
            <p:cNvSpPr/>
            <p:nvPr/>
          </p:nvSpPr>
          <p:spPr>
            <a:xfrm>
              <a:off x="5546058" y="3292028"/>
              <a:ext cx="112328" cy="130981"/>
            </a:xfrm>
            <a:custGeom>
              <a:avLst/>
              <a:gdLst>
                <a:gd name="connsiteX0" fmla="*/ 12731 w 112328"/>
                <a:gd name="connsiteY0" fmla="*/ 29166 h 130981"/>
                <a:gd name="connsiteX1" fmla="*/ 20524 w 112328"/>
                <a:gd name="connsiteY1" fmla="*/ 25875 h 130981"/>
                <a:gd name="connsiteX2" fmla="*/ 30136 w 112328"/>
                <a:gd name="connsiteY2" fmla="*/ 33582 h 130981"/>
                <a:gd name="connsiteX3" fmla="*/ 70487 w 112328"/>
                <a:gd name="connsiteY3" fmla="*/ 125195 h 130981"/>
                <a:gd name="connsiteX4" fmla="*/ 90403 w 112328"/>
                <a:gd name="connsiteY4" fmla="*/ 129611 h 130981"/>
                <a:gd name="connsiteX5" fmla="*/ 108068 w 112328"/>
                <a:gd name="connsiteY5" fmla="*/ 122165 h 130981"/>
                <a:gd name="connsiteX6" fmla="*/ 111012 w 112328"/>
                <a:gd name="connsiteY6" fmla="*/ 110388 h 130981"/>
                <a:gd name="connsiteX7" fmla="*/ 103998 w 112328"/>
                <a:gd name="connsiteY7" fmla="*/ 104500 h 130981"/>
                <a:gd name="connsiteX8" fmla="*/ 84775 w 112328"/>
                <a:gd name="connsiteY8" fmla="*/ 101556 h 130981"/>
                <a:gd name="connsiteX9" fmla="*/ 43990 w 112328"/>
                <a:gd name="connsiteY9" fmla="*/ 4401 h 130981"/>
                <a:gd name="connsiteX10" fmla="*/ 25546 w 112328"/>
                <a:gd name="connsiteY10" fmla="*/ 2929 h 130981"/>
                <a:gd name="connsiteX11" fmla="*/ 4245 w 112328"/>
                <a:gd name="connsiteY11" fmla="*/ 12973 h 130981"/>
                <a:gd name="connsiteX12" fmla="*/ 955 w 112328"/>
                <a:gd name="connsiteY12" fmla="*/ 24057 h 130981"/>
                <a:gd name="connsiteX13" fmla="*/ 12731 w 112328"/>
                <a:gd name="connsiteY13" fmla="*/ 29166 h 1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328" h="130981">
                  <a:moveTo>
                    <a:pt x="12731" y="29166"/>
                  </a:moveTo>
                  <a:lnTo>
                    <a:pt x="20524" y="25875"/>
                  </a:lnTo>
                  <a:cubicBezTo>
                    <a:pt x="20524" y="25875"/>
                    <a:pt x="26412" y="23624"/>
                    <a:pt x="30136" y="33582"/>
                  </a:cubicBezTo>
                  <a:cubicBezTo>
                    <a:pt x="34985" y="46571"/>
                    <a:pt x="70487" y="125195"/>
                    <a:pt x="70487" y="125195"/>
                  </a:cubicBezTo>
                  <a:cubicBezTo>
                    <a:pt x="70487" y="125195"/>
                    <a:pt x="76029" y="134374"/>
                    <a:pt x="90403" y="129611"/>
                  </a:cubicBezTo>
                  <a:cubicBezTo>
                    <a:pt x="104777" y="124762"/>
                    <a:pt x="103652" y="124675"/>
                    <a:pt x="108068" y="122165"/>
                  </a:cubicBezTo>
                  <a:cubicBezTo>
                    <a:pt x="113956" y="118874"/>
                    <a:pt x="112484" y="113332"/>
                    <a:pt x="111012" y="110388"/>
                  </a:cubicBezTo>
                  <a:cubicBezTo>
                    <a:pt x="109540" y="107271"/>
                    <a:pt x="108154" y="104327"/>
                    <a:pt x="103998" y="104500"/>
                  </a:cubicBezTo>
                  <a:cubicBezTo>
                    <a:pt x="95858" y="104933"/>
                    <a:pt x="90403" y="112986"/>
                    <a:pt x="84775" y="101556"/>
                  </a:cubicBezTo>
                  <a:cubicBezTo>
                    <a:pt x="79233" y="90126"/>
                    <a:pt x="43990" y="4401"/>
                    <a:pt x="43990" y="4401"/>
                  </a:cubicBezTo>
                  <a:cubicBezTo>
                    <a:pt x="43990" y="4401"/>
                    <a:pt x="38448" y="-4431"/>
                    <a:pt x="25546" y="2929"/>
                  </a:cubicBezTo>
                  <a:cubicBezTo>
                    <a:pt x="12644" y="10289"/>
                    <a:pt x="4245" y="12973"/>
                    <a:pt x="4245" y="12973"/>
                  </a:cubicBezTo>
                  <a:cubicBezTo>
                    <a:pt x="4245" y="12973"/>
                    <a:pt x="-2422" y="15571"/>
                    <a:pt x="955" y="24057"/>
                  </a:cubicBezTo>
                  <a:cubicBezTo>
                    <a:pt x="5371" y="35227"/>
                    <a:pt x="12731" y="29166"/>
                    <a:pt x="12731" y="2916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8" name="Kombinationstegning: figur 167">
              <a:extLst>
                <a:ext uri="{FF2B5EF4-FFF2-40B4-BE49-F238E27FC236}">
                  <a16:creationId xmlns:a16="http://schemas.microsoft.com/office/drawing/2014/main" id="{F3385E73-8E0B-48CC-93E9-0AD253D0485F}"/>
                </a:ext>
              </a:extLst>
            </p:cNvPr>
            <p:cNvSpPr/>
            <p:nvPr/>
          </p:nvSpPr>
          <p:spPr>
            <a:xfrm>
              <a:off x="5745836" y="3124963"/>
              <a:ext cx="63087" cy="91327"/>
            </a:xfrm>
            <a:custGeom>
              <a:avLst/>
              <a:gdLst>
                <a:gd name="connsiteX0" fmla="*/ 35752 w 63087"/>
                <a:gd name="connsiteY0" fmla="*/ 84269 h 91327"/>
                <a:gd name="connsiteX1" fmla="*/ 16269 w 63087"/>
                <a:gd name="connsiteY1" fmla="*/ 37250 h 91327"/>
                <a:gd name="connsiteX2" fmla="*/ 4233 w 63087"/>
                <a:gd name="connsiteY2" fmla="*/ 28158 h 91327"/>
                <a:gd name="connsiteX3" fmla="*/ 1202 w 63087"/>
                <a:gd name="connsiteY3" fmla="*/ 20452 h 91327"/>
                <a:gd name="connsiteX4" fmla="*/ 6397 w 63087"/>
                <a:gd name="connsiteY4" fmla="*/ 9195 h 91327"/>
                <a:gd name="connsiteX5" fmla="*/ 34453 w 63087"/>
                <a:gd name="connsiteY5" fmla="*/ 8502 h 91327"/>
                <a:gd name="connsiteX6" fmla="*/ 58698 w 63087"/>
                <a:gd name="connsiteY6" fmla="*/ 103 h 91327"/>
                <a:gd name="connsiteX7" fmla="*/ 62508 w 63087"/>
                <a:gd name="connsiteY7" fmla="*/ 12745 h 91327"/>
                <a:gd name="connsiteX8" fmla="*/ 61036 w 63087"/>
                <a:gd name="connsiteY8" fmla="*/ 22270 h 91327"/>
                <a:gd name="connsiteX9" fmla="*/ 53849 w 63087"/>
                <a:gd name="connsiteY9" fmla="*/ 27552 h 91327"/>
                <a:gd name="connsiteX10" fmla="*/ 39215 w 63087"/>
                <a:gd name="connsiteY10" fmla="*/ 32228 h 91327"/>
                <a:gd name="connsiteX11" fmla="*/ 59131 w 63087"/>
                <a:gd name="connsiteY11" fmla="*/ 77428 h 91327"/>
                <a:gd name="connsiteX12" fmla="*/ 55408 w 63087"/>
                <a:gd name="connsiteY12" fmla="*/ 88339 h 91327"/>
                <a:gd name="connsiteX13" fmla="*/ 46576 w 63087"/>
                <a:gd name="connsiteY13" fmla="*/ 90850 h 91327"/>
                <a:gd name="connsiteX14" fmla="*/ 35752 w 63087"/>
                <a:gd name="connsiteY14" fmla="*/ 84269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087" h="91327">
                  <a:moveTo>
                    <a:pt x="35752" y="84269"/>
                  </a:moveTo>
                  <a:cubicBezTo>
                    <a:pt x="35752" y="84269"/>
                    <a:pt x="20339" y="43745"/>
                    <a:pt x="16269" y="37250"/>
                  </a:cubicBezTo>
                  <a:cubicBezTo>
                    <a:pt x="12286" y="30756"/>
                    <a:pt x="6051" y="31795"/>
                    <a:pt x="4233" y="28158"/>
                  </a:cubicBezTo>
                  <a:cubicBezTo>
                    <a:pt x="2414" y="24521"/>
                    <a:pt x="1202" y="20452"/>
                    <a:pt x="1202" y="20452"/>
                  </a:cubicBezTo>
                  <a:cubicBezTo>
                    <a:pt x="1202" y="20452"/>
                    <a:pt x="-3734" y="13265"/>
                    <a:pt x="6397" y="9195"/>
                  </a:cubicBezTo>
                  <a:cubicBezTo>
                    <a:pt x="20945" y="3393"/>
                    <a:pt x="23542" y="19759"/>
                    <a:pt x="34453" y="8502"/>
                  </a:cubicBezTo>
                  <a:cubicBezTo>
                    <a:pt x="38869" y="3999"/>
                    <a:pt x="52897" y="-763"/>
                    <a:pt x="58698" y="103"/>
                  </a:cubicBezTo>
                  <a:cubicBezTo>
                    <a:pt x="64586" y="1055"/>
                    <a:pt x="63028" y="8329"/>
                    <a:pt x="62508" y="12745"/>
                  </a:cubicBezTo>
                  <a:cubicBezTo>
                    <a:pt x="61989" y="17161"/>
                    <a:pt x="61036" y="22270"/>
                    <a:pt x="61036" y="22270"/>
                  </a:cubicBezTo>
                  <a:cubicBezTo>
                    <a:pt x="61036" y="22270"/>
                    <a:pt x="59305" y="28072"/>
                    <a:pt x="53849" y="27552"/>
                  </a:cubicBezTo>
                  <a:cubicBezTo>
                    <a:pt x="48308" y="27033"/>
                    <a:pt x="38263" y="27033"/>
                    <a:pt x="39215" y="32228"/>
                  </a:cubicBezTo>
                  <a:cubicBezTo>
                    <a:pt x="40168" y="37423"/>
                    <a:pt x="59131" y="77428"/>
                    <a:pt x="59131" y="77428"/>
                  </a:cubicBezTo>
                  <a:cubicBezTo>
                    <a:pt x="59131" y="77428"/>
                    <a:pt x="63981" y="84443"/>
                    <a:pt x="55408" y="88339"/>
                  </a:cubicBezTo>
                  <a:cubicBezTo>
                    <a:pt x="52377" y="89724"/>
                    <a:pt x="46576" y="90850"/>
                    <a:pt x="46576" y="90850"/>
                  </a:cubicBezTo>
                  <a:cubicBezTo>
                    <a:pt x="46576" y="90850"/>
                    <a:pt x="39822" y="93967"/>
                    <a:pt x="35752" y="8426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9" name="Kombinationstegning: figur 168">
              <a:extLst>
                <a:ext uri="{FF2B5EF4-FFF2-40B4-BE49-F238E27FC236}">
                  <a16:creationId xmlns:a16="http://schemas.microsoft.com/office/drawing/2014/main" id="{D72D38AD-CC34-4623-9210-DFA96683E7B6}"/>
                </a:ext>
              </a:extLst>
            </p:cNvPr>
            <p:cNvSpPr/>
            <p:nvPr/>
          </p:nvSpPr>
          <p:spPr>
            <a:xfrm>
              <a:off x="5628498" y="3001416"/>
              <a:ext cx="63708" cy="102450"/>
            </a:xfrm>
            <a:custGeom>
              <a:avLst/>
              <a:gdLst>
                <a:gd name="connsiteX0" fmla="*/ 38876 w 63708"/>
                <a:gd name="connsiteY0" fmla="*/ 95335 h 102450"/>
                <a:gd name="connsiteX1" fmla="*/ 14457 w 63708"/>
                <a:gd name="connsiteY1" fmla="*/ 37838 h 102450"/>
                <a:gd name="connsiteX2" fmla="*/ 5365 w 63708"/>
                <a:gd name="connsiteY2" fmla="*/ 31344 h 102450"/>
                <a:gd name="connsiteX3" fmla="*/ 603 w 63708"/>
                <a:gd name="connsiteY3" fmla="*/ 22944 h 102450"/>
                <a:gd name="connsiteX4" fmla="*/ 7184 w 63708"/>
                <a:gd name="connsiteY4" fmla="*/ 11947 h 102450"/>
                <a:gd name="connsiteX5" fmla="*/ 36019 w 63708"/>
                <a:gd name="connsiteY5" fmla="*/ 3288 h 102450"/>
                <a:gd name="connsiteX6" fmla="*/ 56973 w 63708"/>
                <a:gd name="connsiteY6" fmla="*/ 864 h 102450"/>
                <a:gd name="connsiteX7" fmla="*/ 60783 w 63708"/>
                <a:gd name="connsiteY7" fmla="*/ 13506 h 102450"/>
                <a:gd name="connsiteX8" fmla="*/ 59311 w 63708"/>
                <a:gd name="connsiteY8" fmla="*/ 23031 h 102450"/>
                <a:gd name="connsiteX9" fmla="*/ 52124 w 63708"/>
                <a:gd name="connsiteY9" fmla="*/ 28313 h 102450"/>
                <a:gd name="connsiteX10" fmla="*/ 37491 w 63708"/>
                <a:gd name="connsiteY10" fmla="*/ 32989 h 102450"/>
                <a:gd name="connsiteX11" fmla="*/ 62342 w 63708"/>
                <a:gd name="connsiteY11" fmla="*/ 88580 h 102450"/>
                <a:gd name="connsiteX12" fmla="*/ 58619 w 63708"/>
                <a:gd name="connsiteY12" fmla="*/ 99491 h 102450"/>
                <a:gd name="connsiteX13" fmla="*/ 49787 w 63708"/>
                <a:gd name="connsiteY13" fmla="*/ 102002 h 102450"/>
                <a:gd name="connsiteX14" fmla="*/ 38876 w 63708"/>
                <a:gd name="connsiteY14" fmla="*/ 95335 h 10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708" h="102450">
                  <a:moveTo>
                    <a:pt x="38876" y="95335"/>
                  </a:moveTo>
                  <a:cubicBezTo>
                    <a:pt x="38876" y="95335"/>
                    <a:pt x="18441" y="44419"/>
                    <a:pt x="14457" y="37838"/>
                  </a:cubicBezTo>
                  <a:cubicBezTo>
                    <a:pt x="10388" y="31344"/>
                    <a:pt x="8223" y="34981"/>
                    <a:pt x="5365" y="31344"/>
                  </a:cubicBezTo>
                  <a:cubicBezTo>
                    <a:pt x="2854" y="28140"/>
                    <a:pt x="603" y="22944"/>
                    <a:pt x="603" y="22944"/>
                  </a:cubicBezTo>
                  <a:cubicBezTo>
                    <a:pt x="603" y="22944"/>
                    <a:pt x="-2947" y="15931"/>
                    <a:pt x="7184" y="11947"/>
                  </a:cubicBezTo>
                  <a:cubicBezTo>
                    <a:pt x="21731" y="6146"/>
                    <a:pt x="25021" y="14459"/>
                    <a:pt x="36019" y="3288"/>
                  </a:cubicBezTo>
                  <a:cubicBezTo>
                    <a:pt x="40435" y="-1214"/>
                    <a:pt x="51172" y="-89"/>
                    <a:pt x="56973" y="864"/>
                  </a:cubicBezTo>
                  <a:cubicBezTo>
                    <a:pt x="62862" y="1816"/>
                    <a:pt x="61303" y="9090"/>
                    <a:pt x="60783" y="13506"/>
                  </a:cubicBezTo>
                  <a:cubicBezTo>
                    <a:pt x="60264" y="17922"/>
                    <a:pt x="59311" y="23031"/>
                    <a:pt x="59311" y="23031"/>
                  </a:cubicBezTo>
                  <a:cubicBezTo>
                    <a:pt x="59311" y="23031"/>
                    <a:pt x="57580" y="28833"/>
                    <a:pt x="52124" y="28313"/>
                  </a:cubicBezTo>
                  <a:cubicBezTo>
                    <a:pt x="46583" y="27707"/>
                    <a:pt x="36538" y="27793"/>
                    <a:pt x="37491" y="32989"/>
                  </a:cubicBezTo>
                  <a:cubicBezTo>
                    <a:pt x="38443" y="38184"/>
                    <a:pt x="62342" y="88580"/>
                    <a:pt x="62342" y="88580"/>
                  </a:cubicBezTo>
                  <a:cubicBezTo>
                    <a:pt x="62342" y="88580"/>
                    <a:pt x="67191" y="95594"/>
                    <a:pt x="58619" y="99491"/>
                  </a:cubicBezTo>
                  <a:cubicBezTo>
                    <a:pt x="55588" y="100876"/>
                    <a:pt x="49787" y="102002"/>
                    <a:pt x="49787" y="102002"/>
                  </a:cubicBezTo>
                  <a:cubicBezTo>
                    <a:pt x="49787" y="102002"/>
                    <a:pt x="42946" y="105033"/>
                    <a:pt x="38876" y="953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0" name="Kombinationstegning: figur 169">
              <a:extLst>
                <a:ext uri="{FF2B5EF4-FFF2-40B4-BE49-F238E27FC236}">
                  <a16:creationId xmlns:a16="http://schemas.microsoft.com/office/drawing/2014/main" id="{3410D21A-3279-4E0F-AE35-715F4286FDC6}"/>
                </a:ext>
              </a:extLst>
            </p:cNvPr>
            <p:cNvSpPr/>
            <p:nvPr/>
          </p:nvSpPr>
          <p:spPr>
            <a:xfrm>
              <a:off x="5782891" y="2985862"/>
              <a:ext cx="75056" cy="95967"/>
            </a:xfrm>
            <a:custGeom>
              <a:avLst/>
              <a:gdLst>
                <a:gd name="connsiteX0" fmla="*/ 36191 w 75056"/>
                <a:gd name="connsiteY0" fmla="*/ 87941 h 95967"/>
                <a:gd name="connsiteX1" fmla="*/ 19132 w 75056"/>
                <a:gd name="connsiteY1" fmla="*/ 30618 h 95967"/>
                <a:gd name="connsiteX2" fmla="*/ 5451 w 75056"/>
                <a:gd name="connsiteY2" fmla="*/ 19881 h 95967"/>
                <a:gd name="connsiteX3" fmla="*/ 9261 w 75056"/>
                <a:gd name="connsiteY3" fmla="*/ 311 h 95967"/>
                <a:gd name="connsiteX4" fmla="*/ 40607 w 75056"/>
                <a:gd name="connsiteY4" fmla="*/ 4295 h 95967"/>
                <a:gd name="connsiteX5" fmla="*/ 71173 w 75056"/>
                <a:gd name="connsiteY5" fmla="*/ 4295 h 95967"/>
                <a:gd name="connsiteX6" fmla="*/ 67190 w 75056"/>
                <a:gd name="connsiteY6" fmla="*/ 22565 h 95967"/>
                <a:gd name="connsiteX7" fmla="*/ 57579 w 75056"/>
                <a:gd name="connsiteY7" fmla="*/ 25509 h 95967"/>
                <a:gd name="connsiteX8" fmla="*/ 42425 w 75056"/>
                <a:gd name="connsiteY8" fmla="*/ 28453 h 95967"/>
                <a:gd name="connsiteX9" fmla="*/ 60090 w 75056"/>
                <a:gd name="connsiteY9" fmla="*/ 83958 h 95967"/>
                <a:gd name="connsiteX10" fmla="*/ 55154 w 75056"/>
                <a:gd name="connsiteY10" fmla="*/ 94349 h 95967"/>
                <a:gd name="connsiteX11" fmla="*/ 46149 w 75056"/>
                <a:gd name="connsiteY11" fmla="*/ 95735 h 95967"/>
                <a:gd name="connsiteX12" fmla="*/ 36191 w 75056"/>
                <a:gd name="connsiteY12" fmla="*/ 87941 h 9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056" h="95967">
                  <a:moveTo>
                    <a:pt x="36191" y="87941"/>
                  </a:moveTo>
                  <a:cubicBezTo>
                    <a:pt x="36191" y="87941"/>
                    <a:pt x="22336" y="37632"/>
                    <a:pt x="19132" y="30618"/>
                  </a:cubicBezTo>
                  <a:cubicBezTo>
                    <a:pt x="15928" y="23691"/>
                    <a:pt x="6836" y="23691"/>
                    <a:pt x="5451" y="19881"/>
                  </a:cubicBezTo>
                  <a:cubicBezTo>
                    <a:pt x="4065" y="16071"/>
                    <a:pt x="-8144" y="1956"/>
                    <a:pt x="9261" y="311"/>
                  </a:cubicBezTo>
                  <a:cubicBezTo>
                    <a:pt x="26926" y="-1334"/>
                    <a:pt x="28657" y="14426"/>
                    <a:pt x="40607" y="4295"/>
                  </a:cubicBezTo>
                  <a:cubicBezTo>
                    <a:pt x="50478" y="-4018"/>
                    <a:pt x="65718" y="1870"/>
                    <a:pt x="71173" y="4295"/>
                  </a:cubicBezTo>
                  <a:cubicBezTo>
                    <a:pt x="81824" y="9057"/>
                    <a:pt x="67190" y="22565"/>
                    <a:pt x="67190" y="22565"/>
                  </a:cubicBezTo>
                  <a:cubicBezTo>
                    <a:pt x="67190" y="22565"/>
                    <a:pt x="62947" y="26722"/>
                    <a:pt x="57579" y="25509"/>
                  </a:cubicBezTo>
                  <a:cubicBezTo>
                    <a:pt x="52210" y="24297"/>
                    <a:pt x="42165" y="23171"/>
                    <a:pt x="42425" y="28453"/>
                  </a:cubicBezTo>
                  <a:cubicBezTo>
                    <a:pt x="42685" y="33735"/>
                    <a:pt x="60090" y="83958"/>
                    <a:pt x="60090" y="83958"/>
                  </a:cubicBezTo>
                  <a:cubicBezTo>
                    <a:pt x="60090" y="83958"/>
                    <a:pt x="64073" y="91492"/>
                    <a:pt x="55154" y="94349"/>
                  </a:cubicBezTo>
                  <a:cubicBezTo>
                    <a:pt x="52037" y="95388"/>
                    <a:pt x="46149" y="95735"/>
                    <a:pt x="46149" y="95735"/>
                  </a:cubicBezTo>
                  <a:cubicBezTo>
                    <a:pt x="46149" y="95735"/>
                    <a:pt x="39135" y="98072"/>
                    <a:pt x="36191" y="8794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1" name="Kombinationstegning: figur 170">
              <a:extLst>
                <a:ext uri="{FF2B5EF4-FFF2-40B4-BE49-F238E27FC236}">
                  <a16:creationId xmlns:a16="http://schemas.microsoft.com/office/drawing/2014/main" id="{7B1AB435-C84B-4899-88EC-4BED11522602}"/>
                </a:ext>
              </a:extLst>
            </p:cNvPr>
            <p:cNvSpPr/>
            <p:nvPr/>
          </p:nvSpPr>
          <p:spPr>
            <a:xfrm>
              <a:off x="5608174" y="3136440"/>
              <a:ext cx="65197" cy="125165"/>
            </a:xfrm>
            <a:custGeom>
              <a:avLst/>
              <a:gdLst>
                <a:gd name="connsiteX0" fmla="*/ 14260 w 65197"/>
                <a:gd name="connsiteY0" fmla="*/ 41533 h 125165"/>
                <a:gd name="connsiteX1" fmla="*/ 9065 w 65197"/>
                <a:gd name="connsiteY1" fmla="*/ 27592 h 125165"/>
                <a:gd name="connsiteX2" fmla="*/ 17897 w 65197"/>
                <a:gd name="connsiteY2" fmla="*/ 5424 h 125165"/>
                <a:gd name="connsiteX3" fmla="*/ 51408 w 65197"/>
                <a:gd name="connsiteY3" fmla="*/ 3173 h 125165"/>
                <a:gd name="connsiteX4" fmla="*/ 56257 w 65197"/>
                <a:gd name="connsiteY4" fmla="*/ 12352 h 125165"/>
                <a:gd name="connsiteX5" fmla="*/ 53659 w 65197"/>
                <a:gd name="connsiteY5" fmla="*/ 18240 h 125165"/>
                <a:gd name="connsiteX6" fmla="*/ 45173 w 65197"/>
                <a:gd name="connsiteY6" fmla="*/ 22656 h 125165"/>
                <a:gd name="connsiteX7" fmla="*/ 29673 w 65197"/>
                <a:gd name="connsiteY7" fmla="*/ 25600 h 125165"/>
                <a:gd name="connsiteX8" fmla="*/ 33050 w 65197"/>
                <a:gd name="connsiteY8" fmla="*/ 39974 h 125165"/>
                <a:gd name="connsiteX9" fmla="*/ 42229 w 65197"/>
                <a:gd name="connsiteY9" fmla="*/ 40321 h 125165"/>
                <a:gd name="connsiteX10" fmla="*/ 55477 w 65197"/>
                <a:gd name="connsiteY10" fmla="*/ 43611 h 125165"/>
                <a:gd name="connsiteX11" fmla="*/ 52533 w 65197"/>
                <a:gd name="connsiteY11" fmla="*/ 57639 h 125165"/>
                <a:gd name="connsiteX12" fmla="*/ 47078 w 65197"/>
                <a:gd name="connsiteY12" fmla="*/ 68376 h 125165"/>
                <a:gd name="connsiteX13" fmla="*/ 64136 w 65197"/>
                <a:gd name="connsiteY13" fmla="*/ 111412 h 125165"/>
                <a:gd name="connsiteX14" fmla="*/ 58248 w 65197"/>
                <a:gd name="connsiteY14" fmla="*/ 122495 h 125165"/>
                <a:gd name="connsiteX15" fmla="*/ 43181 w 65197"/>
                <a:gd name="connsiteY15" fmla="*/ 119551 h 125165"/>
                <a:gd name="connsiteX16" fmla="*/ 24997 w 65197"/>
                <a:gd name="connsiteY16" fmla="*/ 73918 h 125165"/>
                <a:gd name="connsiteX17" fmla="*/ 16511 w 65197"/>
                <a:gd name="connsiteY17" fmla="*/ 70281 h 125165"/>
                <a:gd name="connsiteX18" fmla="*/ 2137 w 65197"/>
                <a:gd name="connsiteY18" fmla="*/ 67337 h 125165"/>
                <a:gd name="connsiteX19" fmla="*/ 5081 w 65197"/>
                <a:gd name="connsiteY19" fmla="*/ 53309 h 125165"/>
                <a:gd name="connsiteX20" fmla="*/ 12788 w 65197"/>
                <a:gd name="connsiteY20" fmla="*/ 50712 h 125165"/>
                <a:gd name="connsiteX21" fmla="*/ 14260 w 65197"/>
                <a:gd name="connsiteY21" fmla="*/ 41533 h 1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197" h="125165">
                  <a:moveTo>
                    <a:pt x="14260" y="41533"/>
                  </a:moveTo>
                  <a:lnTo>
                    <a:pt x="9065" y="27592"/>
                  </a:lnTo>
                  <a:cubicBezTo>
                    <a:pt x="9065" y="27592"/>
                    <a:pt x="3869" y="15469"/>
                    <a:pt x="17897" y="5424"/>
                  </a:cubicBezTo>
                  <a:cubicBezTo>
                    <a:pt x="31925" y="-4533"/>
                    <a:pt x="48896" y="2047"/>
                    <a:pt x="51408" y="3173"/>
                  </a:cubicBezTo>
                  <a:cubicBezTo>
                    <a:pt x="54005" y="4299"/>
                    <a:pt x="58768" y="6463"/>
                    <a:pt x="56257" y="12352"/>
                  </a:cubicBezTo>
                  <a:cubicBezTo>
                    <a:pt x="53659" y="18240"/>
                    <a:pt x="53659" y="18240"/>
                    <a:pt x="53659" y="18240"/>
                  </a:cubicBezTo>
                  <a:cubicBezTo>
                    <a:pt x="53659" y="18240"/>
                    <a:pt x="50368" y="24907"/>
                    <a:pt x="45173" y="22656"/>
                  </a:cubicBezTo>
                  <a:cubicBezTo>
                    <a:pt x="39977" y="20491"/>
                    <a:pt x="32271" y="19712"/>
                    <a:pt x="29673" y="25600"/>
                  </a:cubicBezTo>
                  <a:cubicBezTo>
                    <a:pt x="27075" y="31488"/>
                    <a:pt x="33050" y="39974"/>
                    <a:pt x="33050" y="39974"/>
                  </a:cubicBezTo>
                  <a:cubicBezTo>
                    <a:pt x="33050" y="39974"/>
                    <a:pt x="36427" y="42572"/>
                    <a:pt x="42229" y="40321"/>
                  </a:cubicBezTo>
                  <a:cubicBezTo>
                    <a:pt x="48117" y="38069"/>
                    <a:pt x="52014" y="36424"/>
                    <a:pt x="55477" y="43611"/>
                  </a:cubicBezTo>
                  <a:cubicBezTo>
                    <a:pt x="59547" y="52097"/>
                    <a:pt x="57728" y="55387"/>
                    <a:pt x="52533" y="57639"/>
                  </a:cubicBezTo>
                  <a:cubicBezTo>
                    <a:pt x="48030" y="59630"/>
                    <a:pt x="43701" y="61016"/>
                    <a:pt x="47078" y="68376"/>
                  </a:cubicBezTo>
                  <a:cubicBezTo>
                    <a:pt x="50368" y="75736"/>
                    <a:pt x="64136" y="111412"/>
                    <a:pt x="64136" y="111412"/>
                  </a:cubicBezTo>
                  <a:cubicBezTo>
                    <a:pt x="64136" y="111412"/>
                    <a:pt x="68899" y="118772"/>
                    <a:pt x="58248" y="122495"/>
                  </a:cubicBezTo>
                  <a:cubicBezTo>
                    <a:pt x="48896" y="125786"/>
                    <a:pt x="45692" y="127258"/>
                    <a:pt x="43181" y="119551"/>
                  </a:cubicBezTo>
                  <a:cubicBezTo>
                    <a:pt x="40151" y="110459"/>
                    <a:pt x="24997" y="73918"/>
                    <a:pt x="24997" y="73918"/>
                  </a:cubicBezTo>
                  <a:cubicBezTo>
                    <a:pt x="24997" y="73918"/>
                    <a:pt x="22746" y="67683"/>
                    <a:pt x="16511" y="70281"/>
                  </a:cubicBezTo>
                  <a:cubicBezTo>
                    <a:pt x="10277" y="72879"/>
                    <a:pt x="6207" y="75130"/>
                    <a:pt x="2137" y="67337"/>
                  </a:cubicBezTo>
                  <a:cubicBezTo>
                    <a:pt x="-1933" y="59630"/>
                    <a:pt x="232" y="55214"/>
                    <a:pt x="5081" y="53309"/>
                  </a:cubicBezTo>
                  <a:cubicBezTo>
                    <a:pt x="9844" y="51491"/>
                    <a:pt x="12788" y="50712"/>
                    <a:pt x="12788" y="50712"/>
                  </a:cubicBezTo>
                  <a:cubicBezTo>
                    <a:pt x="12788" y="50712"/>
                    <a:pt x="17291" y="47767"/>
                    <a:pt x="14260" y="41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2" name="Kombinationstegning: figur 171">
              <a:extLst>
                <a:ext uri="{FF2B5EF4-FFF2-40B4-BE49-F238E27FC236}">
                  <a16:creationId xmlns:a16="http://schemas.microsoft.com/office/drawing/2014/main" id="{2ECE5C39-DE31-48A5-87A5-A5342BAC8FED}"/>
                </a:ext>
              </a:extLst>
            </p:cNvPr>
            <p:cNvSpPr/>
            <p:nvPr/>
          </p:nvSpPr>
          <p:spPr>
            <a:xfrm>
              <a:off x="6123708" y="2902313"/>
              <a:ext cx="76247" cy="135000"/>
            </a:xfrm>
            <a:custGeom>
              <a:avLst/>
              <a:gdLst>
                <a:gd name="connsiteX0" fmla="*/ 11777 w 76247"/>
                <a:gd name="connsiteY0" fmla="*/ 49743 h 135000"/>
                <a:gd name="connsiteX1" fmla="*/ 2079 w 76247"/>
                <a:gd name="connsiteY1" fmla="*/ 31126 h 135000"/>
                <a:gd name="connsiteX2" fmla="*/ 7967 w 76247"/>
                <a:gd name="connsiteY2" fmla="*/ 8007 h 135000"/>
                <a:gd name="connsiteX3" fmla="*/ 40871 w 76247"/>
                <a:gd name="connsiteY3" fmla="*/ 1426 h 135000"/>
                <a:gd name="connsiteX4" fmla="*/ 46846 w 76247"/>
                <a:gd name="connsiteY4" fmla="*/ 9912 h 135000"/>
                <a:gd name="connsiteX5" fmla="*/ 45028 w 76247"/>
                <a:gd name="connsiteY5" fmla="*/ 16059 h 135000"/>
                <a:gd name="connsiteX6" fmla="*/ 37234 w 76247"/>
                <a:gd name="connsiteY6" fmla="*/ 21601 h 135000"/>
                <a:gd name="connsiteX7" fmla="*/ 22254 w 76247"/>
                <a:gd name="connsiteY7" fmla="*/ 26537 h 135000"/>
                <a:gd name="connsiteX8" fmla="*/ 30134 w 76247"/>
                <a:gd name="connsiteY8" fmla="*/ 45847 h 135000"/>
                <a:gd name="connsiteX9" fmla="*/ 39313 w 76247"/>
                <a:gd name="connsiteY9" fmla="*/ 44981 h 135000"/>
                <a:gd name="connsiteX10" fmla="*/ 52907 w 76247"/>
                <a:gd name="connsiteY10" fmla="*/ 46539 h 135000"/>
                <a:gd name="connsiteX11" fmla="*/ 51868 w 76247"/>
                <a:gd name="connsiteY11" fmla="*/ 60827 h 135000"/>
                <a:gd name="connsiteX12" fmla="*/ 47799 w 76247"/>
                <a:gd name="connsiteY12" fmla="*/ 72170 h 135000"/>
                <a:gd name="connsiteX13" fmla="*/ 74642 w 76247"/>
                <a:gd name="connsiteY13" fmla="*/ 119276 h 135000"/>
                <a:gd name="connsiteX14" fmla="*/ 70226 w 76247"/>
                <a:gd name="connsiteY14" fmla="*/ 131052 h 135000"/>
                <a:gd name="connsiteX15" fmla="*/ 54899 w 76247"/>
                <a:gd name="connsiteY15" fmla="*/ 130100 h 135000"/>
                <a:gd name="connsiteX16" fmla="*/ 26584 w 76247"/>
                <a:gd name="connsiteY16" fmla="*/ 80656 h 135000"/>
                <a:gd name="connsiteX17" fmla="*/ 17751 w 76247"/>
                <a:gd name="connsiteY17" fmla="*/ 78145 h 135000"/>
                <a:gd name="connsiteX18" fmla="*/ 3118 w 76247"/>
                <a:gd name="connsiteY18" fmla="*/ 77106 h 135000"/>
                <a:gd name="connsiteX19" fmla="*/ 4157 w 76247"/>
                <a:gd name="connsiteY19" fmla="*/ 62818 h 135000"/>
                <a:gd name="connsiteX20" fmla="*/ 11430 w 76247"/>
                <a:gd name="connsiteY20" fmla="*/ 59268 h 135000"/>
                <a:gd name="connsiteX21" fmla="*/ 11777 w 76247"/>
                <a:gd name="connsiteY21" fmla="*/ 49743 h 1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47" h="135000">
                  <a:moveTo>
                    <a:pt x="11777" y="49743"/>
                  </a:moveTo>
                  <a:lnTo>
                    <a:pt x="2079" y="31126"/>
                  </a:lnTo>
                  <a:cubicBezTo>
                    <a:pt x="2079" y="31126"/>
                    <a:pt x="-4676" y="19783"/>
                    <a:pt x="7967" y="8007"/>
                  </a:cubicBezTo>
                  <a:cubicBezTo>
                    <a:pt x="20522" y="-3683"/>
                    <a:pt x="38187" y="646"/>
                    <a:pt x="40871" y="1426"/>
                  </a:cubicBezTo>
                  <a:cubicBezTo>
                    <a:pt x="43556" y="2205"/>
                    <a:pt x="48578" y="3763"/>
                    <a:pt x="46846" y="9912"/>
                  </a:cubicBezTo>
                  <a:cubicBezTo>
                    <a:pt x="45028" y="16059"/>
                    <a:pt x="45028" y="16059"/>
                    <a:pt x="45028" y="16059"/>
                  </a:cubicBezTo>
                  <a:cubicBezTo>
                    <a:pt x="45028" y="16059"/>
                    <a:pt x="42603" y="23073"/>
                    <a:pt x="37234" y="21601"/>
                  </a:cubicBezTo>
                  <a:cubicBezTo>
                    <a:pt x="31779" y="20129"/>
                    <a:pt x="24073" y="20389"/>
                    <a:pt x="22254" y="26537"/>
                  </a:cubicBezTo>
                  <a:cubicBezTo>
                    <a:pt x="20436" y="32685"/>
                    <a:pt x="30134" y="45847"/>
                    <a:pt x="30134" y="45847"/>
                  </a:cubicBezTo>
                  <a:cubicBezTo>
                    <a:pt x="30134" y="45847"/>
                    <a:pt x="33771" y="47925"/>
                    <a:pt x="39313" y="44981"/>
                  </a:cubicBezTo>
                  <a:cubicBezTo>
                    <a:pt x="44854" y="42037"/>
                    <a:pt x="48578" y="39872"/>
                    <a:pt x="52907" y="46539"/>
                  </a:cubicBezTo>
                  <a:cubicBezTo>
                    <a:pt x="58016" y="54419"/>
                    <a:pt x="56631" y="57883"/>
                    <a:pt x="51868" y="60827"/>
                  </a:cubicBezTo>
                  <a:cubicBezTo>
                    <a:pt x="47625" y="63338"/>
                    <a:pt x="43556" y="65330"/>
                    <a:pt x="47799" y="72170"/>
                  </a:cubicBezTo>
                  <a:cubicBezTo>
                    <a:pt x="52041" y="79011"/>
                    <a:pt x="74642" y="119276"/>
                    <a:pt x="74642" y="119276"/>
                  </a:cubicBezTo>
                  <a:cubicBezTo>
                    <a:pt x="74642" y="119276"/>
                    <a:pt x="80357" y="125943"/>
                    <a:pt x="70226" y="131052"/>
                  </a:cubicBezTo>
                  <a:cubicBezTo>
                    <a:pt x="61393" y="135468"/>
                    <a:pt x="58449" y="137460"/>
                    <a:pt x="54899" y="130100"/>
                  </a:cubicBezTo>
                  <a:cubicBezTo>
                    <a:pt x="50656" y="121527"/>
                    <a:pt x="26584" y="80656"/>
                    <a:pt x="26584" y="80656"/>
                  </a:cubicBezTo>
                  <a:cubicBezTo>
                    <a:pt x="26584" y="80656"/>
                    <a:pt x="23553" y="74768"/>
                    <a:pt x="17751" y="78145"/>
                  </a:cubicBezTo>
                  <a:cubicBezTo>
                    <a:pt x="11863" y="81522"/>
                    <a:pt x="8140" y="84293"/>
                    <a:pt x="3118" y="77106"/>
                  </a:cubicBezTo>
                  <a:cubicBezTo>
                    <a:pt x="-1905" y="70006"/>
                    <a:pt x="-346" y="65243"/>
                    <a:pt x="4157" y="62818"/>
                  </a:cubicBezTo>
                  <a:cubicBezTo>
                    <a:pt x="8660" y="60394"/>
                    <a:pt x="11430" y="59268"/>
                    <a:pt x="11430" y="59268"/>
                  </a:cubicBezTo>
                  <a:cubicBezTo>
                    <a:pt x="11430" y="59268"/>
                    <a:pt x="15500" y="55545"/>
                    <a:pt x="11777" y="4974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3" name="Kombinationstegning: figur 172">
              <a:extLst>
                <a:ext uri="{FF2B5EF4-FFF2-40B4-BE49-F238E27FC236}">
                  <a16:creationId xmlns:a16="http://schemas.microsoft.com/office/drawing/2014/main" id="{30635FC4-DC16-48FC-9BB1-63F1298E39C8}"/>
                </a:ext>
              </a:extLst>
            </p:cNvPr>
            <p:cNvSpPr/>
            <p:nvPr/>
          </p:nvSpPr>
          <p:spPr>
            <a:xfrm>
              <a:off x="5507343" y="3030428"/>
              <a:ext cx="129363" cy="110662"/>
            </a:xfrm>
            <a:custGeom>
              <a:avLst/>
              <a:gdLst>
                <a:gd name="connsiteX0" fmla="*/ 124269 w 129363"/>
                <a:gd name="connsiteY0" fmla="*/ 49870 h 110662"/>
                <a:gd name="connsiteX1" fmla="*/ 109895 w 129363"/>
                <a:gd name="connsiteY1" fmla="*/ 59482 h 110662"/>
                <a:gd name="connsiteX2" fmla="*/ 96647 w 129363"/>
                <a:gd name="connsiteY2" fmla="*/ 77926 h 110662"/>
                <a:gd name="connsiteX3" fmla="*/ 75432 w 129363"/>
                <a:gd name="connsiteY3" fmla="*/ 64937 h 110662"/>
                <a:gd name="connsiteX4" fmla="*/ 85477 w 129363"/>
                <a:gd name="connsiteY4" fmla="*/ 49177 h 110662"/>
                <a:gd name="connsiteX5" fmla="*/ 109203 w 129363"/>
                <a:gd name="connsiteY5" fmla="*/ 40259 h 110662"/>
                <a:gd name="connsiteX6" fmla="*/ 116563 w 129363"/>
                <a:gd name="connsiteY6" fmla="*/ 21469 h 110662"/>
                <a:gd name="connsiteX7" fmla="*/ 85390 w 129363"/>
                <a:gd name="connsiteY7" fmla="*/ 513 h 110662"/>
                <a:gd name="connsiteX8" fmla="*/ 51620 w 129363"/>
                <a:gd name="connsiteY8" fmla="*/ 4323 h 110662"/>
                <a:gd name="connsiteX9" fmla="*/ 34734 w 129363"/>
                <a:gd name="connsiteY9" fmla="*/ 9692 h 110662"/>
                <a:gd name="connsiteX10" fmla="*/ 21486 w 129363"/>
                <a:gd name="connsiteY10" fmla="*/ 20862 h 110662"/>
                <a:gd name="connsiteX11" fmla="*/ 12 w 129363"/>
                <a:gd name="connsiteY11" fmla="*/ 50043 h 110662"/>
                <a:gd name="connsiteX12" fmla="*/ 26335 w 129363"/>
                <a:gd name="connsiteY12" fmla="*/ 106847 h 110662"/>
                <a:gd name="connsiteX13" fmla="*/ 58460 w 129363"/>
                <a:gd name="connsiteY13" fmla="*/ 103990 h 110662"/>
                <a:gd name="connsiteX14" fmla="*/ 76818 w 129363"/>
                <a:gd name="connsiteY14" fmla="*/ 96283 h 110662"/>
                <a:gd name="connsiteX15" fmla="*/ 125309 w 129363"/>
                <a:gd name="connsiteY15" fmla="*/ 73943 h 110662"/>
                <a:gd name="connsiteX16" fmla="*/ 124269 w 129363"/>
                <a:gd name="connsiteY16" fmla="*/ 49870 h 110662"/>
                <a:gd name="connsiteX17" fmla="*/ 55949 w 129363"/>
                <a:gd name="connsiteY17" fmla="*/ 81303 h 110662"/>
                <a:gd name="connsiteX18" fmla="*/ 36033 w 129363"/>
                <a:gd name="connsiteY18" fmla="*/ 86758 h 110662"/>
                <a:gd name="connsiteX19" fmla="*/ 25383 w 129363"/>
                <a:gd name="connsiteY19" fmla="*/ 68747 h 110662"/>
                <a:gd name="connsiteX20" fmla="*/ 22006 w 129363"/>
                <a:gd name="connsiteY20" fmla="*/ 39393 h 110662"/>
                <a:gd name="connsiteX21" fmla="*/ 36380 w 129363"/>
                <a:gd name="connsiteY21" fmla="*/ 31253 h 110662"/>
                <a:gd name="connsiteX22" fmla="*/ 51187 w 129363"/>
                <a:gd name="connsiteY22" fmla="*/ 55066 h 110662"/>
                <a:gd name="connsiteX23" fmla="*/ 55949 w 129363"/>
                <a:gd name="connsiteY23" fmla="*/ 81303 h 110662"/>
                <a:gd name="connsiteX24" fmla="*/ 67812 w 129363"/>
                <a:gd name="connsiteY24" fmla="*/ 33505 h 110662"/>
                <a:gd name="connsiteX25" fmla="*/ 72748 w 129363"/>
                <a:gd name="connsiteY25" fmla="*/ 14022 h 110662"/>
                <a:gd name="connsiteX26" fmla="*/ 92058 w 129363"/>
                <a:gd name="connsiteY26" fmla="*/ 23720 h 110662"/>
                <a:gd name="connsiteX27" fmla="*/ 87382 w 129363"/>
                <a:gd name="connsiteY27" fmla="*/ 36708 h 110662"/>
                <a:gd name="connsiteX28" fmla="*/ 77164 w 129363"/>
                <a:gd name="connsiteY28" fmla="*/ 40432 h 110662"/>
                <a:gd name="connsiteX29" fmla="*/ 67812 w 129363"/>
                <a:gd name="connsiteY29" fmla="*/ 33505 h 1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9363" h="110662">
                  <a:moveTo>
                    <a:pt x="124269" y="49870"/>
                  </a:moveTo>
                  <a:cubicBezTo>
                    <a:pt x="114918" y="52988"/>
                    <a:pt x="109549" y="53334"/>
                    <a:pt x="109895" y="59482"/>
                  </a:cubicBezTo>
                  <a:cubicBezTo>
                    <a:pt x="110242" y="65630"/>
                    <a:pt x="106778" y="75588"/>
                    <a:pt x="96647" y="77926"/>
                  </a:cubicBezTo>
                  <a:cubicBezTo>
                    <a:pt x="83918" y="80870"/>
                    <a:pt x="79762" y="74549"/>
                    <a:pt x="75432" y="64937"/>
                  </a:cubicBezTo>
                  <a:cubicBezTo>
                    <a:pt x="70583" y="54113"/>
                    <a:pt x="75952" y="52295"/>
                    <a:pt x="85477" y="49177"/>
                  </a:cubicBezTo>
                  <a:cubicBezTo>
                    <a:pt x="92664" y="46840"/>
                    <a:pt x="102535" y="42943"/>
                    <a:pt x="109203" y="40259"/>
                  </a:cubicBezTo>
                  <a:cubicBezTo>
                    <a:pt x="115870" y="37574"/>
                    <a:pt x="122105" y="32985"/>
                    <a:pt x="116563" y="21469"/>
                  </a:cubicBezTo>
                  <a:cubicBezTo>
                    <a:pt x="108943" y="5796"/>
                    <a:pt x="102622" y="-2171"/>
                    <a:pt x="85390" y="513"/>
                  </a:cubicBezTo>
                  <a:cubicBezTo>
                    <a:pt x="68159" y="3198"/>
                    <a:pt x="60625" y="10818"/>
                    <a:pt x="51620" y="4323"/>
                  </a:cubicBezTo>
                  <a:cubicBezTo>
                    <a:pt x="42614" y="-2171"/>
                    <a:pt x="37246" y="3977"/>
                    <a:pt x="34734" y="9692"/>
                  </a:cubicBezTo>
                  <a:cubicBezTo>
                    <a:pt x="34734" y="9692"/>
                    <a:pt x="31531" y="17399"/>
                    <a:pt x="21486" y="20862"/>
                  </a:cubicBezTo>
                  <a:cubicBezTo>
                    <a:pt x="11441" y="24326"/>
                    <a:pt x="-421" y="30474"/>
                    <a:pt x="12" y="50043"/>
                  </a:cubicBezTo>
                  <a:cubicBezTo>
                    <a:pt x="444" y="69613"/>
                    <a:pt x="14386" y="97668"/>
                    <a:pt x="26335" y="106847"/>
                  </a:cubicBezTo>
                  <a:cubicBezTo>
                    <a:pt x="35514" y="113948"/>
                    <a:pt x="54824" y="110051"/>
                    <a:pt x="58460" y="103990"/>
                  </a:cubicBezTo>
                  <a:cubicBezTo>
                    <a:pt x="62876" y="96716"/>
                    <a:pt x="67379" y="96283"/>
                    <a:pt x="76818" y="96283"/>
                  </a:cubicBezTo>
                  <a:cubicBezTo>
                    <a:pt x="85130" y="96283"/>
                    <a:pt x="116649" y="88317"/>
                    <a:pt x="125309" y="73943"/>
                  </a:cubicBezTo>
                  <a:cubicBezTo>
                    <a:pt x="132236" y="62080"/>
                    <a:pt x="129205" y="48225"/>
                    <a:pt x="124269" y="49870"/>
                  </a:cubicBezTo>
                  <a:close/>
                  <a:moveTo>
                    <a:pt x="55949" y="81303"/>
                  </a:moveTo>
                  <a:cubicBezTo>
                    <a:pt x="55256" y="88230"/>
                    <a:pt x="44519" y="94811"/>
                    <a:pt x="36033" y="86758"/>
                  </a:cubicBezTo>
                  <a:cubicBezTo>
                    <a:pt x="29539" y="80610"/>
                    <a:pt x="25383" y="68747"/>
                    <a:pt x="25383" y="68747"/>
                  </a:cubicBezTo>
                  <a:cubicBezTo>
                    <a:pt x="25383" y="68747"/>
                    <a:pt x="17330" y="49004"/>
                    <a:pt x="22006" y="39393"/>
                  </a:cubicBezTo>
                  <a:cubicBezTo>
                    <a:pt x="25989" y="31253"/>
                    <a:pt x="32050" y="30214"/>
                    <a:pt x="36380" y="31253"/>
                  </a:cubicBezTo>
                  <a:cubicBezTo>
                    <a:pt x="42441" y="32639"/>
                    <a:pt x="45818" y="38181"/>
                    <a:pt x="51187" y="55066"/>
                  </a:cubicBezTo>
                  <a:cubicBezTo>
                    <a:pt x="55083" y="67968"/>
                    <a:pt x="56469" y="75761"/>
                    <a:pt x="55949" y="81303"/>
                  </a:cubicBezTo>
                  <a:close/>
                  <a:moveTo>
                    <a:pt x="67812" y="33505"/>
                  </a:moveTo>
                  <a:cubicBezTo>
                    <a:pt x="65647" y="25452"/>
                    <a:pt x="65994" y="16879"/>
                    <a:pt x="72748" y="14022"/>
                  </a:cubicBezTo>
                  <a:cubicBezTo>
                    <a:pt x="82446" y="9952"/>
                    <a:pt x="88681" y="16186"/>
                    <a:pt x="92058" y="23720"/>
                  </a:cubicBezTo>
                  <a:cubicBezTo>
                    <a:pt x="95175" y="30820"/>
                    <a:pt x="93443" y="33678"/>
                    <a:pt x="87382" y="36708"/>
                  </a:cubicBezTo>
                  <a:cubicBezTo>
                    <a:pt x="84697" y="38007"/>
                    <a:pt x="80541" y="39479"/>
                    <a:pt x="77164" y="40432"/>
                  </a:cubicBezTo>
                  <a:cubicBezTo>
                    <a:pt x="71103" y="42164"/>
                    <a:pt x="69631" y="40518"/>
                    <a:pt x="67812" y="3350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4" name="Kombinationstegning: figur 173">
              <a:extLst>
                <a:ext uri="{FF2B5EF4-FFF2-40B4-BE49-F238E27FC236}">
                  <a16:creationId xmlns:a16="http://schemas.microsoft.com/office/drawing/2014/main" id="{790FD1BB-5BBF-4BDC-BB89-0725600D7463}"/>
                </a:ext>
              </a:extLst>
            </p:cNvPr>
            <p:cNvSpPr/>
            <p:nvPr/>
          </p:nvSpPr>
          <p:spPr>
            <a:xfrm>
              <a:off x="5707278" y="2990322"/>
              <a:ext cx="79105" cy="102388"/>
            </a:xfrm>
            <a:custGeom>
              <a:avLst/>
              <a:gdLst>
                <a:gd name="connsiteX0" fmla="*/ 63659 w 79105"/>
                <a:gd name="connsiteY0" fmla="*/ 68155 h 102388"/>
                <a:gd name="connsiteX1" fmla="*/ 47120 w 79105"/>
                <a:gd name="connsiteY1" fmla="*/ 86685 h 102388"/>
                <a:gd name="connsiteX2" fmla="*/ 27984 w 79105"/>
                <a:gd name="connsiteY2" fmla="*/ 71445 h 102388"/>
                <a:gd name="connsiteX3" fmla="*/ 33093 w 79105"/>
                <a:gd name="connsiteY3" fmla="*/ 57937 h 102388"/>
                <a:gd name="connsiteX4" fmla="*/ 61408 w 79105"/>
                <a:gd name="connsiteY4" fmla="*/ 50577 h 102388"/>
                <a:gd name="connsiteX5" fmla="*/ 71193 w 79105"/>
                <a:gd name="connsiteY5" fmla="*/ 29882 h 102388"/>
                <a:gd name="connsiteX6" fmla="*/ 31881 w 79105"/>
                <a:gd name="connsiteY6" fmla="*/ 614 h 102388"/>
                <a:gd name="connsiteX7" fmla="*/ 1227 w 79105"/>
                <a:gd name="connsiteY7" fmla="*/ 25465 h 102388"/>
                <a:gd name="connsiteX8" fmla="*/ 9194 w 79105"/>
                <a:gd name="connsiteY8" fmla="*/ 79498 h 102388"/>
                <a:gd name="connsiteX9" fmla="*/ 51277 w 79105"/>
                <a:gd name="connsiteY9" fmla="*/ 100540 h 102388"/>
                <a:gd name="connsiteX10" fmla="*/ 79072 w 79105"/>
                <a:gd name="connsiteY10" fmla="*/ 72311 h 102388"/>
                <a:gd name="connsiteX11" fmla="*/ 63659 w 79105"/>
                <a:gd name="connsiteY11" fmla="*/ 68155 h 102388"/>
                <a:gd name="connsiteX12" fmla="*/ 17593 w 79105"/>
                <a:gd name="connsiteY12" fmla="*/ 33778 h 102388"/>
                <a:gd name="connsiteX13" fmla="*/ 30582 w 79105"/>
                <a:gd name="connsiteY13" fmla="*/ 13862 h 102388"/>
                <a:gd name="connsiteX14" fmla="*/ 49978 w 79105"/>
                <a:gd name="connsiteY14" fmla="*/ 31613 h 102388"/>
                <a:gd name="connsiteX15" fmla="*/ 30668 w 79105"/>
                <a:gd name="connsiteY15" fmla="*/ 44775 h 102388"/>
                <a:gd name="connsiteX16" fmla="*/ 17593 w 79105"/>
                <a:gd name="connsiteY16" fmla="*/ 33778 h 10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105" h="102388">
                  <a:moveTo>
                    <a:pt x="63659" y="68155"/>
                  </a:moveTo>
                  <a:cubicBezTo>
                    <a:pt x="52403" y="71358"/>
                    <a:pt x="60282" y="83395"/>
                    <a:pt x="47120" y="86685"/>
                  </a:cubicBezTo>
                  <a:cubicBezTo>
                    <a:pt x="38288" y="88936"/>
                    <a:pt x="31361" y="81403"/>
                    <a:pt x="27984" y="71445"/>
                  </a:cubicBezTo>
                  <a:cubicBezTo>
                    <a:pt x="24001" y="59669"/>
                    <a:pt x="27811" y="59496"/>
                    <a:pt x="33093" y="57937"/>
                  </a:cubicBezTo>
                  <a:cubicBezTo>
                    <a:pt x="38375" y="56378"/>
                    <a:pt x="59243" y="51356"/>
                    <a:pt x="61408" y="50577"/>
                  </a:cubicBezTo>
                  <a:cubicBezTo>
                    <a:pt x="63833" y="49624"/>
                    <a:pt x="77601" y="48412"/>
                    <a:pt x="71193" y="29882"/>
                  </a:cubicBezTo>
                  <a:cubicBezTo>
                    <a:pt x="60282" y="-1638"/>
                    <a:pt x="43743" y="-1031"/>
                    <a:pt x="31881" y="614"/>
                  </a:cubicBezTo>
                  <a:cubicBezTo>
                    <a:pt x="20364" y="2259"/>
                    <a:pt x="4604" y="7195"/>
                    <a:pt x="1227" y="25465"/>
                  </a:cubicBezTo>
                  <a:cubicBezTo>
                    <a:pt x="-2150" y="43649"/>
                    <a:pt x="1747" y="61054"/>
                    <a:pt x="9194" y="79498"/>
                  </a:cubicBezTo>
                  <a:cubicBezTo>
                    <a:pt x="16640" y="97942"/>
                    <a:pt x="28157" y="106428"/>
                    <a:pt x="51277" y="100540"/>
                  </a:cubicBezTo>
                  <a:cubicBezTo>
                    <a:pt x="74830" y="94565"/>
                    <a:pt x="78813" y="76554"/>
                    <a:pt x="79072" y="72311"/>
                  </a:cubicBezTo>
                  <a:cubicBezTo>
                    <a:pt x="79506" y="66250"/>
                    <a:pt x="75696" y="64691"/>
                    <a:pt x="63659" y="68155"/>
                  </a:cubicBezTo>
                  <a:close/>
                  <a:moveTo>
                    <a:pt x="17593" y="33778"/>
                  </a:moveTo>
                  <a:cubicBezTo>
                    <a:pt x="17333" y="22694"/>
                    <a:pt x="22529" y="14901"/>
                    <a:pt x="30582" y="13862"/>
                  </a:cubicBezTo>
                  <a:cubicBezTo>
                    <a:pt x="39241" y="12736"/>
                    <a:pt x="48419" y="18711"/>
                    <a:pt x="49978" y="31613"/>
                  </a:cubicBezTo>
                  <a:cubicBezTo>
                    <a:pt x="50844" y="38974"/>
                    <a:pt x="47467" y="40532"/>
                    <a:pt x="30668" y="44775"/>
                  </a:cubicBezTo>
                  <a:cubicBezTo>
                    <a:pt x="24607" y="46247"/>
                    <a:pt x="17939" y="48499"/>
                    <a:pt x="17593" y="337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5" name="Kombinationstegning: figur 174">
              <a:extLst>
                <a:ext uri="{FF2B5EF4-FFF2-40B4-BE49-F238E27FC236}">
                  <a16:creationId xmlns:a16="http://schemas.microsoft.com/office/drawing/2014/main" id="{81E78FD4-5B2F-4C21-BD32-D70D49BECD11}"/>
                </a:ext>
              </a:extLst>
            </p:cNvPr>
            <p:cNvSpPr/>
            <p:nvPr/>
          </p:nvSpPr>
          <p:spPr>
            <a:xfrm>
              <a:off x="5768382" y="3265008"/>
              <a:ext cx="81024" cy="95843"/>
            </a:xfrm>
            <a:custGeom>
              <a:avLst/>
              <a:gdLst>
                <a:gd name="connsiteX0" fmla="*/ 81006 w 81024"/>
                <a:gd name="connsiteY0" fmla="*/ 58611 h 95843"/>
                <a:gd name="connsiteX1" fmla="*/ 67671 w 81024"/>
                <a:gd name="connsiteY1" fmla="*/ 58091 h 95843"/>
                <a:gd name="connsiteX2" fmla="*/ 53124 w 81024"/>
                <a:gd name="connsiteY2" fmla="*/ 78267 h 95843"/>
                <a:gd name="connsiteX3" fmla="*/ 30784 w 81024"/>
                <a:gd name="connsiteY3" fmla="*/ 69002 h 95843"/>
                <a:gd name="connsiteX4" fmla="*/ 33468 w 81024"/>
                <a:gd name="connsiteY4" fmla="*/ 56186 h 95843"/>
                <a:gd name="connsiteX5" fmla="*/ 58926 w 81024"/>
                <a:gd name="connsiteY5" fmla="*/ 44843 h 95843"/>
                <a:gd name="connsiteX6" fmla="*/ 66546 w 81024"/>
                <a:gd name="connsiteY6" fmla="*/ 25966 h 95843"/>
                <a:gd name="connsiteX7" fmla="*/ 22124 w 81024"/>
                <a:gd name="connsiteY7" fmla="*/ 1807 h 95843"/>
                <a:gd name="connsiteX8" fmla="*/ 130 w 81024"/>
                <a:gd name="connsiteY8" fmla="*/ 29083 h 95843"/>
                <a:gd name="connsiteX9" fmla="*/ 5326 w 81024"/>
                <a:gd name="connsiteY9" fmla="*/ 61815 h 95843"/>
                <a:gd name="connsiteX10" fmla="*/ 55808 w 81024"/>
                <a:gd name="connsiteY10" fmla="*/ 94113 h 95843"/>
                <a:gd name="connsiteX11" fmla="*/ 81006 w 81024"/>
                <a:gd name="connsiteY11" fmla="*/ 58611 h 95843"/>
                <a:gd name="connsiteX12" fmla="*/ 18834 w 81024"/>
                <a:gd name="connsiteY12" fmla="*/ 35058 h 95843"/>
                <a:gd name="connsiteX13" fmla="*/ 25501 w 81024"/>
                <a:gd name="connsiteY13" fmla="*/ 16441 h 95843"/>
                <a:gd name="connsiteX14" fmla="*/ 46543 w 81024"/>
                <a:gd name="connsiteY14" fmla="*/ 31248 h 95843"/>
                <a:gd name="connsiteX15" fmla="*/ 33728 w 81024"/>
                <a:gd name="connsiteY15" fmla="*/ 44064 h 95843"/>
                <a:gd name="connsiteX16" fmla="*/ 18834 w 81024"/>
                <a:gd name="connsiteY16" fmla="*/ 35058 h 9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024" h="95843">
                  <a:moveTo>
                    <a:pt x="81006" y="58611"/>
                  </a:moveTo>
                  <a:cubicBezTo>
                    <a:pt x="80746" y="54368"/>
                    <a:pt x="77976" y="52982"/>
                    <a:pt x="67671" y="58091"/>
                  </a:cubicBezTo>
                  <a:cubicBezTo>
                    <a:pt x="57367" y="63114"/>
                    <a:pt x="63775" y="72985"/>
                    <a:pt x="53124" y="78267"/>
                  </a:cubicBezTo>
                  <a:cubicBezTo>
                    <a:pt x="46197" y="81731"/>
                    <a:pt x="35113" y="78267"/>
                    <a:pt x="30784" y="69002"/>
                  </a:cubicBezTo>
                  <a:cubicBezTo>
                    <a:pt x="25761" y="58091"/>
                    <a:pt x="30524" y="57485"/>
                    <a:pt x="33468" y="56186"/>
                  </a:cubicBezTo>
                  <a:cubicBezTo>
                    <a:pt x="36412" y="54887"/>
                    <a:pt x="52951" y="47787"/>
                    <a:pt x="58926" y="44843"/>
                  </a:cubicBezTo>
                  <a:cubicBezTo>
                    <a:pt x="64900" y="41899"/>
                    <a:pt x="72347" y="38175"/>
                    <a:pt x="66546" y="25966"/>
                  </a:cubicBezTo>
                  <a:cubicBezTo>
                    <a:pt x="52691" y="-3302"/>
                    <a:pt x="32862" y="-1570"/>
                    <a:pt x="22124" y="1807"/>
                  </a:cubicBezTo>
                  <a:cubicBezTo>
                    <a:pt x="11560" y="5098"/>
                    <a:pt x="1083" y="10813"/>
                    <a:pt x="130" y="29083"/>
                  </a:cubicBezTo>
                  <a:cubicBezTo>
                    <a:pt x="-476" y="40513"/>
                    <a:pt x="996" y="49519"/>
                    <a:pt x="5326" y="61815"/>
                  </a:cubicBezTo>
                  <a:cubicBezTo>
                    <a:pt x="9655" y="74111"/>
                    <a:pt x="29398" y="103205"/>
                    <a:pt x="55808" y="94113"/>
                  </a:cubicBezTo>
                  <a:cubicBezTo>
                    <a:pt x="80660" y="85541"/>
                    <a:pt x="81180" y="62854"/>
                    <a:pt x="81006" y="58611"/>
                  </a:cubicBezTo>
                  <a:close/>
                  <a:moveTo>
                    <a:pt x="18834" y="35058"/>
                  </a:moveTo>
                  <a:cubicBezTo>
                    <a:pt x="16323" y="24494"/>
                    <a:pt x="19094" y="19385"/>
                    <a:pt x="25501" y="16441"/>
                  </a:cubicBezTo>
                  <a:cubicBezTo>
                    <a:pt x="31043" y="13930"/>
                    <a:pt x="44551" y="16095"/>
                    <a:pt x="46543" y="31248"/>
                  </a:cubicBezTo>
                  <a:cubicBezTo>
                    <a:pt x="47409" y="37743"/>
                    <a:pt x="42906" y="40687"/>
                    <a:pt x="33728" y="44064"/>
                  </a:cubicBezTo>
                  <a:cubicBezTo>
                    <a:pt x="24376" y="47527"/>
                    <a:pt x="21951" y="48393"/>
                    <a:pt x="18834" y="3505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6" name="Kombinationstegning: figur 175">
              <a:extLst>
                <a:ext uri="{FF2B5EF4-FFF2-40B4-BE49-F238E27FC236}">
                  <a16:creationId xmlns:a16="http://schemas.microsoft.com/office/drawing/2014/main" id="{C9529EA0-1374-4264-8646-83601D3DD9C2}"/>
                </a:ext>
              </a:extLst>
            </p:cNvPr>
            <p:cNvSpPr/>
            <p:nvPr/>
          </p:nvSpPr>
          <p:spPr>
            <a:xfrm>
              <a:off x="5677169" y="3147840"/>
              <a:ext cx="74163" cy="92500"/>
            </a:xfrm>
            <a:custGeom>
              <a:avLst/>
              <a:gdLst>
                <a:gd name="connsiteX0" fmla="*/ 19733 w 74163"/>
                <a:gd name="connsiteY0" fmla="*/ 2942 h 92500"/>
                <a:gd name="connsiteX1" fmla="*/ 8823 w 74163"/>
                <a:gd name="connsiteY1" fmla="*/ 9870 h 92500"/>
                <a:gd name="connsiteX2" fmla="*/ 1895 w 74163"/>
                <a:gd name="connsiteY2" fmla="*/ 46238 h 92500"/>
                <a:gd name="connsiteX3" fmla="*/ 10814 w 74163"/>
                <a:gd name="connsiteY3" fmla="*/ 69964 h 92500"/>
                <a:gd name="connsiteX4" fmla="*/ 50473 w 74163"/>
                <a:gd name="connsiteY4" fmla="*/ 90572 h 92500"/>
                <a:gd name="connsiteX5" fmla="*/ 73419 w 74163"/>
                <a:gd name="connsiteY5" fmla="*/ 67713 h 92500"/>
                <a:gd name="connsiteX6" fmla="*/ 67531 w 74163"/>
                <a:gd name="connsiteY6" fmla="*/ 29093 h 92500"/>
                <a:gd name="connsiteX7" fmla="*/ 19733 w 74163"/>
                <a:gd name="connsiteY7" fmla="*/ 2942 h 92500"/>
                <a:gd name="connsiteX8" fmla="*/ 48654 w 74163"/>
                <a:gd name="connsiteY8" fmla="*/ 76198 h 92500"/>
                <a:gd name="connsiteX9" fmla="*/ 23456 w 74163"/>
                <a:gd name="connsiteY9" fmla="*/ 49875 h 92500"/>
                <a:gd name="connsiteX10" fmla="*/ 24063 w 74163"/>
                <a:gd name="connsiteY10" fmla="*/ 16624 h 92500"/>
                <a:gd name="connsiteX11" fmla="*/ 52464 w 74163"/>
                <a:gd name="connsiteY11" fmla="*/ 40956 h 92500"/>
                <a:gd name="connsiteX12" fmla="*/ 48654 w 74163"/>
                <a:gd name="connsiteY12" fmla="*/ 76198 h 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63" h="92500">
                  <a:moveTo>
                    <a:pt x="19733" y="2942"/>
                  </a:moveTo>
                  <a:cubicBezTo>
                    <a:pt x="15836" y="4588"/>
                    <a:pt x="12113" y="6926"/>
                    <a:pt x="8823" y="9870"/>
                  </a:cubicBezTo>
                  <a:cubicBezTo>
                    <a:pt x="-5465" y="22685"/>
                    <a:pt x="1895" y="46238"/>
                    <a:pt x="1895" y="46238"/>
                  </a:cubicBezTo>
                  <a:cubicBezTo>
                    <a:pt x="1895" y="46238"/>
                    <a:pt x="4926" y="59660"/>
                    <a:pt x="10814" y="69964"/>
                  </a:cubicBezTo>
                  <a:cubicBezTo>
                    <a:pt x="20859" y="87715"/>
                    <a:pt x="32808" y="96721"/>
                    <a:pt x="50473" y="90572"/>
                  </a:cubicBezTo>
                  <a:cubicBezTo>
                    <a:pt x="60085" y="87195"/>
                    <a:pt x="71081" y="78623"/>
                    <a:pt x="73419" y="67713"/>
                  </a:cubicBezTo>
                  <a:cubicBezTo>
                    <a:pt x="74632" y="62084"/>
                    <a:pt x="75324" y="49528"/>
                    <a:pt x="67531" y="29093"/>
                  </a:cubicBezTo>
                  <a:cubicBezTo>
                    <a:pt x="57660" y="3289"/>
                    <a:pt x="38177" y="-5110"/>
                    <a:pt x="19733" y="2942"/>
                  </a:cubicBezTo>
                  <a:close/>
                  <a:moveTo>
                    <a:pt x="48654" y="76198"/>
                  </a:moveTo>
                  <a:cubicBezTo>
                    <a:pt x="37744" y="81048"/>
                    <a:pt x="28825" y="67279"/>
                    <a:pt x="23456" y="49875"/>
                  </a:cubicBezTo>
                  <a:cubicBezTo>
                    <a:pt x="18694" y="34375"/>
                    <a:pt x="15577" y="20520"/>
                    <a:pt x="24063" y="16624"/>
                  </a:cubicBezTo>
                  <a:cubicBezTo>
                    <a:pt x="33241" y="12381"/>
                    <a:pt x="45104" y="18962"/>
                    <a:pt x="52464" y="40956"/>
                  </a:cubicBezTo>
                  <a:cubicBezTo>
                    <a:pt x="57314" y="55416"/>
                    <a:pt x="57573" y="72215"/>
                    <a:pt x="48654" y="7619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7" name="Kombinationstegning: figur 176">
              <a:extLst>
                <a:ext uri="{FF2B5EF4-FFF2-40B4-BE49-F238E27FC236}">
                  <a16:creationId xmlns:a16="http://schemas.microsoft.com/office/drawing/2014/main" id="{3D9B3E5F-B75B-4D28-A0D8-51E64B97330D}"/>
                </a:ext>
              </a:extLst>
            </p:cNvPr>
            <p:cNvSpPr/>
            <p:nvPr/>
          </p:nvSpPr>
          <p:spPr>
            <a:xfrm>
              <a:off x="5675215" y="3282829"/>
              <a:ext cx="80437" cy="97777"/>
            </a:xfrm>
            <a:custGeom>
              <a:avLst/>
              <a:gdLst>
                <a:gd name="connsiteX0" fmla="*/ 53986 w 80437"/>
                <a:gd name="connsiteY0" fmla="*/ 93783 h 97777"/>
                <a:gd name="connsiteX1" fmla="*/ 49916 w 80437"/>
                <a:gd name="connsiteY1" fmla="*/ 89453 h 97777"/>
                <a:gd name="connsiteX2" fmla="*/ 2637 w 80437"/>
                <a:gd name="connsiteY2" fmla="*/ 39057 h 97777"/>
                <a:gd name="connsiteX3" fmla="*/ 5148 w 80437"/>
                <a:gd name="connsiteY3" fmla="*/ 27627 h 97777"/>
                <a:gd name="connsiteX4" fmla="*/ 13548 w 80437"/>
                <a:gd name="connsiteY4" fmla="*/ 24423 h 97777"/>
                <a:gd name="connsiteX5" fmla="*/ 25757 w 80437"/>
                <a:gd name="connsiteY5" fmla="*/ 27714 h 97777"/>
                <a:gd name="connsiteX6" fmla="*/ 53206 w 80437"/>
                <a:gd name="connsiteY6" fmla="*/ 62523 h 97777"/>
                <a:gd name="connsiteX7" fmla="*/ 62039 w 80437"/>
                <a:gd name="connsiteY7" fmla="*/ 60272 h 97777"/>
                <a:gd name="connsiteX8" fmla="*/ 56410 w 80437"/>
                <a:gd name="connsiteY8" fmla="*/ 15331 h 97777"/>
                <a:gd name="connsiteX9" fmla="*/ 60826 w 80437"/>
                <a:gd name="connsiteY9" fmla="*/ 4594 h 97777"/>
                <a:gd name="connsiteX10" fmla="*/ 69659 w 80437"/>
                <a:gd name="connsiteY10" fmla="*/ 524 h 97777"/>
                <a:gd name="connsiteX11" fmla="*/ 77798 w 80437"/>
                <a:gd name="connsiteY11" fmla="*/ 7538 h 97777"/>
                <a:gd name="connsiteX12" fmla="*/ 80223 w 80437"/>
                <a:gd name="connsiteY12" fmla="*/ 83045 h 97777"/>
                <a:gd name="connsiteX13" fmla="*/ 76932 w 80437"/>
                <a:gd name="connsiteY13" fmla="*/ 92224 h 97777"/>
                <a:gd name="connsiteX14" fmla="*/ 62905 w 80437"/>
                <a:gd name="connsiteY14" fmla="*/ 97766 h 97777"/>
                <a:gd name="connsiteX15" fmla="*/ 53986 w 80437"/>
                <a:gd name="connsiteY15" fmla="*/ 93783 h 9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437" h="97777">
                  <a:moveTo>
                    <a:pt x="53986" y="93783"/>
                  </a:moveTo>
                  <a:lnTo>
                    <a:pt x="49916" y="89453"/>
                  </a:lnTo>
                  <a:lnTo>
                    <a:pt x="2637" y="39057"/>
                  </a:lnTo>
                  <a:cubicBezTo>
                    <a:pt x="2637" y="39057"/>
                    <a:pt x="-4723" y="32043"/>
                    <a:pt x="5148" y="27627"/>
                  </a:cubicBezTo>
                  <a:cubicBezTo>
                    <a:pt x="11729" y="24683"/>
                    <a:pt x="13548" y="24423"/>
                    <a:pt x="13548" y="24423"/>
                  </a:cubicBezTo>
                  <a:cubicBezTo>
                    <a:pt x="13548" y="24423"/>
                    <a:pt x="20908" y="20353"/>
                    <a:pt x="25757" y="27714"/>
                  </a:cubicBezTo>
                  <a:cubicBezTo>
                    <a:pt x="31126" y="35940"/>
                    <a:pt x="53206" y="62523"/>
                    <a:pt x="53206" y="62523"/>
                  </a:cubicBezTo>
                  <a:cubicBezTo>
                    <a:pt x="53206" y="62523"/>
                    <a:pt x="62039" y="68498"/>
                    <a:pt x="62039" y="60272"/>
                  </a:cubicBezTo>
                  <a:cubicBezTo>
                    <a:pt x="62039" y="59146"/>
                    <a:pt x="56410" y="15331"/>
                    <a:pt x="56410" y="15331"/>
                  </a:cubicBezTo>
                  <a:cubicBezTo>
                    <a:pt x="56410" y="15331"/>
                    <a:pt x="54159" y="7971"/>
                    <a:pt x="60826" y="4594"/>
                  </a:cubicBezTo>
                  <a:cubicBezTo>
                    <a:pt x="67494" y="1303"/>
                    <a:pt x="69659" y="524"/>
                    <a:pt x="69659" y="524"/>
                  </a:cubicBezTo>
                  <a:cubicBezTo>
                    <a:pt x="69659" y="524"/>
                    <a:pt x="78491" y="-2853"/>
                    <a:pt x="77798" y="7538"/>
                  </a:cubicBezTo>
                  <a:cubicBezTo>
                    <a:pt x="77106" y="17842"/>
                    <a:pt x="80223" y="83045"/>
                    <a:pt x="80223" y="83045"/>
                  </a:cubicBezTo>
                  <a:cubicBezTo>
                    <a:pt x="80223" y="83045"/>
                    <a:pt x="81695" y="89280"/>
                    <a:pt x="76932" y="92224"/>
                  </a:cubicBezTo>
                  <a:cubicBezTo>
                    <a:pt x="72170" y="95168"/>
                    <a:pt x="62905" y="97766"/>
                    <a:pt x="62905" y="97766"/>
                  </a:cubicBezTo>
                  <a:cubicBezTo>
                    <a:pt x="62905" y="97766"/>
                    <a:pt x="58055" y="98199"/>
                    <a:pt x="53986" y="9378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8" name="Kombinationstegning: figur 177">
              <a:extLst>
                <a:ext uri="{FF2B5EF4-FFF2-40B4-BE49-F238E27FC236}">
                  <a16:creationId xmlns:a16="http://schemas.microsoft.com/office/drawing/2014/main" id="{D6FE2B2E-A91A-4E3D-B7F6-B6E87E783328}"/>
                </a:ext>
              </a:extLst>
            </p:cNvPr>
            <p:cNvSpPr/>
            <p:nvPr/>
          </p:nvSpPr>
          <p:spPr>
            <a:xfrm>
              <a:off x="5832107" y="3209666"/>
              <a:ext cx="126971" cy="128491"/>
            </a:xfrm>
            <a:custGeom>
              <a:avLst/>
              <a:gdLst>
                <a:gd name="connsiteX0" fmla="*/ 9575 w 126971"/>
                <a:gd name="connsiteY0" fmla="*/ 37146 h 128491"/>
                <a:gd name="connsiteX1" fmla="*/ 2562 w 126971"/>
                <a:gd name="connsiteY1" fmla="*/ 23551 h 128491"/>
                <a:gd name="connsiteX2" fmla="*/ 3254 w 126971"/>
                <a:gd name="connsiteY2" fmla="*/ 8744 h 128491"/>
                <a:gd name="connsiteX3" fmla="*/ 8017 w 126971"/>
                <a:gd name="connsiteY3" fmla="*/ 2077 h 128491"/>
                <a:gd name="connsiteX4" fmla="*/ 19100 w 126971"/>
                <a:gd name="connsiteY4" fmla="*/ 4242 h 128491"/>
                <a:gd name="connsiteX5" fmla="*/ 28712 w 126971"/>
                <a:gd name="connsiteY5" fmla="*/ 28141 h 128491"/>
                <a:gd name="connsiteX6" fmla="*/ 36072 w 126971"/>
                <a:gd name="connsiteY6" fmla="*/ 33682 h 128491"/>
                <a:gd name="connsiteX7" fmla="*/ 42307 w 126971"/>
                <a:gd name="connsiteY7" fmla="*/ 31085 h 128491"/>
                <a:gd name="connsiteX8" fmla="*/ 51485 w 126971"/>
                <a:gd name="connsiteY8" fmla="*/ 35847 h 128491"/>
                <a:gd name="connsiteX9" fmla="*/ 54083 w 126971"/>
                <a:gd name="connsiteY9" fmla="*/ 41043 h 128491"/>
                <a:gd name="connsiteX10" fmla="*/ 51139 w 126971"/>
                <a:gd name="connsiteY10" fmla="*/ 51347 h 128491"/>
                <a:gd name="connsiteX11" fmla="*/ 44125 w 126971"/>
                <a:gd name="connsiteY11" fmla="*/ 61305 h 128491"/>
                <a:gd name="connsiteX12" fmla="*/ 60144 w 126971"/>
                <a:gd name="connsiteY12" fmla="*/ 99145 h 128491"/>
                <a:gd name="connsiteX13" fmla="*/ 69323 w 126971"/>
                <a:gd name="connsiteY13" fmla="*/ 102436 h 128491"/>
                <a:gd name="connsiteX14" fmla="*/ 94348 w 126971"/>
                <a:gd name="connsiteY14" fmla="*/ 44246 h 128491"/>
                <a:gd name="connsiteX15" fmla="*/ 112532 w 126971"/>
                <a:gd name="connsiteY15" fmla="*/ 34635 h 128491"/>
                <a:gd name="connsiteX16" fmla="*/ 125694 w 126971"/>
                <a:gd name="connsiteY16" fmla="*/ 39051 h 128491"/>
                <a:gd name="connsiteX17" fmla="*/ 122403 w 126971"/>
                <a:gd name="connsiteY17" fmla="*/ 55417 h 128491"/>
                <a:gd name="connsiteX18" fmla="*/ 110021 w 126971"/>
                <a:gd name="connsiteY18" fmla="*/ 60526 h 128491"/>
                <a:gd name="connsiteX19" fmla="*/ 78415 w 126971"/>
                <a:gd name="connsiteY19" fmla="*/ 123304 h 128491"/>
                <a:gd name="connsiteX20" fmla="*/ 43865 w 126971"/>
                <a:gd name="connsiteY20" fmla="*/ 115771 h 128491"/>
                <a:gd name="connsiteX21" fmla="*/ 24989 w 126971"/>
                <a:gd name="connsiteY21" fmla="*/ 70830 h 128491"/>
                <a:gd name="connsiteX22" fmla="*/ 17282 w 126971"/>
                <a:gd name="connsiteY22" fmla="*/ 63470 h 128491"/>
                <a:gd name="connsiteX23" fmla="*/ 4726 w 126971"/>
                <a:gd name="connsiteY23" fmla="*/ 62431 h 128491"/>
                <a:gd name="connsiteX24" fmla="*/ 657 w 126971"/>
                <a:gd name="connsiteY24" fmla="*/ 52473 h 128491"/>
                <a:gd name="connsiteX25" fmla="*/ 4293 w 126971"/>
                <a:gd name="connsiteY25" fmla="*/ 43987 h 128491"/>
                <a:gd name="connsiteX26" fmla="*/ 9575 w 126971"/>
                <a:gd name="connsiteY26" fmla="*/ 37146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6971" h="128491">
                  <a:moveTo>
                    <a:pt x="9575" y="37146"/>
                  </a:moveTo>
                  <a:lnTo>
                    <a:pt x="2562" y="23551"/>
                  </a:lnTo>
                  <a:cubicBezTo>
                    <a:pt x="2562" y="23551"/>
                    <a:pt x="-2634" y="16191"/>
                    <a:pt x="3254" y="8744"/>
                  </a:cubicBezTo>
                  <a:cubicBezTo>
                    <a:pt x="9142" y="1384"/>
                    <a:pt x="8017" y="2077"/>
                    <a:pt x="8017" y="2077"/>
                  </a:cubicBezTo>
                  <a:cubicBezTo>
                    <a:pt x="8017" y="2077"/>
                    <a:pt x="15723" y="-3811"/>
                    <a:pt x="19100" y="4242"/>
                  </a:cubicBezTo>
                  <a:cubicBezTo>
                    <a:pt x="22391" y="12381"/>
                    <a:pt x="28712" y="28141"/>
                    <a:pt x="28712" y="28141"/>
                  </a:cubicBezTo>
                  <a:cubicBezTo>
                    <a:pt x="28712" y="28141"/>
                    <a:pt x="30444" y="35760"/>
                    <a:pt x="36072" y="33682"/>
                  </a:cubicBezTo>
                  <a:cubicBezTo>
                    <a:pt x="40142" y="32210"/>
                    <a:pt x="42307" y="31085"/>
                    <a:pt x="42307" y="31085"/>
                  </a:cubicBezTo>
                  <a:cubicBezTo>
                    <a:pt x="42307" y="31085"/>
                    <a:pt x="47848" y="27361"/>
                    <a:pt x="51485" y="35847"/>
                  </a:cubicBezTo>
                  <a:cubicBezTo>
                    <a:pt x="55209" y="44333"/>
                    <a:pt x="54083" y="41043"/>
                    <a:pt x="54083" y="41043"/>
                  </a:cubicBezTo>
                  <a:cubicBezTo>
                    <a:pt x="54083" y="41043"/>
                    <a:pt x="57027" y="48749"/>
                    <a:pt x="51139" y="51347"/>
                  </a:cubicBezTo>
                  <a:cubicBezTo>
                    <a:pt x="45251" y="53945"/>
                    <a:pt x="42307" y="56196"/>
                    <a:pt x="44125" y="61305"/>
                  </a:cubicBezTo>
                  <a:cubicBezTo>
                    <a:pt x="46030" y="66414"/>
                    <a:pt x="60144" y="99145"/>
                    <a:pt x="60144" y="99145"/>
                  </a:cubicBezTo>
                  <a:cubicBezTo>
                    <a:pt x="60144" y="99145"/>
                    <a:pt x="62136" y="105726"/>
                    <a:pt x="69323" y="102436"/>
                  </a:cubicBezTo>
                  <a:cubicBezTo>
                    <a:pt x="89499" y="93170"/>
                    <a:pt x="80147" y="61998"/>
                    <a:pt x="94348" y="44246"/>
                  </a:cubicBezTo>
                  <a:cubicBezTo>
                    <a:pt x="97205" y="40696"/>
                    <a:pt x="104998" y="35414"/>
                    <a:pt x="112532" y="34635"/>
                  </a:cubicBezTo>
                  <a:cubicBezTo>
                    <a:pt x="113138" y="34548"/>
                    <a:pt x="124222" y="31777"/>
                    <a:pt x="125694" y="39051"/>
                  </a:cubicBezTo>
                  <a:cubicBezTo>
                    <a:pt x="126386" y="42601"/>
                    <a:pt x="129504" y="54378"/>
                    <a:pt x="122403" y="55417"/>
                  </a:cubicBezTo>
                  <a:cubicBezTo>
                    <a:pt x="122403" y="55417"/>
                    <a:pt x="115130" y="56542"/>
                    <a:pt x="110021" y="60526"/>
                  </a:cubicBezTo>
                  <a:cubicBezTo>
                    <a:pt x="101535" y="67193"/>
                    <a:pt x="110454" y="96547"/>
                    <a:pt x="78415" y="123304"/>
                  </a:cubicBezTo>
                  <a:cubicBezTo>
                    <a:pt x="69669" y="130578"/>
                    <a:pt x="52005" y="131963"/>
                    <a:pt x="43865" y="115771"/>
                  </a:cubicBezTo>
                  <a:cubicBezTo>
                    <a:pt x="41787" y="111614"/>
                    <a:pt x="24989" y="70830"/>
                    <a:pt x="24989" y="70830"/>
                  </a:cubicBezTo>
                  <a:cubicBezTo>
                    <a:pt x="24989" y="70830"/>
                    <a:pt x="23516" y="61998"/>
                    <a:pt x="17282" y="63470"/>
                  </a:cubicBezTo>
                  <a:cubicBezTo>
                    <a:pt x="11047" y="64942"/>
                    <a:pt x="7670" y="68232"/>
                    <a:pt x="4726" y="62431"/>
                  </a:cubicBezTo>
                  <a:cubicBezTo>
                    <a:pt x="2475" y="58014"/>
                    <a:pt x="657" y="52473"/>
                    <a:pt x="657" y="52473"/>
                  </a:cubicBezTo>
                  <a:cubicBezTo>
                    <a:pt x="657" y="52473"/>
                    <a:pt x="-2288" y="46931"/>
                    <a:pt x="4293" y="43987"/>
                  </a:cubicBezTo>
                  <a:cubicBezTo>
                    <a:pt x="12519" y="40523"/>
                    <a:pt x="10268" y="42341"/>
                    <a:pt x="9575" y="37146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79" name="Kombinationstegning: figur 178">
              <a:extLst>
                <a:ext uri="{FF2B5EF4-FFF2-40B4-BE49-F238E27FC236}">
                  <a16:creationId xmlns:a16="http://schemas.microsoft.com/office/drawing/2014/main" id="{9E5994D2-8E8A-420B-8610-04A4CAC6FD65}"/>
                </a:ext>
              </a:extLst>
            </p:cNvPr>
            <p:cNvSpPr/>
            <p:nvPr/>
          </p:nvSpPr>
          <p:spPr>
            <a:xfrm>
              <a:off x="6024382" y="2752203"/>
              <a:ext cx="132283" cy="131134"/>
            </a:xfrm>
            <a:custGeom>
              <a:avLst/>
              <a:gdLst>
                <a:gd name="connsiteX0" fmla="*/ 57676 w 132283"/>
                <a:gd name="connsiteY0" fmla="*/ 126685 h 131134"/>
                <a:gd name="connsiteX1" fmla="*/ 54992 w 132283"/>
                <a:gd name="connsiteY1" fmla="*/ 121663 h 131134"/>
                <a:gd name="connsiteX2" fmla="*/ 2431 w 132283"/>
                <a:gd name="connsiteY2" fmla="*/ 21563 h 131134"/>
                <a:gd name="connsiteX3" fmla="*/ 2951 w 132283"/>
                <a:gd name="connsiteY3" fmla="*/ 8315 h 131134"/>
                <a:gd name="connsiteX4" fmla="*/ 12476 w 132283"/>
                <a:gd name="connsiteY4" fmla="*/ 1388 h 131134"/>
                <a:gd name="connsiteX5" fmla="*/ 24079 w 132283"/>
                <a:gd name="connsiteY5" fmla="*/ 6150 h 131134"/>
                <a:gd name="connsiteX6" fmla="*/ 42176 w 132283"/>
                <a:gd name="connsiteY6" fmla="*/ 47887 h 131134"/>
                <a:gd name="connsiteX7" fmla="*/ 50662 w 132283"/>
                <a:gd name="connsiteY7" fmla="*/ 53169 h 131134"/>
                <a:gd name="connsiteX8" fmla="*/ 54732 w 132283"/>
                <a:gd name="connsiteY8" fmla="*/ 46242 h 131134"/>
                <a:gd name="connsiteX9" fmla="*/ 65123 w 132283"/>
                <a:gd name="connsiteY9" fmla="*/ 11606 h 131134"/>
                <a:gd name="connsiteX10" fmla="*/ 72743 w 132283"/>
                <a:gd name="connsiteY10" fmla="*/ 3639 h 131134"/>
                <a:gd name="connsiteX11" fmla="*/ 81142 w 132283"/>
                <a:gd name="connsiteY11" fmla="*/ 2860 h 131134"/>
                <a:gd name="connsiteX12" fmla="*/ 90148 w 132283"/>
                <a:gd name="connsiteY12" fmla="*/ 8142 h 131134"/>
                <a:gd name="connsiteX13" fmla="*/ 75427 w 132283"/>
                <a:gd name="connsiteY13" fmla="*/ 47887 h 131134"/>
                <a:gd name="connsiteX14" fmla="*/ 80709 w 132283"/>
                <a:gd name="connsiteY14" fmla="*/ 56373 h 131134"/>
                <a:gd name="connsiteX15" fmla="*/ 126776 w 132283"/>
                <a:gd name="connsiteY15" fmla="*/ 69448 h 131134"/>
                <a:gd name="connsiteX16" fmla="*/ 131798 w 132283"/>
                <a:gd name="connsiteY16" fmla="*/ 78454 h 131134"/>
                <a:gd name="connsiteX17" fmla="*/ 129460 w 132283"/>
                <a:gd name="connsiteY17" fmla="*/ 85814 h 131134"/>
                <a:gd name="connsiteX18" fmla="*/ 116818 w 132283"/>
                <a:gd name="connsiteY18" fmla="*/ 91702 h 131134"/>
                <a:gd name="connsiteX19" fmla="*/ 72397 w 132283"/>
                <a:gd name="connsiteY19" fmla="*/ 75423 h 131134"/>
                <a:gd name="connsiteX20" fmla="*/ 67634 w 132283"/>
                <a:gd name="connsiteY20" fmla="*/ 75163 h 131134"/>
                <a:gd name="connsiteX21" fmla="*/ 60793 w 132283"/>
                <a:gd name="connsiteY21" fmla="*/ 85468 h 131134"/>
                <a:gd name="connsiteX22" fmla="*/ 74388 w 132283"/>
                <a:gd name="connsiteY22" fmla="*/ 114822 h 131134"/>
                <a:gd name="connsiteX23" fmla="*/ 73089 w 132283"/>
                <a:gd name="connsiteY23" fmla="*/ 127291 h 131134"/>
                <a:gd name="connsiteX24" fmla="*/ 57676 w 132283"/>
                <a:gd name="connsiteY24" fmla="*/ 126685 h 13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283" h="131134">
                  <a:moveTo>
                    <a:pt x="57676" y="126685"/>
                  </a:moveTo>
                  <a:lnTo>
                    <a:pt x="54992" y="121663"/>
                  </a:lnTo>
                  <a:lnTo>
                    <a:pt x="2431" y="21563"/>
                  </a:lnTo>
                  <a:cubicBezTo>
                    <a:pt x="2431" y="21563"/>
                    <a:pt x="-3370" y="13684"/>
                    <a:pt x="2951" y="8315"/>
                  </a:cubicBezTo>
                  <a:cubicBezTo>
                    <a:pt x="9272" y="3033"/>
                    <a:pt x="12476" y="1388"/>
                    <a:pt x="12476" y="1388"/>
                  </a:cubicBezTo>
                  <a:cubicBezTo>
                    <a:pt x="12476" y="1388"/>
                    <a:pt x="19836" y="-3894"/>
                    <a:pt x="24079" y="6150"/>
                  </a:cubicBezTo>
                  <a:cubicBezTo>
                    <a:pt x="28322" y="16195"/>
                    <a:pt x="42176" y="47887"/>
                    <a:pt x="42176" y="47887"/>
                  </a:cubicBezTo>
                  <a:cubicBezTo>
                    <a:pt x="42176" y="47887"/>
                    <a:pt x="45900" y="55247"/>
                    <a:pt x="50662" y="53169"/>
                  </a:cubicBezTo>
                  <a:cubicBezTo>
                    <a:pt x="51788" y="52650"/>
                    <a:pt x="53606" y="50139"/>
                    <a:pt x="54732" y="46242"/>
                  </a:cubicBezTo>
                  <a:cubicBezTo>
                    <a:pt x="57243" y="37583"/>
                    <a:pt x="65123" y="11606"/>
                    <a:pt x="65123" y="11606"/>
                  </a:cubicBezTo>
                  <a:cubicBezTo>
                    <a:pt x="65123" y="11606"/>
                    <a:pt x="66941" y="4159"/>
                    <a:pt x="72743" y="3639"/>
                  </a:cubicBezTo>
                  <a:cubicBezTo>
                    <a:pt x="77505" y="3206"/>
                    <a:pt x="81142" y="2860"/>
                    <a:pt x="81142" y="2860"/>
                  </a:cubicBezTo>
                  <a:cubicBezTo>
                    <a:pt x="81142" y="2860"/>
                    <a:pt x="92745" y="-344"/>
                    <a:pt x="90148" y="8142"/>
                  </a:cubicBezTo>
                  <a:cubicBezTo>
                    <a:pt x="87550" y="16628"/>
                    <a:pt x="75427" y="47887"/>
                    <a:pt x="75427" y="47887"/>
                  </a:cubicBezTo>
                  <a:cubicBezTo>
                    <a:pt x="75427" y="47887"/>
                    <a:pt x="71704" y="53169"/>
                    <a:pt x="80709" y="56373"/>
                  </a:cubicBezTo>
                  <a:cubicBezTo>
                    <a:pt x="89715" y="59490"/>
                    <a:pt x="126776" y="69448"/>
                    <a:pt x="126776" y="69448"/>
                  </a:cubicBezTo>
                  <a:cubicBezTo>
                    <a:pt x="126776" y="69448"/>
                    <a:pt x="134223" y="70228"/>
                    <a:pt x="131798" y="78454"/>
                  </a:cubicBezTo>
                  <a:cubicBezTo>
                    <a:pt x="130326" y="83476"/>
                    <a:pt x="129460" y="85814"/>
                    <a:pt x="129460" y="85814"/>
                  </a:cubicBezTo>
                  <a:cubicBezTo>
                    <a:pt x="129460" y="85814"/>
                    <a:pt x="127382" y="95339"/>
                    <a:pt x="116818" y="91702"/>
                  </a:cubicBezTo>
                  <a:cubicBezTo>
                    <a:pt x="106254" y="88065"/>
                    <a:pt x="72397" y="75423"/>
                    <a:pt x="72397" y="75423"/>
                  </a:cubicBezTo>
                  <a:cubicBezTo>
                    <a:pt x="72397" y="75423"/>
                    <a:pt x="69799" y="74557"/>
                    <a:pt x="67634" y="75163"/>
                  </a:cubicBezTo>
                  <a:cubicBezTo>
                    <a:pt x="63737" y="76203"/>
                    <a:pt x="59408" y="79753"/>
                    <a:pt x="60793" y="85468"/>
                  </a:cubicBezTo>
                  <a:cubicBezTo>
                    <a:pt x="62958" y="94473"/>
                    <a:pt x="74388" y="114822"/>
                    <a:pt x="74388" y="114822"/>
                  </a:cubicBezTo>
                  <a:cubicBezTo>
                    <a:pt x="74388" y="114822"/>
                    <a:pt x="80190" y="121923"/>
                    <a:pt x="73089" y="127291"/>
                  </a:cubicBezTo>
                  <a:cubicBezTo>
                    <a:pt x="65123" y="133006"/>
                    <a:pt x="59754" y="131967"/>
                    <a:pt x="57676" y="1266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0" name="Kombinationstegning: figur 179">
              <a:extLst>
                <a:ext uri="{FF2B5EF4-FFF2-40B4-BE49-F238E27FC236}">
                  <a16:creationId xmlns:a16="http://schemas.microsoft.com/office/drawing/2014/main" id="{B3BA09B1-1593-4EE8-BBBF-84885ADF368B}"/>
                </a:ext>
              </a:extLst>
            </p:cNvPr>
            <p:cNvSpPr/>
            <p:nvPr/>
          </p:nvSpPr>
          <p:spPr>
            <a:xfrm>
              <a:off x="6142749" y="3129734"/>
              <a:ext cx="91688" cy="112466"/>
            </a:xfrm>
            <a:custGeom>
              <a:avLst/>
              <a:gdLst>
                <a:gd name="connsiteX0" fmla="*/ 40014 w 91688"/>
                <a:gd name="connsiteY0" fmla="*/ 614 h 112466"/>
                <a:gd name="connsiteX1" fmla="*/ 5724 w 91688"/>
                <a:gd name="connsiteY1" fmla="*/ 19750 h 112466"/>
                <a:gd name="connsiteX2" fmla="*/ 6503 w 91688"/>
                <a:gd name="connsiteY2" fmla="*/ 56465 h 112466"/>
                <a:gd name="connsiteX3" fmla="*/ 47201 w 91688"/>
                <a:gd name="connsiteY3" fmla="*/ 63046 h 112466"/>
                <a:gd name="connsiteX4" fmla="*/ 66598 w 91688"/>
                <a:gd name="connsiteY4" fmla="*/ 77680 h 112466"/>
                <a:gd name="connsiteX5" fmla="*/ 43305 w 91688"/>
                <a:gd name="connsiteY5" fmla="*/ 89716 h 112466"/>
                <a:gd name="connsiteX6" fmla="*/ 27372 w 91688"/>
                <a:gd name="connsiteY6" fmla="*/ 99068 h 112466"/>
                <a:gd name="connsiteX7" fmla="*/ 35685 w 91688"/>
                <a:gd name="connsiteY7" fmla="*/ 112403 h 112466"/>
                <a:gd name="connsiteX8" fmla="*/ 85301 w 91688"/>
                <a:gd name="connsiteY8" fmla="*/ 89629 h 112466"/>
                <a:gd name="connsiteX9" fmla="*/ 77855 w 91688"/>
                <a:gd name="connsiteY9" fmla="*/ 44948 h 112466"/>
                <a:gd name="connsiteX10" fmla="*/ 29796 w 91688"/>
                <a:gd name="connsiteY10" fmla="*/ 45727 h 112466"/>
                <a:gd name="connsiteX11" fmla="*/ 30749 w 91688"/>
                <a:gd name="connsiteY11" fmla="*/ 24080 h 112466"/>
                <a:gd name="connsiteX12" fmla="*/ 50405 w 91688"/>
                <a:gd name="connsiteY12" fmla="*/ 20356 h 112466"/>
                <a:gd name="connsiteX13" fmla="*/ 58372 w 91688"/>
                <a:gd name="connsiteY13" fmla="*/ 11004 h 112466"/>
                <a:gd name="connsiteX14" fmla="*/ 50665 w 91688"/>
                <a:gd name="connsiteY14" fmla="*/ 8 h 112466"/>
                <a:gd name="connsiteX15" fmla="*/ 40014 w 91688"/>
                <a:gd name="connsiteY15" fmla="*/ 614 h 1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688" h="112466">
                  <a:moveTo>
                    <a:pt x="40014" y="614"/>
                  </a:moveTo>
                  <a:cubicBezTo>
                    <a:pt x="40014" y="614"/>
                    <a:pt x="16288" y="2345"/>
                    <a:pt x="5724" y="19750"/>
                  </a:cubicBezTo>
                  <a:cubicBezTo>
                    <a:pt x="-4927" y="37068"/>
                    <a:pt x="1654" y="50490"/>
                    <a:pt x="6503" y="56465"/>
                  </a:cubicBezTo>
                  <a:cubicBezTo>
                    <a:pt x="14903" y="66769"/>
                    <a:pt x="29883" y="67115"/>
                    <a:pt x="47201" y="63046"/>
                  </a:cubicBezTo>
                  <a:cubicBezTo>
                    <a:pt x="64519" y="58976"/>
                    <a:pt x="70581" y="69020"/>
                    <a:pt x="66598" y="77680"/>
                  </a:cubicBezTo>
                  <a:cubicBezTo>
                    <a:pt x="62614" y="86339"/>
                    <a:pt x="53262" y="87724"/>
                    <a:pt x="43305" y="89716"/>
                  </a:cubicBezTo>
                  <a:cubicBezTo>
                    <a:pt x="33347" y="91707"/>
                    <a:pt x="27978" y="91794"/>
                    <a:pt x="27372" y="99068"/>
                  </a:cubicBezTo>
                  <a:cubicBezTo>
                    <a:pt x="26679" y="106428"/>
                    <a:pt x="29017" y="111710"/>
                    <a:pt x="35685" y="112403"/>
                  </a:cubicBezTo>
                  <a:cubicBezTo>
                    <a:pt x="42352" y="113095"/>
                    <a:pt x="74045" y="108333"/>
                    <a:pt x="85301" y="89629"/>
                  </a:cubicBezTo>
                  <a:cubicBezTo>
                    <a:pt x="96558" y="70925"/>
                    <a:pt x="92228" y="53261"/>
                    <a:pt x="77855" y="44948"/>
                  </a:cubicBezTo>
                  <a:cubicBezTo>
                    <a:pt x="62095" y="35856"/>
                    <a:pt x="46508" y="47373"/>
                    <a:pt x="29796" y="45727"/>
                  </a:cubicBezTo>
                  <a:cubicBezTo>
                    <a:pt x="21744" y="44948"/>
                    <a:pt x="14730" y="30747"/>
                    <a:pt x="30749" y="24080"/>
                  </a:cubicBezTo>
                  <a:cubicBezTo>
                    <a:pt x="39581" y="20356"/>
                    <a:pt x="50405" y="20356"/>
                    <a:pt x="50405" y="20356"/>
                  </a:cubicBezTo>
                  <a:cubicBezTo>
                    <a:pt x="50405" y="20356"/>
                    <a:pt x="58372" y="20356"/>
                    <a:pt x="58372" y="11004"/>
                  </a:cubicBezTo>
                  <a:cubicBezTo>
                    <a:pt x="58372" y="1653"/>
                    <a:pt x="55341" y="8"/>
                    <a:pt x="50665" y="8"/>
                  </a:cubicBezTo>
                  <a:cubicBezTo>
                    <a:pt x="45989" y="-79"/>
                    <a:pt x="40014" y="614"/>
                    <a:pt x="40014" y="614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1" name="Kombinationstegning: figur 180">
              <a:extLst>
                <a:ext uri="{FF2B5EF4-FFF2-40B4-BE49-F238E27FC236}">
                  <a16:creationId xmlns:a16="http://schemas.microsoft.com/office/drawing/2014/main" id="{0BA05458-3FF8-4510-BAF1-AEB5FDB9CC45}"/>
                </a:ext>
              </a:extLst>
            </p:cNvPr>
            <p:cNvSpPr/>
            <p:nvPr/>
          </p:nvSpPr>
          <p:spPr>
            <a:xfrm>
              <a:off x="5476559" y="2296806"/>
              <a:ext cx="504534" cy="300541"/>
            </a:xfrm>
            <a:custGeom>
              <a:avLst/>
              <a:gdLst>
                <a:gd name="connsiteX0" fmla="*/ 496222 w 504534"/>
                <a:gd name="connsiteY0" fmla="*/ 18 h 300541"/>
                <a:gd name="connsiteX1" fmla="*/ 468253 w 504534"/>
                <a:gd name="connsiteY1" fmla="*/ 2442 h 300541"/>
                <a:gd name="connsiteX2" fmla="*/ 462278 w 504534"/>
                <a:gd name="connsiteY2" fmla="*/ 11794 h 300541"/>
                <a:gd name="connsiteX3" fmla="*/ 462451 w 504534"/>
                <a:gd name="connsiteY3" fmla="*/ 22358 h 300541"/>
                <a:gd name="connsiteX4" fmla="*/ 248139 w 504534"/>
                <a:gd name="connsiteY4" fmla="*/ 257453 h 300541"/>
                <a:gd name="connsiteX5" fmla="*/ 36770 w 504534"/>
                <a:gd name="connsiteY5" fmla="*/ 170082 h 300541"/>
                <a:gd name="connsiteX6" fmla="*/ 35385 w 504534"/>
                <a:gd name="connsiteY6" fmla="*/ 168264 h 300541"/>
                <a:gd name="connsiteX7" fmla="*/ 25687 w 504534"/>
                <a:gd name="connsiteY7" fmla="*/ 167831 h 300541"/>
                <a:gd name="connsiteX8" fmla="*/ 3952 w 504534"/>
                <a:gd name="connsiteY8" fmla="*/ 183504 h 300541"/>
                <a:gd name="connsiteX9" fmla="*/ 2047 w 504534"/>
                <a:gd name="connsiteY9" fmla="*/ 193981 h 300541"/>
                <a:gd name="connsiteX10" fmla="*/ 252468 w 504534"/>
                <a:gd name="connsiteY10" fmla="*/ 299016 h 300541"/>
                <a:gd name="connsiteX11" fmla="*/ 504534 w 504534"/>
                <a:gd name="connsiteY11" fmla="*/ 21752 h 300541"/>
                <a:gd name="connsiteX12" fmla="*/ 504101 w 504534"/>
                <a:gd name="connsiteY12" fmla="*/ 7378 h 300541"/>
                <a:gd name="connsiteX13" fmla="*/ 496222 w 504534"/>
                <a:gd name="connsiteY13" fmla="*/ 18 h 3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4" h="300541">
                  <a:moveTo>
                    <a:pt x="496222" y="18"/>
                  </a:moveTo>
                  <a:cubicBezTo>
                    <a:pt x="488688" y="364"/>
                    <a:pt x="476219" y="1317"/>
                    <a:pt x="468253" y="2442"/>
                  </a:cubicBezTo>
                  <a:cubicBezTo>
                    <a:pt x="462278" y="3395"/>
                    <a:pt x="462364" y="7551"/>
                    <a:pt x="462278" y="11794"/>
                  </a:cubicBezTo>
                  <a:cubicBezTo>
                    <a:pt x="462278" y="13439"/>
                    <a:pt x="462538" y="13872"/>
                    <a:pt x="462451" y="22358"/>
                  </a:cubicBezTo>
                  <a:cubicBezTo>
                    <a:pt x="461932" y="141854"/>
                    <a:pt x="370578" y="244637"/>
                    <a:pt x="248139" y="257453"/>
                  </a:cubicBezTo>
                  <a:cubicBezTo>
                    <a:pt x="167522" y="265938"/>
                    <a:pt x="87339" y="232601"/>
                    <a:pt x="36770" y="170082"/>
                  </a:cubicBezTo>
                  <a:cubicBezTo>
                    <a:pt x="36078" y="169390"/>
                    <a:pt x="36078" y="168783"/>
                    <a:pt x="35385" y="168264"/>
                  </a:cubicBezTo>
                  <a:cubicBezTo>
                    <a:pt x="31402" y="163242"/>
                    <a:pt x="25687" y="167831"/>
                    <a:pt x="25687" y="167831"/>
                  </a:cubicBezTo>
                  <a:cubicBezTo>
                    <a:pt x="25687" y="167831"/>
                    <a:pt x="10447" y="178828"/>
                    <a:pt x="3952" y="183504"/>
                  </a:cubicBezTo>
                  <a:cubicBezTo>
                    <a:pt x="-2456" y="188180"/>
                    <a:pt x="489" y="192076"/>
                    <a:pt x="2047" y="193981"/>
                  </a:cubicBezTo>
                  <a:cubicBezTo>
                    <a:pt x="61449" y="268969"/>
                    <a:pt x="156699" y="309061"/>
                    <a:pt x="252468" y="299016"/>
                  </a:cubicBezTo>
                  <a:cubicBezTo>
                    <a:pt x="396642" y="283863"/>
                    <a:pt x="504275" y="162549"/>
                    <a:pt x="504534" y="21752"/>
                  </a:cubicBezTo>
                  <a:cubicBezTo>
                    <a:pt x="504534" y="11967"/>
                    <a:pt x="504275" y="9803"/>
                    <a:pt x="504101" y="7378"/>
                  </a:cubicBezTo>
                  <a:cubicBezTo>
                    <a:pt x="503668" y="2356"/>
                    <a:pt x="501850" y="-242"/>
                    <a:pt x="496222" y="1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2" name="Kombinationstegning: figur 181">
              <a:extLst>
                <a:ext uri="{FF2B5EF4-FFF2-40B4-BE49-F238E27FC236}">
                  <a16:creationId xmlns:a16="http://schemas.microsoft.com/office/drawing/2014/main" id="{F87DD007-0D6A-4EF8-9F7D-B717E601FBE5}"/>
                </a:ext>
              </a:extLst>
            </p:cNvPr>
            <p:cNvSpPr/>
            <p:nvPr/>
          </p:nvSpPr>
          <p:spPr>
            <a:xfrm>
              <a:off x="5238466" y="2528076"/>
              <a:ext cx="244425" cy="295158"/>
            </a:xfrm>
            <a:custGeom>
              <a:avLst/>
              <a:gdLst>
                <a:gd name="connsiteX0" fmla="*/ 40548 w 244425"/>
                <a:gd name="connsiteY0" fmla="*/ 178842 h 295158"/>
                <a:gd name="connsiteX1" fmla="*/ 213470 w 244425"/>
                <a:gd name="connsiteY1" fmla="*/ 6440 h 295158"/>
                <a:gd name="connsiteX2" fmla="*/ 230702 w 244425"/>
                <a:gd name="connsiteY2" fmla="*/ 2630 h 295158"/>
                <a:gd name="connsiteX3" fmla="*/ 241179 w 244425"/>
                <a:gd name="connsiteY3" fmla="*/ 12588 h 295158"/>
                <a:gd name="connsiteX4" fmla="*/ 235551 w 244425"/>
                <a:gd name="connsiteY4" fmla="*/ 35534 h 295158"/>
                <a:gd name="connsiteX5" fmla="*/ 32755 w 244425"/>
                <a:gd name="connsiteY5" fmla="*/ 289679 h 295158"/>
                <a:gd name="connsiteX6" fmla="*/ 22191 w 244425"/>
                <a:gd name="connsiteY6" fmla="*/ 294528 h 295158"/>
                <a:gd name="connsiteX7" fmla="*/ 21065 w 244425"/>
                <a:gd name="connsiteY7" fmla="*/ 284743 h 295158"/>
                <a:gd name="connsiteX8" fmla="*/ 106097 w 244425"/>
                <a:gd name="connsiteY8" fmla="*/ 174080 h 295158"/>
                <a:gd name="connsiteX9" fmla="*/ 107829 w 244425"/>
                <a:gd name="connsiteY9" fmla="*/ 165421 h 295158"/>
                <a:gd name="connsiteX10" fmla="*/ 100642 w 244425"/>
                <a:gd name="connsiteY10" fmla="*/ 168971 h 295158"/>
                <a:gd name="connsiteX11" fmla="*/ 14830 w 244425"/>
                <a:gd name="connsiteY11" fmla="*/ 267078 h 295158"/>
                <a:gd name="connsiteX12" fmla="*/ 1495 w 244425"/>
                <a:gd name="connsiteY12" fmla="*/ 271668 h 295158"/>
                <a:gd name="connsiteX13" fmla="*/ 4959 w 244425"/>
                <a:gd name="connsiteY13" fmla="*/ 258679 h 295158"/>
                <a:gd name="connsiteX14" fmla="*/ 77349 w 244425"/>
                <a:gd name="connsiteY14" fmla="*/ 173560 h 295158"/>
                <a:gd name="connsiteX15" fmla="*/ 80120 w 244425"/>
                <a:gd name="connsiteY15" fmla="*/ 163689 h 295158"/>
                <a:gd name="connsiteX16" fmla="*/ 71894 w 244425"/>
                <a:gd name="connsiteY16" fmla="*/ 167759 h 295158"/>
                <a:gd name="connsiteX17" fmla="*/ 45224 w 244425"/>
                <a:gd name="connsiteY17" fmla="*/ 191052 h 295158"/>
                <a:gd name="connsiteX18" fmla="*/ 33447 w 244425"/>
                <a:gd name="connsiteY18" fmla="*/ 194862 h 295158"/>
                <a:gd name="connsiteX19" fmla="*/ 40548 w 244425"/>
                <a:gd name="connsiteY19" fmla="*/ 178842 h 29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425" h="295158">
                  <a:moveTo>
                    <a:pt x="40548" y="178842"/>
                  </a:moveTo>
                  <a:cubicBezTo>
                    <a:pt x="66872" y="149921"/>
                    <a:pt x="173985" y="37786"/>
                    <a:pt x="213470" y="6440"/>
                  </a:cubicBezTo>
                  <a:cubicBezTo>
                    <a:pt x="219878" y="1418"/>
                    <a:pt x="225073" y="-2999"/>
                    <a:pt x="230702" y="2630"/>
                  </a:cubicBezTo>
                  <a:cubicBezTo>
                    <a:pt x="236070" y="7999"/>
                    <a:pt x="235724" y="7392"/>
                    <a:pt x="241179" y="12588"/>
                  </a:cubicBezTo>
                  <a:cubicBezTo>
                    <a:pt x="246634" y="17783"/>
                    <a:pt x="245509" y="22632"/>
                    <a:pt x="235551" y="35534"/>
                  </a:cubicBezTo>
                  <a:cubicBezTo>
                    <a:pt x="210006" y="68872"/>
                    <a:pt x="64187" y="247249"/>
                    <a:pt x="32755" y="289679"/>
                  </a:cubicBezTo>
                  <a:cubicBezTo>
                    <a:pt x="29118" y="294615"/>
                    <a:pt x="27299" y="296173"/>
                    <a:pt x="22191" y="294528"/>
                  </a:cubicBezTo>
                  <a:cubicBezTo>
                    <a:pt x="17861" y="293056"/>
                    <a:pt x="18727" y="288293"/>
                    <a:pt x="21065" y="284743"/>
                  </a:cubicBezTo>
                  <a:cubicBezTo>
                    <a:pt x="25048" y="278855"/>
                    <a:pt x="102460" y="179448"/>
                    <a:pt x="106097" y="174080"/>
                  </a:cubicBezTo>
                  <a:cubicBezTo>
                    <a:pt x="110167" y="168105"/>
                    <a:pt x="108868" y="166200"/>
                    <a:pt x="107829" y="165421"/>
                  </a:cubicBezTo>
                  <a:cubicBezTo>
                    <a:pt x="106703" y="164468"/>
                    <a:pt x="104452" y="164815"/>
                    <a:pt x="100642" y="168971"/>
                  </a:cubicBezTo>
                  <a:cubicBezTo>
                    <a:pt x="87047" y="183605"/>
                    <a:pt x="20286" y="260931"/>
                    <a:pt x="14830" y="267078"/>
                  </a:cubicBezTo>
                  <a:cubicBezTo>
                    <a:pt x="11107" y="271235"/>
                    <a:pt x="5392" y="275045"/>
                    <a:pt x="1495" y="271668"/>
                  </a:cubicBezTo>
                  <a:cubicBezTo>
                    <a:pt x="-1882" y="268724"/>
                    <a:pt x="976" y="263615"/>
                    <a:pt x="4959" y="258679"/>
                  </a:cubicBezTo>
                  <a:cubicBezTo>
                    <a:pt x="17948" y="242746"/>
                    <a:pt x="58126" y="196074"/>
                    <a:pt x="77349" y="173560"/>
                  </a:cubicBezTo>
                  <a:cubicBezTo>
                    <a:pt x="81852" y="168278"/>
                    <a:pt x="81938" y="164468"/>
                    <a:pt x="80120" y="163689"/>
                  </a:cubicBezTo>
                  <a:cubicBezTo>
                    <a:pt x="78735" y="163083"/>
                    <a:pt x="76830" y="163429"/>
                    <a:pt x="71894" y="167759"/>
                  </a:cubicBezTo>
                  <a:cubicBezTo>
                    <a:pt x="62542" y="176072"/>
                    <a:pt x="52411" y="184384"/>
                    <a:pt x="45224" y="191052"/>
                  </a:cubicBezTo>
                  <a:cubicBezTo>
                    <a:pt x="40115" y="195901"/>
                    <a:pt x="36565" y="197113"/>
                    <a:pt x="33447" y="194862"/>
                  </a:cubicBezTo>
                  <a:cubicBezTo>
                    <a:pt x="29291" y="191918"/>
                    <a:pt x="34140" y="185943"/>
                    <a:pt x="40548" y="178842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3" name="Kombinationstegning: figur 182">
              <a:extLst>
                <a:ext uri="{FF2B5EF4-FFF2-40B4-BE49-F238E27FC236}">
                  <a16:creationId xmlns:a16="http://schemas.microsoft.com/office/drawing/2014/main" id="{643C6D92-24B4-47FF-9413-AC74FAF2722D}"/>
                </a:ext>
              </a:extLst>
            </p:cNvPr>
            <p:cNvSpPr/>
            <p:nvPr/>
          </p:nvSpPr>
          <p:spPr>
            <a:xfrm>
              <a:off x="5382937" y="2588281"/>
              <a:ext cx="184718" cy="201553"/>
            </a:xfrm>
            <a:custGeom>
              <a:avLst/>
              <a:gdLst>
                <a:gd name="connsiteX0" fmla="*/ 5961 w 184718"/>
                <a:gd name="connsiteY0" fmla="*/ 186178 h 201553"/>
                <a:gd name="connsiteX1" fmla="*/ 149962 w 184718"/>
                <a:gd name="connsiteY1" fmla="*/ 6329 h 201553"/>
                <a:gd name="connsiteX2" fmla="*/ 162258 w 184718"/>
                <a:gd name="connsiteY2" fmla="*/ 873 h 201553"/>
                <a:gd name="connsiteX3" fmla="*/ 180009 w 184718"/>
                <a:gd name="connsiteY3" fmla="*/ 10745 h 201553"/>
                <a:gd name="connsiteX4" fmla="*/ 182780 w 184718"/>
                <a:gd name="connsiteY4" fmla="*/ 24166 h 201553"/>
                <a:gd name="connsiteX5" fmla="*/ 109264 w 184718"/>
                <a:gd name="connsiteY5" fmla="*/ 159161 h 201553"/>
                <a:gd name="connsiteX6" fmla="*/ 99912 w 184718"/>
                <a:gd name="connsiteY6" fmla="*/ 164530 h 201553"/>
                <a:gd name="connsiteX7" fmla="*/ 97488 w 184718"/>
                <a:gd name="connsiteY7" fmla="*/ 156217 h 201553"/>
                <a:gd name="connsiteX8" fmla="*/ 109870 w 184718"/>
                <a:gd name="connsiteY8" fmla="*/ 124525 h 201553"/>
                <a:gd name="connsiteX9" fmla="*/ 108225 w 184718"/>
                <a:gd name="connsiteY9" fmla="*/ 120109 h 201553"/>
                <a:gd name="connsiteX10" fmla="*/ 102250 w 184718"/>
                <a:gd name="connsiteY10" fmla="*/ 123572 h 201553"/>
                <a:gd name="connsiteX11" fmla="*/ 67267 w 184718"/>
                <a:gd name="connsiteY11" fmla="*/ 173882 h 201553"/>
                <a:gd name="connsiteX12" fmla="*/ 55751 w 184718"/>
                <a:gd name="connsiteY12" fmla="*/ 180723 h 201553"/>
                <a:gd name="connsiteX13" fmla="*/ 55664 w 184718"/>
                <a:gd name="connsiteY13" fmla="*/ 166695 h 201553"/>
                <a:gd name="connsiteX14" fmla="*/ 89521 w 184718"/>
                <a:gd name="connsiteY14" fmla="*/ 114307 h 201553"/>
                <a:gd name="connsiteX15" fmla="*/ 90301 w 184718"/>
                <a:gd name="connsiteY15" fmla="*/ 107726 h 201553"/>
                <a:gd name="connsiteX16" fmla="*/ 83460 w 184718"/>
                <a:gd name="connsiteY16" fmla="*/ 111277 h 201553"/>
                <a:gd name="connsiteX17" fmla="*/ 16785 w 184718"/>
                <a:gd name="connsiteY17" fmla="*/ 193884 h 201553"/>
                <a:gd name="connsiteX18" fmla="*/ 3796 w 184718"/>
                <a:gd name="connsiteY18" fmla="*/ 201245 h 201553"/>
                <a:gd name="connsiteX19" fmla="*/ 5961 w 184718"/>
                <a:gd name="connsiteY19" fmla="*/ 186178 h 20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4718" h="201553">
                  <a:moveTo>
                    <a:pt x="5961" y="186178"/>
                  </a:moveTo>
                  <a:cubicBezTo>
                    <a:pt x="50036" y="128941"/>
                    <a:pt x="117750" y="45034"/>
                    <a:pt x="149962" y="6329"/>
                  </a:cubicBezTo>
                  <a:cubicBezTo>
                    <a:pt x="153425" y="2172"/>
                    <a:pt x="156976" y="-1811"/>
                    <a:pt x="162258" y="873"/>
                  </a:cubicBezTo>
                  <a:cubicBezTo>
                    <a:pt x="167886" y="3731"/>
                    <a:pt x="177498" y="9532"/>
                    <a:pt x="180009" y="10745"/>
                  </a:cubicBezTo>
                  <a:cubicBezTo>
                    <a:pt x="184771" y="13169"/>
                    <a:pt x="186330" y="16979"/>
                    <a:pt x="182780" y="24166"/>
                  </a:cubicBezTo>
                  <a:cubicBezTo>
                    <a:pt x="177324" y="35077"/>
                    <a:pt x="111256" y="155438"/>
                    <a:pt x="109264" y="159161"/>
                  </a:cubicBezTo>
                  <a:cubicBezTo>
                    <a:pt x="107705" y="162019"/>
                    <a:pt x="104934" y="164963"/>
                    <a:pt x="99912" y="164530"/>
                  </a:cubicBezTo>
                  <a:cubicBezTo>
                    <a:pt x="96102" y="164270"/>
                    <a:pt x="95496" y="161153"/>
                    <a:pt x="97488" y="156217"/>
                  </a:cubicBezTo>
                  <a:cubicBezTo>
                    <a:pt x="99046" y="152321"/>
                    <a:pt x="109437" y="125651"/>
                    <a:pt x="109870" y="124525"/>
                  </a:cubicBezTo>
                  <a:cubicBezTo>
                    <a:pt x="110303" y="123313"/>
                    <a:pt x="110823" y="121148"/>
                    <a:pt x="108225" y="120109"/>
                  </a:cubicBezTo>
                  <a:cubicBezTo>
                    <a:pt x="105627" y="119070"/>
                    <a:pt x="103549" y="121408"/>
                    <a:pt x="102250" y="123572"/>
                  </a:cubicBezTo>
                  <a:cubicBezTo>
                    <a:pt x="101124" y="125477"/>
                    <a:pt x="69086" y="170938"/>
                    <a:pt x="67267" y="173882"/>
                  </a:cubicBezTo>
                  <a:cubicBezTo>
                    <a:pt x="64064" y="179337"/>
                    <a:pt x="59907" y="181675"/>
                    <a:pt x="55751" y="180723"/>
                  </a:cubicBezTo>
                  <a:cubicBezTo>
                    <a:pt x="50209" y="179424"/>
                    <a:pt x="50815" y="174315"/>
                    <a:pt x="55664" y="166695"/>
                  </a:cubicBezTo>
                  <a:cubicBezTo>
                    <a:pt x="58955" y="161499"/>
                    <a:pt x="89521" y="114307"/>
                    <a:pt x="89521" y="114307"/>
                  </a:cubicBezTo>
                  <a:cubicBezTo>
                    <a:pt x="89521" y="114307"/>
                    <a:pt x="93071" y="109631"/>
                    <a:pt x="90301" y="107726"/>
                  </a:cubicBezTo>
                  <a:cubicBezTo>
                    <a:pt x="87530" y="105821"/>
                    <a:pt x="84499" y="109978"/>
                    <a:pt x="83460" y="111277"/>
                  </a:cubicBezTo>
                  <a:cubicBezTo>
                    <a:pt x="78697" y="117338"/>
                    <a:pt x="24665" y="184273"/>
                    <a:pt x="16785" y="193884"/>
                  </a:cubicBezTo>
                  <a:cubicBezTo>
                    <a:pt x="11676" y="200119"/>
                    <a:pt x="8299" y="202457"/>
                    <a:pt x="3796" y="201245"/>
                  </a:cubicBezTo>
                  <a:cubicBezTo>
                    <a:pt x="-1053" y="200119"/>
                    <a:pt x="-2179" y="196655"/>
                    <a:pt x="5961" y="18617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4" name="Kombinationstegning: figur 183">
              <a:extLst>
                <a:ext uri="{FF2B5EF4-FFF2-40B4-BE49-F238E27FC236}">
                  <a16:creationId xmlns:a16="http://schemas.microsoft.com/office/drawing/2014/main" id="{817B4AB2-22AC-4C52-9502-04644F13549C}"/>
                </a:ext>
              </a:extLst>
            </p:cNvPr>
            <p:cNvSpPr/>
            <p:nvPr/>
          </p:nvSpPr>
          <p:spPr>
            <a:xfrm>
              <a:off x="5616458" y="2625665"/>
              <a:ext cx="66526" cy="98722"/>
            </a:xfrm>
            <a:custGeom>
              <a:avLst/>
              <a:gdLst>
                <a:gd name="connsiteX0" fmla="*/ 780 w 66526"/>
                <a:gd name="connsiteY0" fmla="*/ 84111 h 98722"/>
                <a:gd name="connsiteX1" fmla="*/ 20003 w 66526"/>
                <a:gd name="connsiteY1" fmla="*/ 7478 h 98722"/>
                <a:gd name="connsiteX2" fmla="*/ 28489 w 66526"/>
                <a:gd name="connsiteY2" fmla="*/ 117 h 98722"/>
                <a:gd name="connsiteX3" fmla="*/ 58450 w 66526"/>
                <a:gd name="connsiteY3" fmla="*/ 3581 h 98722"/>
                <a:gd name="connsiteX4" fmla="*/ 66503 w 66526"/>
                <a:gd name="connsiteY4" fmla="*/ 13712 h 98722"/>
                <a:gd name="connsiteX5" fmla="*/ 65550 w 66526"/>
                <a:gd name="connsiteY5" fmla="*/ 85669 h 98722"/>
                <a:gd name="connsiteX6" fmla="*/ 59143 w 66526"/>
                <a:gd name="connsiteY6" fmla="*/ 97532 h 98722"/>
                <a:gd name="connsiteX7" fmla="*/ 52908 w 66526"/>
                <a:gd name="connsiteY7" fmla="*/ 87228 h 98722"/>
                <a:gd name="connsiteX8" fmla="*/ 50484 w 66526"/>
                <a:gd name="connsiteY8" fmla="*/ 66013 h 98722"/>
                <a:gd name="connsiteX9" fmla="*/ 47193 w 66526"/>
                <a:gd name="connsiteY9" fmla="*/ 60385 h 98722"/>
                <a:gd name="connsiteX10" fmla="*/ 42950 w 66526"/>
                <a:gd name="connsiteY10" fmla="*/ 65753 h 98722"/>
                <a:gd name="connsiteX11" fmla="*/ 37495 w 66526"/>
                <a:gd name="connsiteY11" fmla="*/ 90605 h 98722"/>
                <a:gd name="connsiteX12" fmla="*/ 29961 w 66526"/>
                <a:gd name="connsiteY12" fmla="*/ 98658 h 98722"/>
                <a:gd name="connsiteX13" fmla="*/ 26151 w 66526"/>
                <a:gd name="connsiteY13" fmla="*/ 88613 h 98722"/>
                <a:gd name="connsiteX14" fmla="*/ 28576 w 66526"/>
                <a:gd name="connsiteY14" fmla="*/ 65061 h 98722"/>
                <a:gd name="connsiteX15" fmla="*/ 26411 w 66526"/>
                <a:gd name="connsiteY15" fmla="*/ 58653 h 98722"/>
                <a:gd name="connsiteX16" fmla="*/ 21908 w 66526"/>
                <a:gd name="connsiteY16" fmla="*/ 62636 h 98722"/>
                <a:gd name="connsiteX17" fmla="*/ 10911 w 66526"/>
                <a:gd name="connsiteY17" fmla="*/ 88267 h 98722"/>
                <a:gd name="connsiteX18" fmla="*/ 4157 w 66526"/>
                <a:gd name="connsiteY18" fmla="*/ 93636 h 98722"/>
                <a:gd name="connsiteX19" fmla="*/ 780 w 66526"/>
                <a:gd name="connsiteY19" fmla="*/ 84111 h 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526" h="98722">
                  <a:moveTo>
                    <a:pt x="780" y="84111"/>
                  </a:moveTo>
                  <a:cubicBezTo>
                    <a:pt x="1300" y="81773"/>
                    <a:pt x="20003" y="7478"/>
                    <a:pt x="20003" y="7478"/>
                  </a:cubicBezTo>
                  <a:cubicBezTo>
                    <a:pt x="20003" y="7478"/>
                    <a:pt x="21129" y="-1095"/>
                    <a:pt x="28489" y="117"/>
                  </a:cubicBezTo>
                  <a:cubicBezTo>
                    <a:pt x="34811" y="1156"/>
                    <a:pt x="56631" y="3495"/>
                    <a:pt x="58450" y="3581"/>
                  </a:cubicBezTo>
                  <a:cubicBezTo>
                    <a:pt x="63386" y="4014"/>
                    <a:pt x="66849" y="5659"/>
                    <a:pt x="66503" y="13712"/>
                  </a:cubicBezTo>
                  <a:cubicBezTo>
                    <a:pt x="65983" y="25229"/>
                    <a:pt x="65550" y="78742"/>
                    <a:pt x="65550" y="85669"/>
                  </a:cubicBezTo>
                  <a:cubicBezTo>
                    <a:pt x="65550" y="93549"/>
                    <a:pt x="64511" y="96840"/>
                    <a:pt x="59143" y="97532"/>
                  </a:cubicBezTo>
                  <a:cubicBezTo>
                    <a:pt x="55852" y="97965"/>
                    <a:pt x="54380" y="96406"/>
                    <a:pt x="52908" y="87228"/>
                  </a:cubicBezTo>
                  <a:cubicBezTo>
                    <a:pt x="52129" y="82379"/>
                    <a:pt x="50484" y="68524"/>
                    <a:pt x="50484" y="66013"/>
                  </a:cubicBezTo>
                  <a:cubicBezTo>
                    <a:pt x="50484" y="62117"/>
                    <a:pt x="49185" y="60645"/>
                    <a:pt x="47193" y="60385"/>
                  </a:cubicBezTo>
                  <a:cubicBezTo>
                    <a:pt x="45115" y="60125"/>
                    <a:pt x="43556" y="61510"/>
                    <a:pt x="42950" y="65753"/>
                  </a:cubicBezTo>
                  <a:cubicBezTo>
                    <a:pt x="42690" y="67832"/>
                    <a:pt x="37928" y="89133"/>
                    <a:pt x="37495" y="90605"/>
                  </a:cubicBezTo>
                  <a:cubicBezTo>
                    <a:pt x="35850" y="97446"/>
                    <a:pt x="33945" y="99091"/>
                    <a:pt x="29961" y="98658"/>
                  </a:cubicBezTo>
                  <a:cubicBezTo>
                    <a:pt x="26498" y="98311"/>
                    <a:pt x="25632" y="94588"/>
                    <a:pt x="26151" y="88613"/>
                  </a:cubicBezTo>
                  <a:cubicBezTo>
                    <a:pt x="26411" y="85583"/>
                    <a:pt x="28316" y="66966"/>
                    <a:pt x="28576" y="65061"/>
                  </a:cubicBezTo>
                  <a:cubicBezTo>
                    <a:pt x="28836" y="63156"/>
                    <a:pt x="28922" y="59172"/>
                    <a:pt x="26411" y="58653"/>
                  </a:cubicBezTo>
                  <a:cubicBezTo>
                    <a:pt x="23207" y="58047"/>
                    <a:pt x="22861" y="60298"/>
                    <a:pt x="21908" y="62636"/>
                  </a:cubicBezTo>
                  <a:cubicBezTo>
                    <a:pt x="20003" y="67052"/>
                    <a:pt x="12124" y="85929"/>
                    <a:pt x="10911" y="88267"/>
                  </a:cubicBezTo>
                  <a:cubicBezTo>
                    <a:pt x="8227" y="93896"/>
                    <a:pt x="6842" y="94242"/>
                    <a:pt x="4157" y="93636"/>
                  </a:cubicBezTo>
                  <a:cubicBezTo>
                    <a:pt x="-519" y="92770"/>
                    <a:pt x="-605" y="90086"/>
                    <a:pt x="780" y="84111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5" name="Kombinationstegning: figur 184">
              <a:extLst>
                <a:ext uri="{FF2B5EF4-FFF2-40B4-BE49-F238E27FC236}">
                  <a16:creationId xmlns:a16="http://schemas.microsoft.com/office/drawing/2014/main" id="{DA15A54F-52B4-4292-BAD9-4B73E0B71DA4}"/>
                </a:ext>
              </a:extLst>
            </p:cNvPr>
            <p:cNvSpPr/>
            <p:nvPr/>
          </p:nvSpPr>
          <p:spPr>
            <a:xfrm>
              <a:off x="5776553" y="2609687"/>
              <a:ext cx="96848" cy="150177"/>
            </a:xfrm>
            <a:custGeom>
              <a:avLst/>
              <a:gdLst>
                <a:gd name="connsiteX0" fmla="*/ 15339 w 96848"/>
                <a:gd name="connsiteY0" fmla="*/ 130135 h 150177"/>
                <a:gd name="connsiteX1" fmla="*/ 272 w 96848"/>
                <a:gd name="connsiteY1" fmla="*/ 18866 h 150177"/>
                <a:gd name="connsiteX2" fmla="*/ 5035 w 96848"/>
                <a:gd name="connsiteY2" fmla="*/ 9687 h 150177"/>
                <a:gd name="connsiteX3" fmla="*/ 32917 w 96848"/>
                <a:gd name="connsiteY3" fmla="*/ 768 h 150177"/>
                <a:gd name="connsiteX4" fmla="*/ 43048 w 96848"/>
                <a:gd name="connsiteY4" fmla="*/ 6483 h 150177"/>
                <a:gd name="connsiteX5" fmla="*/ 95868 w 96848"/>
                <a:gd name="connsiteY5" fmla="*/ 140006 h 150177"/>
                <a:gd name="connsiteX6" fmla="*/ 93877 w 96848"/>
                <a:gd name="connsiteY6" fmla="*/ 149791 h 150177"/>
                <a:gd name="connsiteX7" fmla="*/ 84265 w 96848"/>
                <a:gd name="connsiteY7" fmla="*/ 143557 h 150177"/>
                <a:gd name="connsiteX8" fmla="*/ 58028 w 96848"/>
                <a:gd name="connsiteY8" fmla="*/ 86060 h 150177"/>
                <a:gd name="connsiteX9" fmla="*/ 53352 w 96848"/>
                <a:gd name="connsiteY9" fmla="*/ 82770 h 150177"/>
                <a:gd name="connsiteX10" fmla="*/ 51707 w 96848"/>
                <a:gd name="connsiteY10" fmla="*/ 89351 h 150177"/>
                <a:gd name="connsiteX11" fmla="*/ 60453 w 96848"/>
                <a:gd name="connsiteY11" fmla="*/ 139400 h 150177"/>
                <a:gd name="connsiteX12" fmla="*/ 55257 w 96848"/>
                <a:gd name="connsiteY12" fmla="*/ 148665 h 150177"/>
                <a:gd name="connsiteX13" fmla="*/ 47724 w 96848"/>
                <a:gd name="connsiteY13" fmla="*/ 141825 h 150177"/>
                <a:gd name="connsiteX14" fmla="*/ 29367 w 96848"/>
                <a:gd name="connsiteY14" fmla="*/ 63893 h 150177"/>
                <a:gd name="connsiteX15" fmla="*/ 24691 w 96848"/>
                <a:gd name="connsiteY15" fmla="*/ 60343 h 150177"/>
                <a:gd name="connsiteX16" fmla="*/ 22266 w 96848"/>
                <a:gd name="connsiteY16" fmla="*/ 65798 h 150177"/>
                <a:gd name="connsiteX17" fmla="*/ 27115 w 96848"/>
                <a:gd name="connsiteY17" fmla="*/ 129356 h 150177"/>
                <a:gd name="connsiteX18" fmla="*/ 21227 w 96848"/>
                <a:gd name="connsiteY18" fmla="*/ 136023 h 150177"/>
                <a:gd name="connsiteX19" fmla="*/ 15339 w 96848"/>
                <a:gd name="connsiteY19" fmla="*/ 130135 h 1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48" h="150177">
                  <a:moveTo>
                    <a:pt x="15339" y="130135"/>
                  </a:moveTo>
                  <a:cubicBezTo>
                    <a:pt x="14906" y="126845"/>
                    <a:pt x="2523" y="35232"/>
                    <a:pt x="272" y="18866"/>
                  </a:cubicBezTo>
                  <a:cubicBezTo>
                    <a:pt x="-507" y="13497"/>
                    <a:pt x="185" y="11073"/>
                    <a:pt x="5035" y="9687"/>
                  </a:cubicBezTo>
                  <a:cubicBezTo>
                    <a:pt x="17677" y="6137"/>
                    <a:pt x="22266" y="4665"/>
                    <a:pt x="32917" y="768"/>
                  </a:cubicBezTo>
                  <a:cubicBezTo>
                    <a:pt x="37419" y="-877"/>
                    <a:pt x="40450" y="-271"/>
                    <a:pt x="43048" y="6483"/>
                  </a:cubicBezTo>
                  <a:cubicBezTo>
                    <a:pt x="52746" y="31854"/>
                    <a:pt x="86863" y="116194"/>
                    <a:pt x="95868" y="140006"/>
                  </a:cubicBezTo>
                  <a:cubicBezTo>
                    <a:pt x="97081" y="143297"/>
                    <a:pt x="97860" y="148146"/>
                    <a:pt x="93877" y="149791"/>
                  </a:cubicBezTo>
                  <a:cubicBezTo>
                    <a:pt x="89374" y="151610"/>
                    <a:pt x="85391" y="146587"/>
                    <a:pt x="84265" y="143557"/>
                  </a:cubicBezTo>
                  <a:cubicBezTo>
                    <a:pt x="83399" y="141392"/>
                    <a:pt x="58375" y="86840"/>
                    <a:pt x="58028" y="86060"/>
                  </a:cubicBezTo>
                  <a:cubicBezTo>
                    <a:pt x="57682" y="85281"/>
                    <a:pt x="57249" y="81731"/>
                    <a:pt x="53352" y="82770"/>
                  </a:cubicBezTo>
                  <a:cubicBezTo>
                    <a:pt x="49542" y="83896"/>
                    <a:pt x="51534" y="87706"/>
                    <a:pt x="51707" y="89351"/>
                  </a:cubicBezTo>
                  <a:cubicBezTo>
                    <a:pt x="51880" y="90996"/>
                    <a:pt x="60453" y="139400"/>
                    <a:pt x="60453" y="139400"/>
                  </a:cubicBezTo>
                  <a:cubicBezTo>
                    <a:pt x="60453" y="139400"/>
                    <a:pt x="62617" y="147886"/>
                    <a:pt x="55257" y="148665"/>
                  </a:cubicBezTo>
                  <a:cubicBezTo>
                    <a:pt x="49456" y="149272"/>
                    <a:pt x="48243" y="144163"/>
                    <a:pt x="47724" y="141825"/>
                  </a:cubicBezTo>
                  <a:cubicBezTo>
                    <a:pt x="47204" y="139487"/>
                    <a:pt x="29713" y="65798"/>
                    <a:pt x="29367" y="63893"/>
                  </a:cubicBezTo>
                  <a:cubicBezTo>
                    <a:pt x="29020" y="62075"/>
                    <a:pt x="28241" y="59477"/>
                    <a:pt x="24691" y="60343"/>
                  </a:cubicBezTo>
                  <a:cubicBezTo>
                    <a:pt x="21833" y="61036"/>
                    <a:pt x="22006" y="64239"/>
                    <a:pt x="22266" y="65798"/>
                  </a:cubicBezTo>
                  <a:cubicBezTo>
                    <a:pt x="22526" y="67443"/>
                    <a:pt x="27115" y="129356"/>
                    <a:pt x="27115" y="129356"/>
                  </a:cubicBezTo>
                  <a:cubicBezTo>
                    <a:pt x="27115" y="129356"/>
                    <a:pt x="27548" y="135504"/>
                    <a:pt x="21227" y="136023"/>
                  </a:cubicBezTo>
                  <a:cubicBezTo>
                    <a:pt x="16724" y="136543"/>
                    <a:pt x="15858" y="134811"/>
                    <a:pt x="15339" y="13013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6" name="Kombinationstegning: figur 185">
              <a:extLst>
                <a:ext uri="{FF2B5EF4-FFF2-40B4-BE49-F238E27FC236}">
                  <a16:creationId xmlns:a16="http://schemas.microsoft.com/office/drawing/2014/main" id="{DE9C74D1-A429-4F11-A46E-4C65E60F1057}"/>
                </a:ext>
              </a:extLst>
            </p:cNvPr>
            <p:cNvSpPr/>
            <p:nvPr/>
          </p:nvSpPr>
          <p:spPr>
            <a:xfrm>
              <a:off x="5892605" y="2530116"/>
              <a:ext cx="140753" cy="98831"/>
            </a:xfrm>
            <a:custGeom>
              <a:avLst/>
              <a:gdLst>
                <a:gd name="connsiteX0" fmla="*/ 78444 w 140753"/>
                <a:gd name="connsiteY0" fmla="*/ 97485 h 98831"/>
                <a:gd name="connsiteX1" fmla="*/ 3976 w 140753"/>
                <a:gd name="connsiteY1" fmla="*/ 43712 h 98831"/>
                <a:gd name="connsiteX2" fmla="*/ 4149 w 140753"/>
                <a:gd name="connsiteY2" fmla="*/ 30983 h 98831"/>
                <a:gd name="connsiteX3" fmla="*/ 35062 w 140753"/>
                <a:gd name="connsiteY3" fmla="*/ 2408 h 98831"/>
                <a:gd name="connsiteX4" fmla="*/ 49263 w 140753"/>
                <a:gd name="connsiteY4" fmla="*/ 1888 h 98831"/>
                <a:gd name="connsiteX5" fmla="*/ 135247 w 140753"/>
                <a:gd name="connsiteY5" fmla="*/ 47608 h 98831"/>
                <a:gd name="connsiteX6" fmla="*/ 139404 w 140753"/>
                <a:gd name="connsiteY6" fmla="*/ 57480 h 98831"/>
                <a:gd name="connsiteX7" fmla="*/ 123817 w 140753"/>
                <a:gd name="connsiteY7" fmla="*/ 56700 h 98831"/>
                <a:gd name="connsiteX8" fmla="*/ 89181 w 140753"/>
                <a:gd name="connsiteY8" fmla="*/ 43279 h 98831"/>
                <a:gd name="connsiteX9" fmla="*/ 82860 w 140753"/>
                <a:gd name="connsiteY9" fmla="*/ 43539 h 98831"/>
                <a:gd name="connsiteX10" fmla="*/ 85284 w 140753"/>
                <a:gd name="connsiteY10" fmla="*/ 48474 h 98831"/>
                <a:gd name="connsiteX11" fmla="*/ 108837 w 140753"/>
                <a:gd name="connsiteY11" fmla="*/ 69083 h 98831"/>
                <a:gd name="connsiteX12" fmla="*/ 111002 w 140753"/>
                <a:gd name="connsiteY12" fmla="*/ 76616 h 98831"/>
                <a:gd name="connsiteX13" fmla="*/ 101131 w 140753"/>
                <a:gd name="connsiteY13" fmla="*/ 76443 h 98831"/>
                <a:gd name="connsiteX14" fmla="*/ 65022 w 140753"/>
                <a:gd name="connsiteY14" fmla="*/ 56008 h 98831"/>
                <a:gd name="connsiteX15" fmla="*/ 59047 w 140753"/>
                <a:gd name="connsiteY15" fmla="*/ 56527 h 98831"/>
                <a:gd name="connsiteX16" fmla="*/ 62078 w 140753"/>
                <a:gd name="connsiteY16" fmla="*/ 62502 h 98831"/>
                <a:gd name="connsiteX17" fmla="*/ 84245 w 140753"/>
                <a:gd name="connsiteY17" fmla="*/ 87007 h 98831"/>
                <a:gd name="connsiteX18" fmla="*/ 86670 w 140753"/>
                <a:gd name="connsiteY18" fmla="*/ 96272 h 98831"/>
                <a:gd name="connsiteX19" fmla="*/ 78444 w 140753"/>
                <a:gd name="connsiteY19" fmla="*/ 97485 h 9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753" h="98831">
                  <a:moveTo>
                    <a:pt x="78444" y="97485"/>
                  </a:moveTo>
                  <a:cubicBezTo>
                    <a:pt x="78444" y="97485"/>
                    <a:pt x="8305" y="47002"/>
                    <a:pt x="3976" y="43712"/>
                  </a:cubicBezTo>
                  <a:cubicBezTo>
                    <a:pt x="-1566" y="39556"/>
                    <a:pt x="-1133" y="34966"/>
                    <a:pt x="4149" y="30983"/>
                  </a:cubicBezTo>
                  <a:cubicBezTo>
                    <a:pt x="12721" y="24575"/>
                    <a:pt x="27788" y="9768"/>
                    <a:pt x="35062" y="2408"/>
                  </a:cubicBezTo>
                  <a:cubicBezTo>
                    <a:pt x="37313" y="156"/>
                    <a:pt x="42335" y="-1402"/>
                    <a:pt x="49263" y="1888"/>
                  </a:cubicBezTo>
                  <a:cubicBezTo>
                    <a:pt x="55930" y="5006"/>
                    <a:pt x="131264" y="45357"/>
                    <a:pt x="135247" y="47608"/>
                  </a:cubicBezTo>
                  <a:cubicBezTo>
                    <a:pt x="139231" y="49860"/>
                    <a:pt x="142781" y="54016"/>
                    <a:pt x="139404" y="57480"/>
                  </a:cubicBezTo>
                  <a:cubicBezTo>
                    <a:pt x="135767" y="61117"/>
                    <a:pt x="131611" y="59558"/>
                    <a:pt x="123817" y="56700"/>
                  </a:cubicBezTo>
                  <a:cubicBezTo>
                    <a:pt x="116630" y="54016"/>
                    <a:pt x="93078" y="44578"/>
                    <a:pt x="89181" y="43279"/>
                  </a:cubicBezTo>
                  <a:cubicBezTo>
                    <a:pt x="86237" y="42326"/>
                    <a:pt x="84419" y="41893"/>
                    <a:pt x="82860" y="43539"/>
                  </a:cubicBezTo>
                  <a:cubicBezTo>
                    <a:pt x="81821" y="44664"/>
                    <a:pt x="82514" y="46050"/>
                    <a:pt x="85284" y="48474"/>
                  </a:cubicBezTo>
                  <a:cubicBezTo>
                    <a:pt x="87363" y="50293"/>
                    <a:pt x="106672" y="67264"/>
                    <a:pt x="108837" y="69083"/>
                  </a:cubicBezTo>
                  <a:cubicBezTo>
                    <a:pt x="111262" y="71248"/>
                    <a:pt x="113080" y="74105"/>
                    <a:pt x="111002" y="76616"/>
                  </a:cubicBezTo>
                  <a:cubicBezTo>
                    <a:pt x="108924" y="79127"/>
                    <a:pt x="104767" y="78521"/>
                    <a:pt x="101131" y="76443"/>
                  </a:cubicBezTo>
                  <a:cubicBezTo>
                    <a:pt x="99312" y="75404"/>
                    <a:pt x="66581" y="56960"/>
                    <a:pt x="65022" y="56008"/>
                  </a:cubicBezTo>
                  <a:cubicBezTo>
                    <a:pt x="63550" y="55055"/>
                    <a:pt x="60519" y="53843"/>
                    <a:pt x="59047" y="56527"/>
                  </a:cubicBezTo>
                  <a:cubicBezTo>
                    <a:pt x="57835" y="58692"/>
                    <a:pt x="59827" y="60164"/>
                    <a:pt x="62078" y="62502"/>
                  </a:cubicBezTo>
                  <a:cubicBezTo>
                    <a:pt x="67274" y="67957"/>
                    <a:pt x="82167" y="84410"/>
                    <a:pt x="84245" y="87007"/>
                  </a:cubicBezTo>
                  <a:cubicBezTo>
                    <a:pt x="88315" y="92203"/>
                    <a:pt x="87622" y="95233"/>
                    <a:pt x="86670" y="96272"/>
                  </a:cubicBezTo>
                  <a:cubicBezTo>
                    <a:pt x="82514" y="100342"/>
                    <a:pt x="81994" y="98610"/>
                    <a:pt x="78444" y="9748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7" name="Kombinationstegning: figur 186">
              <a:extLst>
                <a:ext uri="{FF2B5EF4-FFF2-40B4-BE49-F238E27FC236}">
                  <a16:creationId xmlns:a16="http://schemas.microsoft.com/office/drawing/2014/main" id="{1BF2CB2B-E2A9-4510-BAF5-68F148A7138E}"/>
                </a:ext>
              </a:extLst>
            </p:cNvPr>
            <p:cNvSpPr/>
            <p:nvPr/>
          </p:nvSpPr>
          <p:spPr>
            <a:xfrm>
              <a:off x="5977964" y="2428541"/>
              <a:ext cx="245598" cy="104288"/>
            </a:xfrm>
            <a:custGeom>
              <a:avLst/>
              <a:gdLst>
                <a:gd name="connsiteX0" fmla="*/ 6074 w 245598"/>
                <a:gd name="connsiteY0" fmla="*/ 44668 h 104288"/>
                <a:gd name="connsiteX1" fmla="*/ 878 w 245598"/>
                <a:gd name="connsiteY1" fmla="*/ 33757 h 104288"/>
                <a:gd name="connsiteX2" fmla="*/ 14040 w 245598"/>
                <a:gd name="connsiteY2" fmla="*/ 4749 h 104288"/>
                <a:gd name="connsiteX3" fmla="*/ 25557 w 245598"/>
                <a:gd name="connsiteY3" fmla="*/ 680 h 104288"/>
                <a:gd name="connsiteX4" fmla="*/ 239436 w 245598"/>
                <a:gd name="connsiteY4" fmla="*/ 60947 h 104288"/>
                <a:gd name="connsiteX5" fmla="*/ 245411 w 245598"/>
                <a:gd name="connsiteY5" fmla="*/ 68740 h 104288"/>
                <a:gd name="connsiteX6" fmla="*/ 232856 w 245598"/>
                <a:gd name="connsiteY6" fmla="*/ 73676 h 104288"/>
                <a:gd name="connsiteX7" fmla="*/ 117863 w 245598"/>
                <a:gd name="connsiteY7" fmla="*/ 45014 h 104288"/>
                <a:gd name="connsiteX8" fmla="*/ 113360 w 245598"/>
                <a:gd name="connsiteY8" fmla="*/ 47179 h 104288"/>
                <a:gd name="connsiteX9" fmla="*/ 117603 w 245598"/>
                <a:gd name="connsiteY9" fmla="*/ 52374 h 104288"/>
                <a:gd name="connsiteX10" fmla="*/ 196228 w 245598"/>
                <a:gd name="connsiteY10" fmla="*/ 78005 h 104288"/>
                <a:gd name="connsiteX11" fmla="*/ 202722 w 245598"/>
                <a:gd name="connsiteY11" fmla="*/ 87270 h 104288"/>
                <a:gd name="connsiteX12" fmla="*/ 191811 w 245598"/>
                <a:gd name="connsiteY12" fmla="*/ 89781 h 104288"/>
                <a:gd name="connsiteX13" fmla="*/ 133016 w 245598"/>
                <a:gd name="connsiteY13" fmla="*/ 73416 h 104288"/>
                <a:gd name="connsiteX14" fmla="*/ 127821 w 245598"/>
                <a:gd name="connsiteY14" fmla="*/ 75321 h 104288"/>
                <a:gd name="connsiteX15" fmla="*/ 131977 w 245598"/>
                <a:gd name="connsiteY15" fmla="*/ 80430 h 104288"/>
                <a:gd name="connsiteX16" fmla="*/ 154491 w 245598"/>
                <a:gd name="connsiteY16" fmla="*/ 92552 h 104288"/>
                <a:gd name="connsiteX17" fmla="*/ 159426 w 245598"/>
                <a:gd name="connsiteY17" fmla="*/ 101818 h 104288"/>
                <a:gd name="connsiteX18" fmla="*/ 149988 w 245598"/>
                <a:gd name="connsiteY18" fmla="*/ 103550 h 104288"/>
                <a:gd name="connsiteX19" fmla="*/ 6074 w 245598"/>
                <a:gd name="connsiteY19" fmla="*/ 44668 h 1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5598" h="104288">
                  <a:moveTo>
                    <a:pt x="6074" y="44668"/>
                  </a:moveTo>
                  <a:cubicBezTo>
                    <a:pt x="6074" y="44668"/>
                    <a:pt x="-2759" y="41550"/>
                    <a:pt x="878" y="33757"/>
                  </a:cubicBezTo>
                  <a:cubicBezTo>
                    <a:pt x="4602" y="25791"/>
                    <a:pt x="12914" y="7260"/>
                    <a:pt x="14040" y="4749"/>
                  </a:cubicBezTo>
                  <a:cubicBezTo>
                    <a:pt x="15772" y="853"/>
                    <a:pt x="18803" y="-1139"/>
                    <a:pt x="25557" y="680"/>
                  </a:cubicBezTo>
                  <a:cubicBezTo>
                    <a:pt x="59847" y="9771"/>
                    <a:pt x="208956" y="51422"/>
                    <a:pt x="239436" y="60947"/>
                  </a:cubicBezTo>
                  <a:cubicBezTo>
                    <a:pt x="242987" y="62072"/>
                    <a:pt x="246450" y="65276"/>
                    <a:pt x="245411" y="68740"/>
                  </a:cubicBezTo>
                  <a:cubicBezTo>
                    <a:pt x="243333" y="75754"/>
                    <a:pt x="237618" y="74715"/>
                    <a:pt x="232856" y="73676"/>
                  </a:cubicBezTo>
                  <a:cubicBezTo>
                    <a:pt x="220906" y="70991"/>
                    <a:pt x="119335" y="45274"/>
                    <a:pt x="117863" y="45014"/>
                  </a:cubicBezTo>
                  <a:cubicBezTo>
                    <a:pt x="115958" y="44668"/>
                    <a:pt x="114139" y="44927"/>
                    <a:pt x="113360" y="47179"/>
                  </a:cubicBezTo>
                  <a:cubicBezTo>
                    <a:pt x="112494" y="49776"/>
                    <a:pt x="114053" y="51508"/>
                    <a:pt x="117603" y="52374"/>
                  </a:cubicBezTo>
                  <a:cubicBezTo>
                    <a:pt x="119768" y="52894"/>
                    <a:pt x="196228" y="78005"/>
                    <a:pt x="196228" y="78005"/>
                  </a:cubicBezTo>
                  <a:cubicBezTo>
                    <a:pt x="196228" y="78005"/>
                    <a:pt x="204973" y="80603"/>
                    <a:pt x="202722" y="87270"/>
                  </a:cubicBezTo>
                  <a:cubicBezTo>
                    <a:pt x="201510" y="90821"/>
                    <a:pt x="194582" y="90561"/>
                    <a:pt x="191811" y="89781"/>
                  </a:cubicBezTo>
                  <a:cubicBezTo>
                    <a:pt x="189906" y="89262"/>
                    <a:pt x="135094" y="73849"/>
                    <a:pt x="133016" y="73416"/>
                  </a:cubicBezTo>
                  <a:cubicBezTo>
                    <a:pt x="131544" y="73069"/>
                    <a:pt x="129120" y="72983"/>
                    <a:pt x="127821" y="75321"/>
                  </a:cubicBezTo>
                  <a:cubicBezTo>
                    <a:pt x="127128" y="76706"/>
                    <a:pt x="128687" y="78698"/>
                    <a:pt x="131977" y="80430"/>
                  </a:cubicBezTo>
                  <a:cubicBezTo>
                    <a:pt x="134315" y="81642"/>
                    <a:pt x="151806" y="91080"/>
                    <a:pt x="154491" y="92552"/>
                  </a:cubicBezTo>
                  <a:cubicBezTo>
                    <a:pt x="158041" y="94544"/>
                    <a:pt x="162457" y="98614"/>
                    <a:pt x="159426" y="101818"/>
                  </a:cubicBezTo>
                  <a:cubicBezTo>
                    <a:pt x="156742" y="104675"/>
                    <a:pt x="152499" y="104762"/>
                    <a:pt x="149988" y="103550"/>
                  </a:cubicBezTo>
                  <a:cubicBezTo>
                    <a:pt x="147650" y="102424"/>
                    <a:pt x="6074" y="44668"/>
                    <a:pt x="6074" y="4466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8" name="Kombinationstegning: figur 187">
              <a:extLst>
                <a:ext uri="{FF2B5EF4-FFF2-40B4-BE49-F238E27FC236}">
                  <a16:creationId xmlns:a16="http://schemas.microsoft.com/office/drawing/2014/main" id="{4CC0F0D4-AEA1-4618-B743-C0DAD463440A}"/>
                </a:ext>
              </a:extLst>
            </p:cNvPr>
            <p:cNvSpPr/>
            <p:nvPr/>
          </p:nvSpPr>
          <p:spPr>
            <a:xfrm>
              <a:off x="6010418" y="2311283"/>
              <a:ext cx="332411" cy="116392"/>
            </a:xfrm>
            <a:custGeom>
              <a:avLst/>
              <a:gdLst>
                <a:gd name="connsiteX0" fmla="*/ 8862 w 332411"/>
                <a:gd name="connsiteY0" fmla="*/ 64338 h 116392"/>
                <a:gd name="connsiteX1" fmla="*/ 116 w 332411"/>
                <a:gd name="connsiteY1" fmla="*/ 52129 h 116392"/>
                <a:gd name="connsiteX2" fmla="*/ 4186 w 332411"/>
                <a:gd name="connsiteY2" fmla="*/ 8401 h 116392"/>
                <a:gd name="connsiteX3" fmla="*/ 14057 w 332411"/>
                <a:gd name="connsiteY3" fmla="*/ 174 h 116392"/>
                <a:gd name="connsiteX4" fmla="*/ 166804 w 332411"/>
                <a:gd name="connsiteY4" fmla="*/ 9699 h 116392"/>
                <a:gd name="connsiteX5" fmla="*/ 184555 w 332411"/>
                <a:gd name="connsiteY5" fmla="*/ 17666 h 116392"/>
                <a:gd name="connsiteX6" fmla="*/ 171307 w 332411"/>
                <a:gd name="connsiteY6" fmla="*/ 24247 h 116392"/>
                <a:gd name="connsiteX7" fmla="*/ 100908 w 332411"/>
                <a:gd name="connsiteY7" fmla="*/ 23208 h 116392"/>
                <a:gd name="connsiteX8" fmla="*/ 95713 w 332411"/>
                <a:gd name="connsiteY8" fmla="*/ 26152 h 116392"/>
                <a:gd name="connsiteX9" fmla="*/ 101774 w 332411"/>
                <a:gd name="connsiteY9" fmla="*/ 30654 h 116392"/>
                <a:gd name="connsiteX10" fmla="*/ 279285 w 332411"/>
                <a:gd name="connsiteY10" fmla="*/ 55419 h 116392"/>
                <a:gd name="connsiteX11" fmla="*/ 293833 w 332411"/>
                <a:gd name="connsiteY11" fmla="*/ 63299 h 116392"/>
                <a:gd name="connsiteX12" fmla="*/ 279978 w 332411"/>
                <a:gd name="connsiteY12" fmla="*/ 72391 h 116392"/>
                <a:gd name="connsiteX13" fmla="*/ 95626 w 332411"/>
                <a:gd name="connsiteY13" fmla="*/ 49964 h 116392"/>
                <a:gd name="connsiteX14" fmla="*/ 88526 w 332411"/>
                <a:gd name="connsiteY14" fmla="*/ 52995 h 116392"/>
                <a:gd name="connsiteX15" fmla="*/ 95107 w 332411"/>
                <a:gd name="connsiteY15" fmla="*/ 57671 h 116392"/>
                <a:gd name="connsiteX16" fmla="*/ 320589 w 332411"/>
                <a:gd name="connsiteY16" fmla="*/ 99667 h 116392"/>
                <a:gd name="connsiteX17" fmla="*/ 331933 w 332411"/>
                <a:gd name="connsiteY17" fmla="*/ 111097 h 116392"/>
                <a:gd name="connsiteX18" fmla="*/ 317039 w 332411"/>
                <a:gd name="connsiteY18" fmla="*/ 115687 h 116392"/>
                <a:gd name="connsiteX19" fmla="*/ 8862 w 332411"/>
                <a:gd name="connsiteY19" fmla="*/ 64338 h 11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411" h="116392">
                  <a:moveTo>
                    <a:pt x="8862" y="64338"/>
                  </a:moveTo>
                  <a:cubicBezTo>
                    <a:pt x="3320" y="63472"/>
                    <a:pt x="-750" y="58796"/>
                    <a:pt x="116" y="52129"/>
                  </a:cubicBezTo>
                  <a:cubicBezTo>
                    <a:pt x="896" y="45808"/>
                    <a:pt x="4186" y="11691"/>
                    <a:pt x="4186" y="8401"/>
                  </a:cubicBezTo>
                  <a:cubicBezTo>
                    <a:pt x="4273" y="3551"/>
                    <a:pt x="7910" y="434"/>
                    <a:pt x="14057" y="174"/>
                  </a:cubicBezTo>
                  <a:cubicBezTo>
                    <a:pt x="55708" y="-1384"/>
                    <a:pt x="154681" y="7968"/>
                    <a:pt x="166804" y="9699"/>
                  </a:cubicBezTo>
                  <a:cubicBezTo>
                    <a:pt x="179619" y="11518"/>
                    <a:pt x="183689" y="14029"/>
                    <a:pt x="184555" y="17666"/>
                  </a:cubicBezTo>
                  <a:cubicBezTo>
                    <a:pt x="186027" y="23641"/>
                    <a:pt x="177541" y="24506"/>
                    <a:pt x="171307" y="24247"/>
                  </a:cubicBezTo>
                  <a:cubicBezTo>
                    <a:pt x="152257" y="23294"/>
                    <a:pt x="119872" y="22775"/>
                    <a:pt x="100908" y="23208"/>
                  </a:cubicBezTo>
                  <a:cubicBezTo>
                    <a:pt x="98051" y="23294"/>
                    <a:pt x="96405" y="23381"/>
                    <a:pt x="95713" y="26152"/>
                  </a:cubicBezTo>
                  <a:cubicBezTo>
                    <a:pt x="95020" y="28749"/>
                    <a:pt x="98570" y="30135"/>
                    <a:pt x="101774" y="30654"/>
                  </a:cubicBezTo>
                  <a:cubicBezTo>
                    <a:pt x="131648" y="34724"/>
                    <a:pt x="252616" y="50311"/>
                    <a:pt x="279285" y="55419"/>
                  </a:cubicBezTo>
                  <a:cubicBezTo>
                    <a:pt x="286732" y="56891"/>
                    <a:pt x="292967" y="60009"/>
                    <a:pt x="293833" y="63299"/>
                  </a:cubicBezTo>
                  <a:cubicBezTo>
                    <a:pt x="296084" y="71439"/>
                    <a:pt x="289763" y="73863"/>
                    <a:pt x="279978" y="72391"/>
                  </a:cubicBezTo>
                  <a:cubicBezTo>
                    <a:pt x="245515" y="67369"/>
                    <a:pt x="107316" y="51176"/>
                    <a:pt x="95626" y="49964"/>
                  </a:cubicBezTo>
                  <a:cubicBezTo>
                    <a:pt x="93028" y="49704"/>
                    <a:pt x="89478" y="49531"/>
                    <a:pt x="88526" y="52995"/>
                  </a:cubicBezTo>
                  <a:cubicBezTo>
                    <a:pt x="87660" y="55852"/>
                    <a:pt x="90431" y="56805"/>
                    <a:pt x="95107" y="57671"/>
                  </a:cubicBezTo>
                  <a:cubicBezTo>
                    <a:pt x="141952" y="65897"/>
                    <a:pt x="274783" y="89277"/>
                    <a:pt x="320589" y="99667"/>
                  </a:cubicBezTo>
                  <a:cubicBezTo>
                    <a:pt x="325352" y="100706"/>
                    <a:pt x="334617" y="104603"/>
                    <a:pt x="331933" y="111097"/>
                  </a:cubicBezTo>
                  <a:cubicBezTo>
                    <a:pt x="329681" y="116639"/>
                    <a:pt x="325265" y="117159"/>
                    <a:pt x="317039" y="115687"/>
                  </a:cubicBezTo>
                  <a:cubicBezTo>
                    <a:pt x="268548" y="107114"/>
                    <a:pt x="76749" y="75509"/>
                    <a:pt x="8862" y="64338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89" name="Kombinationstegning: figur 188">
              <a:extLst>
                <a:ext uri="{FF2B5EF4-FFF2-40B4-BE49-F238E27FC236}">
                  <a16:creationId xmlns:a16="http://schemas.microsoft.com/office/drawing/2014/main" id="{9F462C44-F696-4722-AEC5-5E2F9AE70E18}"/>
                </a:ext>
              </a:extLst>
            </p:cNvPr>
            <p:cNvSpPr/>
            <p:nvPr/>
          </p:nvSpPr>
          <p:spPr>
            <a:xfrm>
              <a:off x="5432329" y="1948982"/>
              <a:ext cx="743896" cy="376301"/>
            </a:xfrm>
            <a:custGeom>
              <a:avLst/>
              <a:gdLst>
                <a:gd name="connsiteX0" fmla="*/ 739957 w 743896"/>
                <a:gd name="connsiteY0" fmla="*/ 268524 h 376301"/>
                <a:gd name="connsiteX1" fmla="*/ 691120 w 743896"/>
                <a:gd name="connsiteY1" fmla="*/ 197693 h 376301"/>
                <a:gd name="connsiteX2" fmla="*/ 689215 w 743896"/>
                <a:gd name="connsiteY2" fmla="*/ 180375 h 376301"/>
                <a:gd name="connsiteX3" fmla="*/ 719175 w 743896"/>
                <a:gd name="connsiteY3" fmla="*/ 105387 h 376301"/>
                <a:gd name="connsiteX4" fmla="*/ 603143 w 743896"/>
                <a:gd name="connsiteY4" fmla="*/ 6 h 376301"/>
                <a:gd name="connsiteX5" fmla="*/ 484860 w 743896"/>
                <a:gd name="connsiteY5" fmla="*/ 3816 h 376301"/>
                <a:gd name="connsiteX6" fmla="*/ 464598 w 743896"/>
                <a:gd name="connsiteY6" fmla="*/ 26762 h 376301"/>
                <a:gd name="connsiteX7" fmla="*/ 474209 w 743896"/>
                <a:gd name="connsiteY7" fmla="*/ 230424 h 376301"/>
                <a:gd name="connsiteX8" fmla="*/ 458017 w 743896"/>
                <a:gd name="connsiteY8" fmla="*/ 261510 h 376301"/>
                <a:gd name="connsiteX9" fmla="*/ 340340 w 743896"/>
                <a:gd name="connsiteY9" fmla="*/ 288267 h 376301"/>
                <a:gd name="connsiteX10" fmla="*/ 322502 w 743896"/>
                <a:gd name="connsiteY10" fmla="*/ 280993 h 376301"/>
                <a:gd name="connsiteX11" fmla="*/ 313237 w 743896"/>
                <a:gd name="connsiteY11" fmla="*/ 246963 h 376301"/>
                <a:gd name="connsiteX12" fmla="*/ 320337 w 743896"/>
                <a:gd name="connsiteY12" fmla="*/ 230684 h 376301"/>
                <a:gd name="connsiteX13" fmla="*/ 356792 w 743896"/>
                <a:gd name="connsiteY13" fmla="*/ 220120 h 376301"/>
                <a:gd name="connsiteX14" fmla="*/ 371945 w 743896"/>
                <a:gd name="connsiteY14" fmla="*/ 196740 h 376301"/>
                <a:gd name="connsiteX15" fmla="*/ 364932 w 743896"/>
                <a:gd name="connsiteY15" fmla="*/ 167992 h 376301"/>
                <a:gd name="connsiteX16" fmla="*/ 334884 w 743896"/>
                <a:gd name="connsiteY16" fmla="*/ 161584 h 376301"/>
                <a:gd name="connsiteX17" fmla="*/ 302066 w 743896"/>
                <a:gd name="connsiteY17" fmla="*/ 173101 h 376301"/>
                <a:gd name="connsiteX18" fmla="*/ 288385 w 743896"/>
                <a:gd name="connsiteY18" fmla="*/ 168945 h 376301"/>
                <a:gd name="connsiteX19" fmla="*/ 277475 w 743896"/>
                <a:gd name="connsiteY19" fmla="*/ 120281 h 376301"/>
                <a:gd name="connsiteX20" fmla="*/ 283883 w 743896"/>
                <a:gd name="connsiteY20" fmla="*/ 104781 h 376301"/>
                <a:gd name="connsiteX21" fmla="*/ 373850 w 743896"/>
                <a:gd name="connsiteY21" fmla="*/ 81055 h 376301"/>
                <a:gd name="connsiteX22" fmla="*/ 409959 w 743896"/>
                <a:gd name="connsiteY22" fmla="*/ 58108 h 376301"/>
                <a:gd name="connsiteX23" fmla="*/ 406668 w 743896"/>
                <a:gd name="connsiteY23" fmla="*/ 30486 h 376301"/>
                <a:gd name="connsiteX24" fmla="*/ 381903 w 743896"/>
                <a:gd name="connsiteY24" fmla="*/ 17410 h 376301"/>
                <a:gd name="connsiteX25" fmla="*/ 10428 w 743896"/>
                <a:gd name="connsiteY25" fmla="*/ 145565 h 376301"/>
                <a:gd name="connsiteX26" fmla="*/ 1250 w 743896"/>
                <a:gd name="connsiteY26" fmla="*/ 161498 h 376301"/>
                <a:gd name="connsiteX27" fmla="*/ 14845 w 743896"/>
                <a:gd name="connsiteY27" fmla="*/ 188514 h 376301"/>
                <a:gd name="connsiteX28" fmla="*/ 29651 w 743896"/>
                <a:gd name="connsiteY28" fmla="*/ 195441 h 376301"/>
                <a:gd name="connsiteX29" fmla="*/ 71388 w 743896"/>
                <a:gd name="connsiteY29" fmla="*/ 230597 h 376301"/>
                <a:gd name="connsiteX30" fmla="*/ 65847 w 743896"/>
                <a:gd name="connsiteY30" fmla="*/ 362995 h 376301"/>
                <a:gd name="connsiteX31" fmla="*/ 82472 w 743896"/>
                <a:gd name="connsiteY31" fmla="*/ 373732 h 376301"/>
                <a:gd name="connsiteX32" fmla="*/ 122564 w 743896"/>
                <a:gd name="connsiteY32" fmla="*/ 348967 h 376301"/>
                <a:gd name="connsiteX33" fmla="*/ 126980 w 743896"/>
                <a:gd name="connsiteY33" fmla="*/ 336671 h 376301"/>
                <a:gd name="connsiteX34" fmla="*/ 128798 w 743896"/>
                <a:gd name="connsiteY34" fmla="*/ 317362 h 376301"/>
                <a:gd name="connsiteX35" fmla="*/ 140228 w 743896"/>
                <a:gd name="connsiteY35" fmla="*/ 298225 h 376301"/>
                <a:gd name="connsiteX36" fmla="*/ 235392 w 743896"/>
                <a:gd name="connsiteY36" fmla="*/ 258913 h 376301"/>
                <a:gd name="connsiteX37" fmla="*/ 251757 w 743896"/>
                <a:gd name="connsiteY37" fmla="*/ 268351 h 376301"/>
                <a:gd name="connsiteX38" fmla="*/ 272626 w 743896"/>
                <a:gd name="connsiteY38" fmla="*/ 340135 h 376301"/>
                <a:gd name="connsiteX39" fmla="*/ 304924 w 743896"/>
                <a:gd name="connsiteY39" fmla="*/ 359791 h 376301"/>
                <a:gd name="connsiteX40" fmla="*/ 518630 w 743896"/>
                <a:gd name="connsiteY40" fmla="*/ 315197 h 376301"/>
                <a:gd name="connsiteX41" fmla="*/ 544348 w 743896"/>
                <a:gd name="connsiteY41" fmla="*/ 284197 h 376301"/>
                <a:gd name="connsiteX42" fmla="*/ 543136 w 743896"/>
                <a:gd name="connsiteY42" fmla="*/ 229039 h 376301"/>
                <a:gd name="connsiteX43" fmla="*/ 561493 w 743896"/>
                <a:gd name="connsiteY43" fmla="*/ 209642 h 376301"/>
                <a:gd name="connsiteX44" fmla="*/ 606174 w 743896"/>
                <a:gd name="connsiteY44" fmla="*/ 208690 h 376301"/>
                <a:gd name="connsiteX45" fmla="*/ 627216 w 743896"/>
                <a:gd name="connsiteY45" fmla="*/ 222111 h 376301"/>
                <a:gd name="connsiteX46" fmla="*/ 660639 w 743896"/>
                <a:gd name="connsiteY46" fmla="*/ 304546 h 376301"/>
                <a:gd name="connsiteX47" fmla="*/ 676486 w 743896"/>
                <a:gd name="connsiteY47" fmla="*/ 319267 h 376301"/>
                <a:gd name="connsiteX48" fmla="*/ 724457 w 743896"/>
                <a:gd name="connsiteY48" fmla="*/ 324375 h 376301"/>
                <a:gd name="connsiteX49" fmla="*/ 738225 w 743896"/>
                <a:gd name="connsiteY49" fmla="*/ 314591 h 376301"/>
                <a:gd name="connsiteX50" fmla="*/ 743247 w 743896"/>
                <a:gd name="connsiteY50" fmla="*/ 286881 h 376301"/>
                <a:gd name="connsiteX51" fmla="*/ 739957 w 743896"/>
                <a:gd name="connsiteY51" fmla="*/ 268524 h 376301"/>
                <a:gd name="connsiteX52" fmla="*/ 221537 w 743896"/>
                <a:gd name="connsiteY52" fmla="*/ 204014 h 376301"/>
                <a:gd name="connsiteX53" fmla="*/ 144471 w 743896"/>
                <a:gd name="connsiteY53" fmla="*/ 236918 h 376301"/>
                <a:gd name="connsiteX54" fmla="*/ 132002 w 743896"/>
                <a:gd name="connsiteY54" fmla="*/ 230424 h 376301"/>
                <a:gd name="connsiteX55" fmla="*/ 136332 w 743896"/>
                <a:gd name="connsiteY55" fmla="*/ 169724 h 376301"/>
                <a:gd name="connsiteX56" fmla="*/ 146203 w 743896"/>
                <a:gd name="connsiteY56" fmla="*/ 152059 h 376301"/>
                <a:gd name="connsiteX57" fmla="*/ 200495 w 743896"/>
                <a:gd name="connsiteY57" fmla="*/ 128247 h 376301"/>
                <a:gd name="connsiteX58" fmla="*/ 214610 w 743896"/>
                <a:gd name="connsiteY58" fmla="*/ 135001 h 376301"/>
                <a:gd name="connsiteX59" fmla="*/ 227425 w 743896"/>
                <a:gd name="connsiteY59" fmla="*/ 186090 h 376301"/>
                <a:gd name="connsiteX60" fmla="*/ 221537 w 743896"/>
                <a:gd name="connsiteY60" fmla="*/ 204014 h 376301"/>
                <a:gd name="connsiteX61" fmla="*/ 596389 w 743896"/>
                <a:gd name="connsiteY61" fmla="*/ 151973 h 376301"/>
                <a:gd name="connsiteX62" fmla="*/ 559242 w 743896"/>
                <a:gd name="connsiteY62" fmla="*/ 153878 h 376301"/>
                <a:gd name="connsiteX63" fmla="*/ 540191 w 743896"/>
                <a:gd name="connsiteY63" fmla="*/ 141322 h 376301"/>
                <a:gd name="connsiteX64" fmla="*/ 538979 w 743896"/>
                <a:gd name="connsiteY64" fmla="*/ 80708 h 376301"/>
                <a:gd name="connsiteX65" fmla="*/ 552488 w 743896"/>
                <a:gd name="connsiteY65" fmla="*/ 63390 h 376301"/>
                <a:gd name="connsiteX66" fmla="*/ 600978 w 743896"/>
                <a:gd name="connsiteY66" fmla="*/ 62351 h 376301"/>
                <a:gd name="connsiteX67" fmla="*/ 649989 w 743896"/>
                <a:gd name="connsiteY67" fmla="*/ 100884 h 376301"/>
                <a:gd name="connsiteX68" fmla="*/ 596389 w 743896"/>
                <a:gd name="connsiteY68" fmla="*/ 151973 h 37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743896" h="376301">
                  <a:moveTo>
                    <a:pt x="739957" y="268524"/>
                  </a:moveTo>
                  <a:cubicBezTo>
                    <a:pt x="735281" y="261943"/>
                    <a:pt x="693977" y="201763"/>
                    <a:pt x="691120" y="197693"/>
                  </a:cubicBezTo>
                  <a:cubicBezTo>
                    <a:pt x="685318" y="189380"/>
                    <a:pt x="684279" y="186436"/>
                    <a:pt x="689215" y="180375"/>
                  </a:cubicBezTo>
                  <a:cubicBezTo>
                    <a:pt x="709304" y="155523"/>
                    <a:pt x="718482" y="129459"/>
                    <a:pt x="719175" y="105387"/>
                  </a:cubicBezTo>
                  <a:cubicBezTo>
                    <a:pt x="720907" y="42868"/>
                    <a:pt x="674494" y="265"/>
                    <a:pt x="603143" y="6"/>
                  </a:cubicBezTo>
                  <a:cubicBezTo>
                    <a:pt x="562272" y="-167"/>
                    <a:pt x="508326" y="3643"/>
                    <a:pt x="484860" y="3816"/>
                  </a:cubicBezTo>
                  <a:cubicBezTo>
                    <a:pt x="464251" y="3989"/>
                    <a:pt x="463992" y="15679"/>
                    <a:pt x="464598" y="26762"/>
                  </a:cubicBezTo>
                  <a:cubicBezTo>
                    <a:pt x="465204" y="37933"/>
                    <a:pt x="472910" y="202282"/>
                    <a:pt x="474209" y="230424"/>
                  </a:cubicBezTo>
                  <a:cubicBezTo>
                    <a:pt x="474989" y="246790"/>
                    <a:pt x="472910" y="258653"/>
                    <a:pt x="458017" y="261510"/>
                  </a:cubicBezTo>
                  <a:cubicBezTo>
                    <a:pt x="414635" y="269823"/>
                    <a:pt x="366317" y="280993"/>
                    <a:pt x="340340" y="288267"/>
                  </a:cubicBezTo>
                  <a:cubicBezTo>
                    <a:pt x="329083" y="291384"/>
                    <a:pt x="325619" y="288527"/>
                    <a:pt x="322502" y="280993"/>
                  </a:cubicBezTo>
                  <a:cubicBezTo>
                    <a:pt x="319644" y="273893"/>
                    <a:pt x="314882" y="254237"/>
                    <a:pt x="313237" y="246963"/>
                  </a:cubicBezTo>
                  <a:cubicBezTo>
                    <a:pt x="310985" y="237005"/>
                    <a:pt x="311245" y="233628"/>
                    <a:pt x="320337" y="230684"/>
                  </a:cubicBezTo>
                  <a:cubicBezTo>
                    <a:pt x="333153" y="226614"/>
                    <a:pt x="344236" y="223410"/>
                    <a:pt x="356792" y="220120"/>
                  </a:cubicBezTo>
                  <a:cubicBezTo>
                    <a:pt x="371859" y="216137"/>
                    <a:pt x="375323" y="213799"/>
                    <a:pt x="371945" y="196740"/>
                  </a:cubicBezTo>
                  <a:cubicBezTo>
                    <a:pt x="371079" y="192324"/>
                    <a:pt x="368395" y="180028"/>
                    <a:pt x="364932" y="167992"/>
                  </a:cubicBezTo>
                  <a:cubicBezTo>
                    <a:pt x="360862" y="154051"/>
                    <a:pt x="350557" y="156216"/>
                    <a:pt x="334884" y="161584"/>
                  </a:cubicBezTo>
                  <a:cubicBezTo>
                    <a:pt x="324667" y="165048"/>
                    <a:pt x="313756" y="169291"/>
                    <a:pt x="302066" y="173101"/>
                  </a:cubicBezTo>
                  <a:cubicBezTo>
                    <a:pt x="292801" y="176132"/>
                    <a:pt x="290290" y="174573"/>
                    <a:pt x="288385" y="168945"/>
                  </a:cubicBezTo>
                  <a:cubicBezTo>
                    <a:pt x="285787" y="161238"/>
                    <a:pt x="278860" y="127901"/>
                    <a:pt x="277475" y="120281"/>
                  </a:cubicBezTo>
                  <a:cubicBezTo>
                    <a:pt x="276263" y="113700"/>
                    <a:pt x="276089" y="107552"/>
                    <a:pt x="283883" y="104781"/>
                  </a:cubicBezTo>
                  <a:cubicBezTo>
                    <a:pt x="319644" y="92225"/>
                    <a:pt x="342331" y="86337"/>
                    <a:pt x="373850" y="81055"/>
                  </a:cubicBezTo>
                  <a:cubicBezTo>
                    <a:pt x="404157" y="75946"/>
                    <a:pt x="412470" y="76985"/>
                    <a:pt x="409959" y="58108"/>
                  </a:cubicBezTo>
                  <a:cubicBezTo>
                    <a:pt x="409439" y="54212"/>
                    <a:pt x="408140" y="38452"/>
                    <a:pt x="406668" y="30486"/>
                  </a:cubicBezTo>
                  <a:cubicBezTo>
                    <a:pt x="403811" y="15073"/>
                    <a:pt x="402252" y="13774"/>
                    <a:pt x="381903" y="17410"/>
                  </a:cubicBezTo>
                  <a:cubicBezTo>
                    <a:pt x="254182" y="40270"/>
                    <a:pt x="143778" y="76206"/>
                    <a:pt x="10428" y="145565"/>
                  </a:cubicBezTo>
                  <a:cubicBezTo>
                    <a:pt x="2289" y="149808"/>
                    <a:pt x="-2387" y="152839"/>
                    <a:pt x="1250" y="161498"/>
                  </a:cubicBezTo>
                  <a:cubicBezTo>
                    <a:pt x="4973" y="170417"/>
                    <a:pt x="12766" y="184704"/>
                    <a:pt x="14845" y="188514"/>
                  </a:cubicBezTo>
                  <a:cubicBezTo>
                    <a:pt x="17615" y="193536"/>
                    <a:pt x="22205" y="196827"/>
                    <a:pt x="29651" y="195441"/>
                  </a:cubicBezTo>
                  <a:cubicBezTo>
                    <a:pt x="58573" y="190073"/>
                    <a:pt x="73466" y="198905"/>
                    <a:pt x="71388" y="230597"/>
                  </a:cubicBezTo>
                  <a:cubicBezTo>
                    <a:pt x="68271" y="278569"/>
                    <a:pt x="65067" y="333987"/>
                    <a:pt x="65847" y="362995"/>
                  </a:cubicBezTo>
                  <a:cubicBezTo>
                    <a:pt x="66106" y="373819"/>
                    <a:pt x="67578" y="380140"/>
                    <a:pt x="82472" y="373732"/>
                  </a:cubicBezTo>
                  <a:cubicBezTo>
                    <a:pt x="93123" y="369143"/>
                    <a:pt x="115809" y="354163"/>
                    <a:pt x="122564" y="348967"/>
                  </a:cubicBezTo>
                  <a:cubicBezTo>
                    <a:pt x="126287" y="346109"/>
                    <a:pt x="126287" y="344291"/>
                    <a:pt x="126980" y="336671"/>
                  </a:cubicBezTo>
                  <a:cubicBezTo>
                    <a:pt x="127499" y="331389"/>
                    <a:pt x="128105" y="320912"/>
                    <a:pt x="128798" y="317362"/>
                  </a:cubicBezTo>
                  <a:cubicBezTo>
                    <a:pt x="130184" y="309741"/>
                    <a:pt x="132435" y="302121"/>
                    <a:pt x="140228" y="298225"/>
                  </a:cubicBezTo>
                  <a:cubicBezTo>
                    <a:pt x="154342" y="291211"/>
                    <a:pt x="224654" y="262203"/>
                    <a:pt x="235392" y="258913"/>
                  </a:cubicBezTo>
                  <a:cubicBezTo>
                    <a:pt x="245263" y="255795"/>
                    <a:pt x="249592" y="260558"/>
                    <a:pt x="251757" y="268351"/>
                  </a:cubicBezTo>
                  <a:cubicBezTo>
                    <a:pt x="258338" y="291990"/>
                    <a:pt x="266218" y="318920"/>
                    <a:pt x="272626" y="340135"/>
                  </a:cubicBezTo>
                  <a:cubicBezTo>
                    <a:pt x="279207" y="362042"/>
                    <a:pt x="281112" y="369143"/>
                    <a:pt x="304924" y="359791"/>
                  </a:cubicBezTo>
                  <a:cubicBezTo>
                    <a:pt x="374630" y="332342"/>
                    <a:pt x="446327" y="318920"/>
                    <a:pt x="518630" y="315197"/>
                  </a:cubicBezTo>
                  <a:cubicBezTo>
                    <a:pt x="539152" y="314157"/>
                    <a:pt x="545647" y="310521"/>
                    <a:pt x="544348" y="284197"/>
                  </a:cubicBezTo>
                  <a:cubicBezTo>
                    <a:pt x="543569" y="269303"/>
                    <a:pt x="543655" y="241335"/>
                    <a:pt x="543136" y="229039"/>
                  </a:cubicBezTo>
                  <a:cubicBezTo>
                    <a:pt x="542616" y="216829"/>
                    <a:pt x="550409" y="210768"/>
                    <a:pt x="561493" y="209642"/>
                  </a:cubicBezTo>
                  <a:cubicBezTo>
                    <a:pt x="568160" y="208950"/>
                    <a:pt x="597342" y="208603"/>
                    <a:pt x="606174" y="208690"/>
                  </a:cubicBezTo>
                  <a:cubicBezTo>
                    <a:pt x="618556" y="208776"/>
                    <a:pt x="623146" y="211374"/>
                    <a:pt x="627216" y="222111"/>
                  </a:cubicBezTo>
                  <a:lnTo>
                    <a:pt x="660639" y="304546"/>
                  </a:lnTo>
                  <a:cubicBezTo>
                    <a:pt x="664969" y="315370"/>
                    <a:pt x="667740" y="318227"/>
                    <a:pt x="676486" y="319267"/>
                  </a:cubicBezTo>
                  <a:cubicBezTo>
                    <a:pt x="685231" y="320392"/>
                    <a:pt x="710256" y="322643"/>
                    <a:pt x="724457" y="324375"/>
                  </a:cubicBezTo>
                  <a:cubicBezTo>
                    <a:pt x="733895" y="325501"/>
                    <a:pt x="736753" y="322211"/>
                    <a:pt x="738225" y="314591"/>
                  </a:cubicBezTo>
                  <a:cubicBezTo>
                    <a:pt x="739437" y="308356"/>
                    <a:pt x="742122" y="295194"/>
                    <a:pt x="743247" y="286881"/>
                  </a:cubicBezTo>
                  <a:cubicBezTo>
                    <a:pt x="744546" y="276577"/>
                    <a:pt x="744113" y="274499"/>
                    <a:pt x="739957" y="268524"/>
                  </a:cubicBezTo>
                  <a:close/>
                  <a:moveTo>
                    <a:pt x="221537" y="204014"/>
                  </a:moveTo>
                  <a:cubicBezTo>
                    <a:pt x="215389" y="206871"/>
                    <a:pt x="147069" y="236139"/>
                    <a:pt x="144471" y="236918"/>
                  </a:cubicBezTo>
                  <a:cubicBezTo>
                    <a:pt x="141787" y="237698"/>
                    <a:pt x="132002" y="241508"/>
                    <a:pt x="132002" y="230424"/>
                  </a:cubicBezTo>
                  <a:cubicBezTo>
                    <a:pt x="132002" y="218908"/>
                    <a:pt x="134773" y="177863"/>
                    <a:pt x="136332" y="169724"/>
                  </a:cubicBezTo>
                  <a:cubicBezTo>
                    <a:pt x="137977" y="160978"/>
                    <a:pt x="140834" y="155696"/>
                    <a:pt x="146203" y="152059"/>
                  </a:cubicBezTo>
                  <a:cubicBezTo>
                    <a:pt x="157287" y="144526"/>
                    <a:pt x="185342" y="132490"/>
                    <a:pt x="200495" y="128247"/>
                  </a:cubicBezTo>
                  <a:cubicBezTo>
                    <a:pt x="209154" y="125822"/>
                    <a:pt x="212358" y="127901"/>
                    <a:pt x="214610" y="135001"/>
                  </a:cubicBezTo>
                  <a:cubicBezTo>
                    <a:pt x="217467" y="144180"/>
                    <a:pt x="224741" y="173361"/>
                    <a:pt x="227425" y="186090"/>
                  </a:cubicBezTo>
                  <a:cubicBezTo>
                    <a:pt x="229763" y="198559"/>
                    <a:pt x="229157" y="200377"/>
                    <a:pt x="221537" y="204014"/>
                  </a:cubicBezTo>
                  <a:close/>
                  <a:moveTo>
                    <a:pt x="596389" y="151973"/>
                  </a:moveTo>
                  <a:cubicBezTo>
                    <a:pt x="580716" y="153445"/>
                    <a:pt x="563744" y="153878"/>
                    <a:pt x="559242" y="153878"/>
                  </a:cubicBezTo>
                  <a:cubicBezTo>
                    <a:pt x="542703" y="153964"/>
                    <a:pt x="540798" y="150414"/>
                    <a:pt x="540191" y="141322"/>
                  </a:cubicBezTo>
                  <a:cubicBezTo>
                    <a:pt x="539239" y="126602"/>
                    <a:pt x="538806" y="98286"/>
                    <a:pt x="538979" y="80708"/>
                  </a:cubicBezTo>
                  <a:cubicBezTo>
                    <a:pt x="539152" y="64256"/>
                    <a:pt x="542096" y="63563"/>
                    <a:pt x="552488" y="63390"/>
                  </a:cubicBezTo>
                  <a:cubicBezTo>
                    <a:pt x="561579" y="63217"/>
                    <a:pt x="592752" y="62438"/>
                    <a:pt x="600978" y="62351"/>
                  </a:cubicBezTo>
                  <a:cubicBezTo>
                    <a:pt x="627735" y="61918"/>
                    <a:pt x="648950" y="76033"/>
                    <a:pt x="649989" y="100884"/>
                  </a:cubicBezTo>
                  <a:cubicBezTo>
                    <a:pt x="651201" y="130152"/>
                    <a:pt x="638039" y="147990"/>
                    <a:pt x="596389" y="15197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0" name="Kombinationstegning: figur 189">
              <a:extLst>
                <a:ext uri="{FF2B5EF4-FFF2-40B4-BE49-F238E27FC236}">
                  <a16:creationId xmlns:a16="http://schemas.microsoft.com/office/drawing/2014/main" id="{2D6CD597-5326-4AD8-BDFE-99ED659EDBF0}"/>
                </a:ext>
              </a:extLst>
            </p:cNvPr>
            <p:cNvSpPr/>
            <p:nvPr/>
          </p:nvSpPr>
          <p:spPr>
            <a:xfrm>
              <a:off x="6908581" y="2875436"/>
              <a:ext cx="339499" cy="319194"/>
            </a:xfrm>
            <a:custGeom>
              <a:avLst/>
              <a:gdLst>
                <a:gd name="connsiteX0" fmla="*/ 30467 w 339499"/>
                <a:gd name="connsiteY0" fmla="*/ 306693 h 319194"/>
                <a:gd name="connsiteX1" fmla="*/ 25445 w 339499"/>
                <a:gd name="connsiteY1" fmla="*/ 265043 h 319194"/>
                <a:gd name="connsiteX2" fmla="*/ 47612 w 339499"/>
                <a:gd name="connsiteY2" fmla="*/ 242269 h 319194"/>
                <a:gd name="connsiteX3" fmla="*/ 116279 w 339499"/>
                <a:gd name="connsiteY3" fmla="*/ 206334 h 319194"/>
                <a:gd name="connsiteX4" fmla="*/ 129960 w 339499"/>
                <a:gd name="connsiteY4" fmla="*/ 183907 h 319194"/>
                <a:gd name="connsiteX5" fmla="*/ 117145 w 339499"/>
                <a:gd name="connsiteY5" fmla="*/ 118704 h 319194"/>
                <a:gd name="connsiteX6" fmla="*/ 97749 w 339499"/>
                <a:gd name="connsiteY6" fmla="*/ 110132 h 319194"/>
                <a:gd name="connsiteX7" fmla="*/ 43716 w 339499"/>
                <a:gd name="connsiteY7" fmla="*/ 122428 h 319194"/>
                <a:gd name="connsiteX8" fmla="*/ 10638 w 339499"/>
                <a:gd name="connsiteY8" fmla="*/ 116972 h 319194"/>
                <a:gd name="connsiteX9" fmla="*/ 593 w 339499"/>
                <a:gd name="connsiteY9" fmla="*/ 74370 h 319194"/>
                <a:gd name="connsiteX10" fmla="*/ 21895 w 339499"/>
                <a:gd name="connsiteY10" fmla="*/ 54367 h 319194"/>
                <a:gd name="connsiteX11" fmla="*/ 240104 w 339499"/>
                <a:gd name="connsiteY11" fmla="*/ 10725 h 319194"/>
                <a:gd name="connsiteX12" fmla="*/ 313273 w 339499"/>
                <a:gd name="connsiteY12" fmla="*/ 15142 h 319194"/>
                <a:gd name="connsiteX13" fmla="*/ 337952 w 339499"/>
                <a:gd name="connsiteY13" fmla="*/ 157843 h 319194"/>
                <a:gd name="connsiteX14" fmla="*/ 253699 w 339499"/>
                <a:gd name="connsiteY14" fmla="*/ 282881 h 319194"/>
                <a:gd name="connsiteX15" fmla="*/ 174987 w 339499"/>
                <a:gd name="connsiteY15" fmla="*/ 259588 h 319194"/>
                <a:gd name="connsiteX16" fmla="*/ 156370 w 339499"/>
                <a:gd name="connsiteY16" fmla="*/ 257856 h 319194"/>
                <a:gd name="connsiteX17" fmla="*/ 99913 w 339499"/>
                <a:gd name="connsiteY17" fmla="*/ 306520 h 319194"/>
                <a:gd name="connsiteX18" fmla="*/ 64671 w 339499"/>
                <a:gd name="connsiteY18" fmla="*/ 318902 h 319194"/>
                <a:gd name="connsiteX19" fmla="*/ 40685 w 339499"/>
                <a:gd name="connsiteY19" fmla="*/ 317863 h 319194"/>
                <a:gd name="connsiteX20" fmla="*/ 30467 w 339499"/>
                <a:gd name="connsiteY20" fmla="*/ 306693 h 319194"/>
                <a:gd name="connsiteX21" fmla="*/ 269372 w 339499"/>
                <a:gd name="connsiteY21" fmla="*/ 139659 h 319194"/>
                <a:gd name="connsiteX22" fmla="*/ 263224 w 339499"/>
                <a:gd name="connsiteY22" fmla="*/ 102079 h 319194"/>
                <a:gd name="connsiteX23" fmla="*/ 243568 w 339499"/>
                <a:gd name="connsiteY23" fmla="*/ 84501 h 319194"/>
                <a:gd name="connsiteX24" fmla="*/ 190401 w 339499"/>
                <a:gd name="connsiteY24" fmla="*/ 95238 h 319194"/>
                <a:gd name="connsiteX25" fmla="*/ 178711 w 339499"/>
                <a:gd name="connsiteY25" fmla="*/ 121648 h 319194"/>
                <a:gd name="connsiteX26" fmla="*/ 184772 w 339499"/>
                <a:gd name="connsiteY26" fmla="*/ 152388 h 319194"/>
                <a:gd name="connsiteX27" fmla="*/ 239758 w 339499"/>
                <a:gd name="connsiteY27" fmla="*/ 207114 h 319194"/>
                <a:gd name="connsiteX28" fmla="*/ 269372 w 339499"/>
                <a:gd name="connsiteY28" fmla="*/ 139659 h 31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9499" h="319194">
                  <a:moveTo>
                    <a:pt x="30467" y="306693"/>
                  </a:moveTo>
                  <a:cubicBezTo>
                    <a:pt x="29515" y="293704"/>
                    <a:pt x="27696" y="279590"/>
                    <a:pt x="25445" y="265043"/>
                  </a:cubicBezTo>
                  <a:cubicBezTo>
                    <a:pt x="22934" y="248850"/>
                    <a:pt x="33065" y="249457"/>
                    <a:pt x="47612" y="242269"/>
                  </a:cubicBezTo>
                  <a:cubicBezTo>
                    <a:pt x="75581" y="228502"/>
                    <a:pt x="100173" y="215686"/>
                    <a:pt x="116279" y="206334"/>
                  </a:cubicBezTo>
                  <a:cubicBezTo>
                    <a:pt x="127969" y="199493"/>
                    <a:pt x="132125" y="195424"/>
                    <a:pt x="129960" y="183907"/>
                  </a:cubicBezTo>
                  <a:cubicBezTo>
                    <a:pt x="129960" y="183907"/>
                    <a:pt x="119136" y="127190"/>
                    <a:pt x="117145" y="118704"/>
                  </a:cubicBezTo>
                  <a:cubicBezTo>
                    <a:pt x="114893" y="109093"/>
                    <a:pt x="112469" y="106755"/>
                    <a:pt x="97749" y="110132"/>
                  </a:cubicBezTo>
                  <a:cubicBezTo>
                    <a:pt x="78612" y="114461"/>
                    <a:pt x="56964" y="119224"/>
                    <a:pt x="43716" y="122428"/>
                  </a:cubicBezTo>
                  <a:cubicBezTo>
                    <a:pt x="29428" y="125891"/>
                    <a:pt x="13582" y="132039"/>
                    <a:pt x="10638" y="116972"/>
                  </a:cubicBezTo>
                  <a:cubicBezTo>
                    <a:pt x="9253" y="109872"/>
                    <a:pt x="3191" y="89350"/>
                    <a:pt x="593" y="74370"/>
                  </a:cubicBezTo>
                  <a:cubicBezTo>
                    <a:pt x="-2870" y="54540"/>
                    <a:pt x="9426" y="56359"/>
                    <a:pt x="21895" y="54367"/>
                  </a:cubicBezTo>
                  <a:cubicBezTo>
                    <a:pt x="74196" y="45968"/>
                    <a:pt x="195077" y="20857"/>
                    <a:pt x="240104" y="10725"/>
                  </a:cubicBezTo>
                  <a:cubicBezTo>
                    <a:pt x="276126" y="2586"/>
                    <a:pt x="308078" y="-10663"/>
                    <a:pt x="313273" y="15142"/>
                  </a:cubicBezTo>
                  <a:cubicBezTo>
                    <a:pt x="323231" y="65018"/>
                    <a:pt x="330591" y="108919"/>
                    <a:pt x="337952" y="157843"/>
                  </a:cubicBezTo>
                  <a:cubicBezTo>
                    <a:pt x="346784" y="216898"/>
                    <a:pt x="317689" y="271364"/>
                    <a:pt x="253699" y="282881"/>
                  </a:cubicBezTo>
                  <a:cubicBezTo>
                    <a:pt x="221747" y="288596"/>
                    <a:pt x="197415" y="280023"/>
                    <a:pt x="174987" y="259588"/>
                  </a:cubicBezTo>
                  <a:cubicBezTo>
                    <a:pt x="168060" y="253267"/>
                    <a:pt x="160960" y="254219"/>
                    <a:pt x="156370" y="257856"/>
                  </a:cubicBezTo>
                  <a:cubicBezTo>
                    <a:pt x="151955" y="261320"/>
                    <a:pt x="110044" y="297948"/>
                    <a:pt x="99913" y="306520"/>
                  </a:cubicBezTo>
                  <a:cubicBezTo>
                    <a:pt x="85972" y="318296"/>
                    <a:pt x="83894" y="320028"/>
                    <a:pt x="64671" y="318902"/>
                  </a:cubicBezTo>
                  <a:cubicBezTo>
                    <a:pt x="57570" y="318470"/>
                    <a:pt x="46660" y="318210"/>
                    <a:pt x="40685" y="317863"/>
                  </a:cubicBezTo>
                  <a:cubicBezTo>
                    <a:pt x="33585" y="317344"/>
                    <a:pt x="31073" y="314313"/>
                    <a:pt x="30467" y="306693"/>
                  </a:cubicBezTo>
                  <a:close/>
                  <a:moveTo>
                    <a:pt x="269372" y="139659"/>
                  </a:moveTo>
                  <a:cubicBezTo>
                    <a:pt x="269372" y="139659"/>
                    <a:pt x="266081" y="116713"/>
                    <a:pt x="263224" y="102079"/>
                  </a:cubicBezTo>
                  <a:cubicBezTo>
                    <a:pt x="260020" y="85713"/>
                    <a:pt x="255864" y="82509"/>
                    <a:pt x="243568" y="84501"/>
                  </a:cubicBezTo>
                  <a:cubicBezTo>
                    <a:pt x="225037" y="87532"/>
                    <a:pt x="209191" y="91168"/>
                    <a:pt x="190401" y="95238"/>
                  </a:cubicBezTo>
                  <a:cubicBezTo>
                    <a:pt x="173948" y="98788"/>
                    <a:pt x="176027" y="106928"/>
                    <a:pt x="178711" y="121648"/>
                  </a:cubicBezTo>
                  <a:cubicBezTo>
                    <a:pt x="179317" y="124852"/>
                    <a:pt x="184772" y="152388"/>
                    <a:pt x="184772" y="152388"/>
                  </a:cubicBezTo>
                  <a:cubicBezTo>
                    <a:pt x="195683" y="196636"/>
                    <a:pt x="212395" y="212742"/>
                    <a:pt x="239758" y="207114"/>
                  </a:cubicBezTo>
                  <a:cubicBezTo>
                    <a:pt x="268246" y="201225"/>
                    <a:pt x="275953" y="172044"/>
                    <a:pt x="269372" y="13965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1" name="Kombinationstegning: figur 190">
              <a:extLst>
                <a:ext uri="{FF2B5EF4-FFF2-40B4-BE49-F238E27FC236}">
                  <a16:creationId xmlns:a16="http://schemas.microsoft.com/office/drawing/2014/main" id="{4388BA48-F975-4DE1-B703-6CF7AABCE3EF}"/>
                </a:ext>
              </a:extLst>
            </p:cNvPr>
            <p:cNvSpPr/>
            <p:nvPr/>
          </p:nvSpPr>
          <p:spPr>
            <a:xfrm>
              <a:off x="5221313" y="3810781"/>
              <a:ext cx="376746" cy="371432"/>
            </a:xfrm>
            <a:custGeom>
              <a:avLst/>
              <a:gdLst>
                <a:gd name="connsiteX0" fmla="*/ 72682 w 376746"/>
                <a:gd name="connsiteY0" fmla="*/ 93602 h 371432"/>
                <a:gd name="connsiteX1" fmla="*/ 96148 w 376746"/>
                <a:gd name="connsiteY1" fmla="*/ 29525 h 371432"/>
                <a:gd name="connsiteX2" fmla="*/ 113812 w 376746"/>
                <a:gd name="connsiteY2" fmla="*/ 8310 h 371432"/>
                <a:gd name="connsiteX3" fmla="*/ 132343 w 376746"/>
                <a:gd name="connsiteY3" fmla="*/ 517 h 371432"/>
                <a:gd name="connsiteX4" fmla="*/ 144465 w 376746"/>
                <a:gd name="connsiteY4" fmla="*/ 4933 h 371432"/>
                <a:gd name="connsiteX5" fmla="*/ 165507 w 376746"/>
                <a:gd name="connsiteY5" fmla="*/ 26581 h 371432"/>
                <a:gd name="connsiteX6" fmla="*/ 168451 w 376746"/>
                <a:gd name="connsiteY6" fmla="*/ 44072 h 371432"/>
                <a:gd name="connsiteX7" fmla="*/ 138924 w 376746"/>
                <a:gd name="connsiteY7" fmla="*/ 111354 h 371432"/>
                <a:gd name="connsiteX8" fmla="*/ 145331 w 376746"/>
                <a:gd name="connsiteY8" fmla="*/ 138283 h 371432"/>
                <a:gd name="connsiteX9" fmla="*/ 231836 w 376746"/>
                <a:gd name="connsiteY9" fmla="*/ 202101 h 371432"/>
                <a:gd name="connsiteX10" fmla="*/ 255302 w 376746"/>
                <a:gd name="connsiteY10" fmla="*/ 199243 h 371432"/>
                <a:gd name="connsiteX11" fmla="*/ 310027 w 376746"/>
                <a:gd name="connsiteY11" fmla="*/ 155082 h 371432"/>
                <a:gd name="connsiteX12" fmla="*/ 338429 w 376746"/>
                <a:gd name="connsiteY12" fmla="*/ 153956 h 371432"/>
                <a:gd name="connsiteX13" fmla="*/ 370901 w 376746"/>
                <a:gd name="connsiteY13" fmla="*/ 176210 h 371432"/>
                <a:gd name="connsiteX14" fmla="*/ 366571 w 376746"/>
                <a:gd name="connsiteY14" fmla="*/ 204612 h 371432"/>
                <a:gd name="connsiteX15" fmla="*/ 116064 w 376746"/>
                <a:gd name="connsiteY15" fmla="*/ 365411 h 371432"/>
                <a:gd name="connsiteX16" fmla="*/ 89740 w 376746"/>
                <a:gd name="connsiteY16" fmla="*/ 368269 h 371432"/>
                <a:gd name="connsiteX17" fmla="*/ 5574 w 376746"/>
                <a:gd name="connsiteY17" fmla="*/ 300295 h 371432"/>
                <a:gd name="connsiteX18" fmla="*/ 3409 w 376746"/>
                <a:gd name="connsiteY18" fmla="*/ 274058 h 371432"/>
                <a:gd name="connsiteX19" fmla="*/ 72682 w 376746"/>
                <a:gd name="connsiteY19" fmla="*/ 93602 h 371432"/>
                <a:gd name="connsiteX20" fmla="*/ 106106 w 376746"/>
                <a:gd name="connsiteY20" fmla="*/ 195693 h 371432"/>
                <a:gd name="connsiteX21" fmla="*/ 81773 w 376746"/>
                <a:gd name="connsiteY21" fmla="*/ 269902 h 371432"/>
                <a:gd name="connsiteX22" fmla="*/ 86190 w 376746"/>
                <a:gd name="connsiteY22" fmla="*/ 282717 h 371432"/>
                <a:gd name="connsiteX23" fmla="*/ 96581 w 376746"/>
                <a:gd name="connsiteY23" fmla="*/ 291463 h 371432"/>
                <a:gd name="connsiteX24" fmla="*/ 116410 w 376746"/>
                <a:gd name="connsiteY24" fmla="*/ 294234 h 371432"/>
                <a:gd name="connsiteX25" fmla="*/ 177543 w 376746"/>
                <a:gd name="connsiteY25" fmla="*/ 252237 h 371432"/>
                <a:gd name="connsiteX26" fmla="*/ 179708 w 376746"/>
                <a:gd name="connsiteY26" fmla="*/ 244963 h 371432"/>
                <a:gd name="connsiteX27" fmla="*/ 111994 w 376746"/>
                <a:gd name="connsiteY27" fmla="*/ 194308 h 371432"/>
                <a:gd name="connsiteX28" fmla="*/ 106106 w 376746"/>
                <a:gd name="connsiteY28" fmla="*/ 195693 h 37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6746" h="371432">
                  <a:moveTo>
                    <a:pt x="72682" y="93602"/>
                  </a:moveTo>
                  <a:cubicBezTo>
                    <a:pt x="87748" y="55156"/>
                    <a:pt x="93983" y="34894"/>
                    <a:pt x="96148" y="29525"/>
                  </a:cubicBezTo>
                  <a:cubicBezTo>
                    <a:pt x="100131" y="19307"/>
                    <a:pt x="104201" y="12380"/>
                    <a:pt x="113812" y="8310"/>
                  </a:cubicBezTo>
                  <a:cubicBezTo>
                    <a:pt x="120047" y="5713"/>
                    <a:pt x="125242" y="3028"/>
                    <a:pt x="132343" y="517"/>
                  </a:cubicBezTo>
                  <a:cubicBezTo>
                    <a:pt x="136326" y="-955"/>
                    <a:pt x="139876" y="777"/>
                    <a:pt x="144465" y="4933"/>
                  </a:cubicBezTo>
                  <a:cubicBezTo>
                    <a:pt x="147496" y="7618"/>
                    <a:pt x="160485" y="21559"/>
                    <a:pt x="165507" y="26581"/>
                  </a:cubicBezTo>
                  <a:cubicBezTo>
                    <a:pt x="170529" y="31603"/>
                    <a:pt x="171049" y="38184"/>
                    <a:pt x="168451" y="44072"/>
                  </a:cubicBezTo>
                  <a:cubicBezTo>
                    <a:pt x="164035" y="54290"/>
                    <a:pt x="141521" y="104859"/>
                    <a:pt x="138924" y="111354"/>
                  </a:cubicBezTo>
                  <a:cubicBezTo>
                    <a:pt x="136326" y="117761"/>
                    <a:pt x="133208" y="127719"/>
                    <a:pt x="145331" y="138283"/>
                  </a:cubicBezTo>
                  <a:cubicBezTo>
                    <a:pt x="160225" y="151272"/>
                    <a:pt x="218760" y="191710"/>
                    <a:pt x="231836" y="202101"/>
                  </a:cubicBezTo>
                  <a:cubicBezTo>
                    <a:pt x="240841" y="209288"/>
                    <a:pt x="244824" y="207036"/>
                    <a:pt x="255302" y="199243"/>
                  </a:cubicBezTo>
                  <a:cubicBezTo>
                    <a:pt x="259718" y="195953"/>
                    <a:pt x="310027" y="155082"/>
                    <a:pt x="310027" y="155082"/>
                  </a:cubicBezTo>
                  <a:cubicBezTo>
                    <a:pt x="320938" y="144171"/>
                    <a:pt x="335485" y="151618"/>
                    <a:pt x="338429" y="153956"/>
                  </a:cubicBezTo>
                  <a:lnTo>
                    <a:pt x="370901" y="176210"/>
                  </a:lnTo>
                  <a:cubicBezTo>
                    <a:pt x="386227" y="193701"/>
                    <a:pt x="366571" y="204612"/>
                    <a:pt x="366571" y="204612"/>
                  </a:cubicBezTo>
                  <a:lnTo>
                    <a:pt x="116064" y="365411"/>
                  </a:lnTo>
                  <a:cubicBezTo>
                    <a:pt x="113552" y="367230"/>
                    <a:pt x="101949" y="376062"/>
                    <a:pt x="89740" y="368269"/>
                  </a:cubicBezTo>
                  <a:cubicBezTo>
                    <a:pt x="66360" y="353202"/>
                    <a:pt x="17956" y="314929"/>
                    <a:pt x="5574" y="300295"/>
                  </a:cubicBezTo>
                  <a:cubicBezTo>
                    <a:pt x="1937" y="295965"/>
                    <a:pt x="-3692" y="291290"/>
                    <a:pt x="3409" y="274058"/>
                  </a:cubicBezTo>
                  <a:cubicBezTo>
                    <a:pt x="23325" y="226087"/>
                    <a:pt x="53372" y="143132"/>
                    <a:pt x="72682" y="93602"/>
                  </a:cubicBezTo>
                  <a:close/>
                  <a:moveTo>
                    <a:pt x="106106" y="195693"/>
                  </a:moveTo>
                  <a:cubicBezTo>
                    <a:pt x="104201" y="199936"/>
                    <a:pt x="82466" y="267997"/>
                    <a:pt x="81773" y="269902"/>
                  </a:cubicBezTo>
                  <a:cubicBezTo>
                    <a:pt x="80301" y="273971"/>
                    <a:pt x="82380" y="278993"/>
                    <a:pt x="86190" y="282717"/>
                  </a:cubicBezTo>
                  <a:cubicBezTo>
                    <a:pt x="88181" y="284709"/>
                    <a:pt x="94589" y="289990"/>
                    <a:pt x="96581" y="291463"/>
                  </a:cubicBezTo>
                  <a:cubicBezTo>
                    <a:pt x="103508" y="296485"/>
                    <a:pt x="111561" y="297784"/>
                    <a:pt x="116410" y="294234"/>
                  </a:cubicBezTo>
                  <a:cubicBezTo>
                    <a:pt x="118575" y="292588"/>
                    <a:pt x="164122" y="262281"/>
                    <a:pt x="177543" y="252237"/>
                  </a:cubicBezTo>
                  <a:cubicBezTo>
                    <a:pt x="180833" y="249812"/>
                    <a:pt x="182912" y="247561"/>
                    <a:pt x="179708" y="244963"/>
                  </a:cubicBezTo>
                  <a:cubicBezTo>
                    <a:pt x="176591" y="242365"/>
                    <a:pt x="119527" y="199243"/>
                    <a:pt x="111994" y="194308"/>
                  </a:cubicBezTo>
                  <a:cubicBezTo>
                    <a:pt x="109136" y="192403"/>
                    <a:pt x="107578" y="192489"/>
                    <a:pt x="106106" y="1956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2" name="Kombinationstegning: figur 191">
              <a:extLst>
                <a:ext uri="{FF2B5EF4-FFF2-40B4-BE49-F238E27FC236}">
                  <a16:creationId xmlns:a16="http://schemas.microsoft.com/office/drawing/2014/main" id="{AF63BAD6-9267-4348-965C-7C8ED7E6AD72}"/>
                </a:ext>
              </a:extLst>
            </p:cNvPr>
            <p:cNvSpPr/>
            <p:nvPr/>
          </p:nvSpPr>
          <p:spPr>
            <a:xfrm>
              <a:off x="4812342" y="3316651"/>
              <a:ext cx="527462" cy="660018"/>
            </a:xfrm>
            <a:custGeom>
              <a:avLst/>
              <a:gdLst>
                <a:gd name="connsiteX0" fmla="*/ 525641 w 527462"/>
                <a:gd name="connsiteY0" fmla="*/ 465293 h 660018"/>
                <a:gd name="connsiteX1" fmla="*/ 500096 w 527462"/>
                <a:gd name="connsiteY1" fmla="*/ 433255 h 660018"/>
                <a:gd name="connsiteX2" fmla="*/ 479661 w 527462"/>
                <a:gd name="connsiteY2" fmla="*/ 429098 h 660018"/>
                <a:gd name="connsiteX3" fmla="*/ 317562 w 527462"/>
                <a:gd name="connsiteY3" fmla="*/ 560630 h 660018"/>
                <a:gd name="connsiteX4" fmla="*/ 307691 w 527462"/>
                <a:gd name="connsiteY4" fmla="*/ 560110 h 660018"/>
                <a:gd name="connsiteX5" fmla="*/ 303621 w 527462"/>
                <a:gd name="connsiteY5" fmla="*/ 553356 h 660018"/>
                <a:gd name="connsiteX6" fmla="*/ 305353 w 527462"/>
                <a:gd name="connsiteY6" fmla="*/ 539502 h 660018"/>
                <a:gd name="connsiteX7" fmla="*/ 425108 w 527462"/>
                <a:gd name="connsiteY7" fmla="*/ 359826 h 660018"/>
                <a:gd name="connsiteX8" fmla="*/ 429265 w 527462"/>
                <a:gd name="connsiteY8" fmla="*/ 333935 h 660018"/>
                <a:gd name="connsiteX9" fmla="*/ 387355 w 527462"/>
                <a:gd name="connsiteY9" fmla="*/ 250635 h 660018"/>
                <a:gd name="connsiteX10" fmla="*/ 367092 w 527462"/>
                <a:gd name="connsiteY10" fmla="*/ 245872 h 660018"/>
                <a:gd name="connsiteX11" fmla="*/ 177545 w 527462"/>
                <a:gd name="connsiteY11" fmla="*/ 348396 h 660018"/>
                <a:gd name="connsiteX12" fmla="*/ 169319 w 527462"/>
                <a:gd name="connsiteY12" fmla="*/ 348482 h 660018"/>
                <a:gd name="connsiteX13" fmla="*/ 171657 w 527462"/>
                <a:gd name="connsiteY13" fmla="*/ 336013 h 660018"/>
                <a:gd name="connsiteX14" fmla="*/ 267600 w 527462"/>
                <a:gd name="connsiteY14" fmla="*/ 242235 h 660018"/>
                <a:gd name="connsiteX15" fmla="*/ 282926 w 527462"/>
                <a:gd name="connsiteY15" fmla="*/ 228554 h 660018"/>
                <a:gd name="connsiteX16" fmla="*/ 285697 w 527462"/>
                <a:gd name="connsiteY16" fmla="*/ 212188 h 660018"/>
                <a:gd name="connsiteX17" fmla="*/ 261192 w 527462"/>
                <a:gd name="connsiteY17" fmla="*/ 142915 h 660018"/>
                <a:gd name="connsiteX18" fmla="*/ 246471 w 527462"/>
                <a:gd name="connsiteY18" fmla="*/ 134256 h 660018"/>
                <a:gd name="connsiteX19" fmla="*/ 110091 w 527462"/>
                <a:gd name="connsiteY19" fmla="*/ 116072 h 660018"/>
                <a:gd name="connsiteX20" fmla="*/ 84893 w 527462"/>
                <a:gd name="connsiteY20" fmla="*/ 104815 h 660018"/>
                <a:gd name="connsiteX21" fmla="*/ 107233 w 527462"/>
                <a:gd name="connsiteY21" fmla="*/ 93645 h 660018"/>
                <a:gd name="connsiteX22" fmla="*/ 299465 w 527462"/>
                <a:gd name="connsiteY22" fmla="*/ 67841 h 660018"/>
                <a:gd name="connsiteX23" fmla="*/ 316264 w 527462"/>
                <a:gd name="connsiteY23" fmla="*/ 53294 h 660018"/>
                <a:gd name="connsiteX24" fmla="*/ 311155 w 527462"/>
                <a:gd name="connsiteY24" fmla="*/ 11037 h 660018"/>
                <a:gd name="connsiteX25" fmla="*/ 299465 w 527462"/>
                <a:gd name="connsiteY25" fmla="*/ 127 h 660018"/>
                <a:gd name="connsiteX26" fmla="*/ 25405 w 527462"/>
                <a:gd name="connsiteY26" fmla="*/ 33465 h 660018"/>
                <a:gd name="connsiteX27" fmla="*/ 640 w 527462"/>
                <a:gd name="connsiteY27" fmla="*/ 70612 h 660018"/>
                <a:gd name="connsiteX28" fmla="*/ 17092 w 527462"/>
                <a:gd name="connsiteY28" fmla="*/ 151921 h 660018"/>
                <a:gd name="connsiteX29" fmla="*/ 50603 w 527462"/>
                <a:gd name="connsiteY29" fmla="*/ 177292 h 660018"/>
                <a:gd name="connsiteX30" fmla="*/ 189321 w 527462"/>
                <a:gd name="connsiteY30" fmla="*/ 189588 h 660018"/>
                <a:gd name="connsiteX31" fmla="*/ 200405 w 527462"/>
                <a:gd name="connsiteY31" fmla="*/ 200065 h 660018"/>
                <a:gd name="connsiteX32" fmla="*/ 202137 w 527462"/>
                <a:gd name="connsiteY32" fmla="*/ 205867 h 660018"/>
                <a:gd name="connsiteX33" fmla="*/ 197201 w 527462"/>
                <a:gd name="connsiteY33" fmla="*/ 221280 h 660018"/>
                <a:gd name="connsiteX34" fmla="*/ 94158 w 527462"/>
                <a:gd name="connsiteY34" fmla="*/ 314539 h 660018"/>
                <a:gd name="connsiteX35" fmla="*/ 82122 w 527462"/>
                <a:gd name="connsiteY35" fmla="*/ 344586 h 660018"/>
                <a:gd name="connsiteX36" fmla="*/ 119529 w 527462"/>
                <a:gd name="connsiteY36" fmla="*/ 425029 h 660018"/>
                <a:gd name="connsiteX37" fmla="*/ 154512 w 527462"/>
                <a:gd name="connsiteY37" fmla="*/ 432649 h 660018"/>
                <a:gd name="connsiteX38" fmla="*/ 336786 w 527462"/>
                <a:gd name="connsiteY38" fmla="*/ 332549 h 660018"/>
                <a:gd name="connsiteX39" fmla="*/ 350467 w 527462"/>
                <a:gd name="connsiteY39" fmla="*/ 331770 h 660018"/>
                <a:gd name="connsiteX40" fmla="*/ 346657 w 527462"/>
                <a:gd name="connsiteY40" fmla="*/ 357228 h 660018"/>
                <a:gd name="connsiteX41" fmla="*/ 209324 w 527462"/>
                <a:gd name="connsiteY41" fmla="*/ 551884 h 660018"/>
                <a:gd name="connsiteX42" fmla="*/ 211229 w 527462"/>
                <a:gd name="connsiteY42" fmla="*/ 573792 h 660018"/>
                <a:gd name="connsiteX43" fmla="*/ 270284 w 527462"/>
                <a:gd name="connsiteY43" fmla="*/ 650165 h 660018"/>
                <a:gd name="connsiteX44" fmla="*/ 325269 w 527462"/>
                <a:gd name="connsiteY44" fmla="*/ 635964 h 660018"/>
                <a:gd name="connsiteX45" fmla="*/ 495420 w 527462"/>
                <a:gd name="connsiteY45" fmla="*/ 499670 h 660018"/>
                <a:gd name="connsiteX46" fmla="*/ 525641 w 527462"/>
                <a:gd name="connsiteY46" fmla="*/ 465293 h 6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462" h="660018">
                  <a:moveTo>
                    <a:pt x="525641" y="465293"/>
                  </a:moveTo>
                  <a:cubicBezTo>
                    <a:pt x="522523" y="460877"/>
                    <a:pt x="503733" y="439662"/>
                    <a:pt x="500096" y="433255"/>
                  </a:cubicBezTo>
                  <a:cubicBezTo>
                    <a:pt x="495247" y="424855"/>
                    <a:pt x="487107" y="422950"/>
                    <a:pt x="479661" y="429098"/>
                  </a:cubicBezTo>
                  <a:cubicBezTo>
                    <a:pt x="474205" y="433688"/>
                    <a:pt x="336526" y="546429"/>
                    <a:pt x="317562" y="560630"/>
                  </a:cubicBezTo>
                  <a:cubicBezTo>
                    <a:pt x="313839" y="563488"/>
                    <a:pt x="309596" y="562881"/>
                    <a:pt x="307691" y="560110"/>
                  </a:cubicBezTo>
                  <a:cubicBezTo>
                    <a:pt x="306912" y="558898"/>
                    <a:pt x="304747" y="555175"/>
                    <a:pt x="303621" y="553356"/>
                  </a:cubicBezTo>
                  <a:cubicBezTo>
                    <a:pt x="301716" y="550239"/>
                    <a:pt x="301110" y="546256"/>
                    <a:pt x="305353" y="539502"/>
                  </a:cubicBezTo>
                  <a:cubicBezTo>
                    <a:pt x="311934" y="529111"/>
                    <a:pt x="416969" y="372035"/>
                    <a:pt x="425108" y="359826"/>
                  </a:cubicBezTo>
                  <a:cubicBezTo>
                    <a:pt x="431170" y="350820"/>
                    <a:pt x="435240" y="344759"/>
                    <a:pt x="429265" y="333935"/>
                  </a:cubicBezTo>
                  <a:cubicBezTo>
                    <a:pt x="419393" y="316097"/>
                    <a:pt x="393589" y="264316"/>
                    <a:pt x="387355" y="250635"/>
                  </a:cubicBezTo>
                  <a:cubicBezTo>
                    <a:pt x="383891" y="243015"/>
                    <a:pt x="377657" y="240677"/>
                    <a:pt x="367092" y="245872"/>
                  </a:cubicBezTo>
                  <a:cubicBezTo>
                    <a:pt x="361204" y="248816"/>
                    <a:pt x="183779" y="344672"/>
                    <a:pt x="177545" y="348396"/>
                  </a:cubicBezTo>
                  <a:cubicBezTo>
                    <a:pt x="173735" y="350647"/>
                    <a:pt x="170618" y="350214"/>
                    <a:pt x="169319" y="348482"/>
                  </a:cubicBezTo>
                  <a:cubicBezTo>
                    <a:pt x="165942" y="343980"/>
                    <a:pt x="166981" y="340516"/>
                    <a:pt x="171657" y="336013"/>
                  </a:cubicBezTo>
                  <a:cubicBezTo>
                    <a:pt x="188629" y="319734"/>
                    <a:pt x="244913" y="264229"/>
                    <a:pt x="267600" y="242235"/>
                  </a:cubicBezTo>
                  <a:cubicBezTo>
                    <a:pt x="273488" y="236607"/>
                    <a:pt x="281021" y="231325"/>
                    <a:pt x="282926" y="228554"/>
                  </a:cubicBezTo>
                  <a:cubicBezTo>
                    <a:pt x="286909" y="222925"/>
                    <a:pt x="288555" y="219722"/>
                    <a:pt x="285697" y="212188"/>
                  </a:cubicBezTo>
                  <a:cubicBezTo>
                    <a:pt x="277298" y="190194"/>
                    <a:pt x="267080" y="161706"/>
                    <a:pt x="261192" y="142915"/>
                  </a:cubicBezTo>
                  <a:cubicBezTo>
                    <a:pt x="259806" y="138499"/>
                    <a:pt x="257382" y="136421"/>
                    <a:pt x="246471" y="134256"/>
                  </a:cubicBezTo>
                  <a:cubicBezTo>
                    <a:pt x="241016" y="133131"/>
                    <a:pt x="124638" y="118670"/>
                    <a:pt x="110091" y="116072"/>
                  </a:cubicBezTo>
                  <a:cubicBezTo>
                    <a:pt x="95543" y="113561"/>
                    <a:pt x="85239" y="112522"/>
                    <a:pt x="84893" y="104815"/>
                  </a:cubicBezTo>
                  <a:cubicBezTo>
                    <a:pt x="84373" y="94338"/>
                    <a:pt x="89049" y="95983"/>
                    <a:pt x="107233" y="93645"/>
                  </a:cubicBezTo>
                  <a:cubicBezTo>
                    <a:pt x="153819" y="86372"/>
                    <a:pt x="299465" y="67841"/>
                    <a:pt x="299465" y="67841"/>
                  </a:cubicBezTo>
                  <a:cubicBezTo>
                    <a:pt x="309943" y="65936"/>
                    <a:pt x="317822" y="62992"/>
                    <a:pt x="316264" y="53294"/>
                  </a:cubicBezTo>
                  <a:cubicBezTo>
                    <a:pt x="315398" y="47665"/>
                    <a:pt x="311848" y="15021"/>
                    <a:pt x="311155" y="11037"/>
                  </a:cubicBezTo>
                  <a:cubicBezTo>
                    <a:pt x="309683" y="2811"/>
                    <a:pt x="307345" y="-739"/>
                    <a:pt x="299465" y="127"/>
                  </a:cubicBezTo>
                  <a:cubicBezTo>
                    <a:pt x="257728" y="4716"/>
                    <a:pt x="111303" y="26018"/>
                    <a:pt x="25405" y="33465"/>
                  </a:cubicBezTo>
                  <a:cubicBezTo>
                    <a:pt x="14234" y="34417"/>
                    <a:pt x="-3603" y="42297"/>
                    <a:pt x="640" y="70612"/>
                  </a:cubicBezTo>
                  <a:cubicBezTo>
                    <a:pt x="640" y="70612"/>
                    <a:pt x="13802" y="137200"/>
                    <a:pt x="17092" y="151921"/>
                  </a:cubicBezTo>
                  <a:cubicBezTo>
                    <a:pt x="21335" y="171231"/>
                    <a:pt x="31293" y="176166"/>
                    <a:pt x="50603" y="177292"/>
                  </a:cubicBezTo>
                  <a:cubicBezTo>
                    <a:pt x="70692" y="178418"/>
                    <a:pt x="180056" y="189068"/>
                    <a:pt x="189321" y="189588"/>
                  </a:cubicBezTo>
                  <a:cubicBezTo>
                    <a:pt x="195296" y="189934"/>
                    <a:pt x="197894" y="192619"/>
                    <a:pt x="200405" y="200065"/>
                  </a:cubicBezTo>
                  <a:cubicBezTo>
                    <a:pt x="201011" y="201797"/>
                    <a:pt x="201531" y="203529"/>
                    <a:pt x="202137" y="205867"/>
                  </a:cubicBezTo>
                  <a:cubicBezTo>
                    <a:pt x="203609" y="211409"/>
                    <a:pt x="203522" y="215046"/>
                    <a:pt x="197201" y="221280"/>
                  </a:cubicBezTo>
                  <a:cubicBezTo>
                    <a:pt x="186377" y="232018"/>
                    <a:pt x="100133" y="309343"/>
                    <a:pt x="94158" y="314539"/>
                  </a:cubicBezTo>
                  <a:cubicBezTo>
                    <a:pt x="80477" y="326402"/>
                    <a:pt x="77533" y="330125"/>
                    <a:pt x="82122" y="344586"/>
                  </a:cubicBezTo>
                  <a:cubicBezTo>
                    <a:pt x="90521" y="370823"/>
                    <a:pt x="110177" y="409096"/>
                    <a:pt x="119529" y="425029"/>
                  </a:cubicBezTo>
                  <a:cubicBezTo>
                    <a:pt x="127236" y="438104"/>
                    <a:pt x="134682" y="442866"/>
                    <a:pt x="154512" y="432649"/>
                  </a:cubicBezTo>
                  <a:cubicBezTo>
                    <a:pt x="154512" y="432649"/>
                    <a:pt x="323884" y="339217"/>
                    <a:pt x="336786" y="332549"/>
                  </a:cubicBezTo>
                  <a:cubicBezTo>
                    <a:pt x="345445" y="328047"/>
                    <a:pt x="348129" y="328480"/>
                    <a:pt x="350467" y="331770"/>
                  </a:cubicBezTo>
                  <a:cubicBezTo>
                    <a:pt x="354364" y="337225"/>
                    <a:pt x="352892" y="347530"/>
                    <a:pt x="346657" y="357228"/>
                  </a:cubicBezTo>
                  <a:cubicBezTo>
                    <a:pt x="337045" y="372122"/>
                    <a:pt x="211748" y="548334"/>
                    <a:pt x="209324" y="551884"/>
                  </a:cubicBezTo>
                  <a:cubicBezTo>
                    <a:pt x="204388" y="559071"/>
                    <a:pt x="205947" y="565219"/>
                    <a:pt x="211229" y="573792"/>
                  </a:cubicBezTo>
                  <a:cubicBezTo>
                    <a:pt x="216165" y="581758"/>
                    <a:pt x="270284" y="650165"/>
                    <a:pt x="270284" y="650165"/>
                  </a:cubicBezTo>
                  <a:cubicBezTo>
                    <a:pt x="286043" y="672592"/>
                    <a:pt x="304747" y="651897"/>
                    <a:pt x="325269" y="635964"/>
                  </a:cubicBezTo>
                  <a:cubicBezTo>
                    <a:pt x="365794" y="604445"/>
                    <a:pt x="492130" y="501835"/>
                    <a:pt x="495420" y="499670"/>
                  </a:cubicBezTo>
                  <a:cubicBezTo>
                    <a:pt x="510574" y="489452"/>
                    <a:pt x="534213" y="477416"/>
                    <a:pt x="525641" y="46529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3" name="Kombinationstegning: figur 192">
              <a:extLst>
                <a:ext uri="{FF2B5EF4-FFF2-40B4-BE49-F238E27FC236}">
                  <a16:creationId xmlns:a16="http://schemas.microsoft.com/office/drawing/2014/main" id="{08CBB19F-12A1-43F5-8E80-2E022EE92D94}"/>
                </a:ext>
              </a:extLst>
            </p:cNvPr>
            <p:cNvSpPr/>
            <p:nvPr/>
          </p:nvSpPr>
          <p:spPr>
            <a:xfrm>
              <a:off x="4886777" y="2489949"/>
              <a:ext cx="382940" cy="353582"/>
            </a:xfrm>
            <a:custGeom>
              <a:avLst/>
              <a:gdLst>
                <a:gd name="connsiteX0" fmla="*/ 376045 w 382940"/>
                <a:gd name="connsiteY0" fmla="*/ 156095 h 353582"/>
                <a:gd name="connsiteX1" fmla="*/ 380547 w 382940"/>
                <a:gd name="connsiteY1" fmla="*/ 172981 h 353582"/>
                <a:gd name="connsiteX2" fmla="*/ 372408 w 382940"/>
                <a:gd name="connsiteY2" fmla="*/ 186835 h 353582"/>
                <a:gd name="connsiteX3" fmla="*/ 344093 w 382940"/>
                <a:gd name="connsiteY3" fmla="*/ 202855 h 353582"/>
                <a:gd name="connsiteX4" fmla="*/ 242262 w 382940"/>
                <a:gd name="connsiteY4" fmla="*/ 225108 h 353582"/>
                <a:gd name="connsiteX5" fmla="*/ 218449 w 382940"/>
                <a:gd name="connsiteY5" fmla="*/ 241734 h 353582"/>
                <a:gd name="connsiteX6" fmla="*/ 224164 w 382940"/>
                <a:gd name="connsiteY6" fmla="*/ 260351 h 353582"/>
                <a:gd name="connsiteX7" fmla="*/ 287202 w 382940"/>
                <a:gd name="connsiteY7" fmla="*/ 287107 h 353582"/>
                <a:gd name="connsiteX8" fmla="*/ 304347 w 382940"/>
                <a:gd name="connsiteY8" fmla="*/ 311699 h 353582"/>
                <a:gd name="connsiteX9" fmla="*/ 289627 w 382940"/>
                <a:gd name="connsiteY9" fmla="*/ 345556 h 353582"/>
                <a:gd name="connsiteX10" fmla="*/ 270144 w 382940"/>
                <a:gd name="connsiteY10" fmla="*/ 349193 h 353582"/>
                <a:gd name="connsiteX11" fmla="*/ 42843 w 382940"/>
                <a:gd name="connsiteY11" fmla="*/ 248315 h 353582"/>
                <a:gd name="connsiteX12" fmla="*/ 1885 w 382940"/>
                <a:gd name="connsiteY12" fmla="*/ 218960 h 353582"/>
                <a:gd name="connsiteX13" fmla="*/ 17991 w 382940"/>
                <a:gd name="connsiteY13" fmla="*/ 178523 h 353582"/>
                <a:gd name="connsiteX14" fmla="*/ 65616 w 382940"/>
                <a:gd name="connsiteY14" fmla="*/ 179215 h 353582"/>
                <a:gd name="connsiteX15" fmla="*/ 127615 w 382940"/>
                <a:gd name="connsiteY15" fmla="*/ 209782 h 353582"/>
                <a:gd name="connsiteX16" fmla="*/ 141989 w 382940"/>
                <a:gd name="connsiteY16" fmla="*/ 209435 h 353582"/>
                <a:gd name="connsiteX17" fmla="*/ 140171 w 382940"/>
                <a:gd name="connsiteY17" fmla="*/ 192550 h 353582"/>
                <a:gd name="connsiteX18" fmla="*/ 98261 w 382940"/>
                <a:gd name="connsiteY18" fmla="*/ 90892 h 353582"/>
                <a:gd name="connsiteX19" fmla="*/ 89775 w 382940"/>
                <a:gd name="connsiteY19" fmla="*/ 41276 h 353582"/>
                <a:gd name="connsiteX20" fmla="*/ 112375 w 382940"/>
                <a:gd name="connsiteY20" fmla="*/ 6293 h 353582"/>
                <a:gd name="connsiteX21" fmla="*/ 130300 w 382940"/>
                <a:gd name="connsiteY21" fmla="*/ 2396 h 353582"/>
                <a:gd name="connsiteX22" fmla="*/ 153333 w 382940"/>
                <a:gd name="connsiteY22" fmla="*/ 19715 h 353582"/>
                <a:gd name="connsiteX23" fmla="*/ 166148 w 382940"/>
                <a:gd name="connsiteY23" fmla="*/ 50195 h 353582"/>
                <a:gd name="connsiteX24" fmla="*/ 184246 w 382940"/>
                <a:gd name="connsiteY24" fmla="*/ 152286 h 353582"/>
                <a:gd name="connsiteX25" fmla="*/ 189528 w 382940"/>
                <a:gd name="connsiteY25" fmla="*/ 168391 h 353582"/>
                <a:gd name="connsiteX26" fmla="*/ 200698 w 382940"/>
                <a:gd name="connsiteY26" fmla="*/ 175145 h 353582"/>
                <a:gd name="connsiteX27" fmla="*/ 215418 w 382940"/>
                <a:gd name="connsiteY27" fmla="*/ 173327 h 353582"/>
                <a:gd name="connsiteX28" fmla="*/ 321059 w 382940"/>
                <a:gd name="connsiteY28" fmla="*/ 132976 h 353582"/>
                <a:gd name="connsiteX29" fmla="*/ 345045 w 382940"/>
                <a:gd name="connsiteY29" fmla="*/ 135054 h 353582"/>
                <a:gd name="connsiteX30" fmla="*/ 376045 w 382940"/>
                <a:gd name="connsiteY30" fmla="*/ 156095 h 35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2940" h="353582">
                  <a:moveTo>
                    <a:pt x="376045" y="156095"/>
                  </a:moveTo>
                  <a:cubicBezTo>
                    <a:pt x="382193" y="162590"/>
                    <a:pt x="385483" y="164668"/>
                    <a:pt x="380547" y="172981"/>
                  </a:cubicBezTo>
                  <a:cubicBezTo>
                    <a:pt x="377170" y="178782"/>
                    <a:pt x="376045" y="181467"/>
                    <a:pt x="372408" y="186835"/>
                  </a:cubicBezTo>
                  <a:cubicBezTo>
                    <a:pt x="364961" y="197746"/>
                    <a:pt x="361584" y="198871"/>
                    <a:pt x="344093" y="202855"/>
                  </a:cubicBezTo>
                  <a:cubicBezTo>
                    <a:pt x="323311" y="207530"/>
                    <a:pt x="272135" y="218094"/>
                    <a:pt x="242262" y="225108"/>
                  </a:cubicBezTo>
                  <a:cubicBezTo>
                    <a:pt x="232564" y="227446"/>
                    <a:pt x="221913" y="230044"/>
                    <a:pt x="218449" y="241734"/>
                  </a:cubicBezTo>
                  <a:cubicBezTo>
                    <a:pt x="214726" y="254463"/>
                    <a:pt x="217670" y="257493"/>
                    <a:pt x="224164" y="260351"/>
                  </a:cubicBezTo>
                  <a:cubicBezTo>
                    <a:pt x="231265" y="263468"/>
                    <a:pt x="276552" y="282951"/>
                    <a:pt x="287202" y="287107"/>
                  </a:cubicBezTo>
                  <a:cubicBezTo>
                    <a:pt x="298026" y="291351"/>
                    <a:pt x="312573" y="294641"/>
                    <a:pt x="304347" y="311699"/>
                  </a:cubicBezTo>
                  <a:lnTo>
                    <a:pt x="289627" y="345556"/>
                  </a:lnTo>
                  <a:cubicBezTo>
                    <a:pt x="283912" y="356986"/>
                    <a:pt x="281228" y="354302"/>
                    <a:pt x="270144" y="349193"/>
                  </a:cubicBezTo>
                  <a:cubicBezTo>
                    <a:pt x="196888" y="315249"/>
                    <a:pt x="109778" y="277582"/>
                    <a:pt x="42843" y="248315"/>
                  </a:cubicBezTo>
                  <a:cubicBezTo>
                    <a:pt x="16692" y="236885"/>
                    <a:pt x="-6947" y="243552"/>
                    <a:pt x="1885" y="218960"/>
                  </a:cubicBezTo>
                  <a:cubicBezTo>
                    <a:pt x="7860" y="202248"/>
                    <a:pt x="12190" y="189606"/>
                    <a:pt x="17991" y="178523"/>
                  </a:cubicBezTo>
                  <a:cubicBezTo>
                    <a:pt x="32538" y="150467"/>
                    <a:pt x="37820" y="164668"/>
                    <a:pt x="65616" y="179215"/>
                  </a:cubicBezTo>
                  <a:cubicBezTo>
                    <a:pt x="80943" y="187268"/>
                    <a:pt x="113414" y="203114"/>
                    <a:pt x="127615" y="209782"/>
                  </a:cubicBezTo>
                  <a:cubicBezTo>
                    <a:pt x="137140" y="214284"/>
                    <a:pt x="139998" y="214977"/>
                    <a:pt x="141989" y="209435"/>
                  </a:cubicBezTo>
                  <a:cubicBezTo>
                    <a:pt x="144327" y="202855"/>
                    <a:pt x="142596" y="198612"/>
                    <a:pt x="140171" y="192550"/>
                  </a:cubicBezTo>
                  <a:cubicBezTo>
                    <a:pt x="138093" y="187441"/>
                    <a:pt x="105708" y="108384"/>
                    <a:pt x="98261" y="90892"/>
                  </a:cubicBezTo>
                  <a:cubicBezTo>
                    <a:pt x="90035" y="71496"/>
                    <a:pt x="79211" y="60932"/>
                    <a:pt x="89775" y="41276"/>
                  </a:cubicBezTo>
                  <a:lnTo>
                    <a:pt x="112375" y="6293"/>
                  </a:lnTo>
                  <a:cubicBezTo>
                    <a:pt x="115926" y="838"/>
                    <a:pt x="123286" y="-2539"/>
                    <a:pt x="130300" y="2396"/>
                  </a:cubicBezTo>
                  <a:cubicBezTo>
                    <a:pt x="136794" y="6899"/>
                    <a:pt x="143461" y="12268"/>
                    <a:pt x="153333" y="19715"/>
                  </a:cubicBezTo>
                  <a:cubicBezTo>
                    <a:pt x="161646" y="25949"/>
                    <a:pt x="164936" y="42228"/>
                    <a:pt x="166148" y="50195"/>
                  </a:cubicBezTo>
                  <a:cubicBezTo>
                    <a:pt x="168140" y="63530"/>
                    <a:pt x="179830" y="128300"/>
                    <a:pt x="184246" y="152286"/>
                  </a:cubicBezTo>
                  <a:cubicBezTo>
                    <a:pt x="185978" y="161031"/>
                    <a:pt x="186930" y="165880"/>
                    <a:pt x="189528" y="168391"/>
                  </a:cubicBezTo>
                  <a:cubicBezTo>
                    <a:pt x="191693" y="170469"/>
                    <a:pt x="196542" y="173414"/>
                    <a:pt x="200698" y="175145"/>
                  </a:cubicBezTo>
                  <a:cubicBezTo>
                    <a:pt x="204681" y="176791"/>
                    <a:pt x="208751" y="175838"/>
                    <a:pt x="215418" y="173327"/>
                  </a:cubicBezTo>
                  <a:cubicBezTo>
                    <a:pt x="245725" y="161984"/>
                    <a:pt x="290579" y="146571"/>
                    <a:pt x="321059" y="132976"/>
                  </a:cubicBezTo>
                  <a:cubicBezTo>
                    <a:pt x="330931" y="128559"/>
                    <a:pt x="338377" y="129772"/>
                    <a:pt x="345045" y="135054"/>
                  </a:cubicBezTo>
                  <a:cubicBezTo>
                    <a:pt x="348422" y="137825"/>
                    <a:pt x="375179" y="155230"/>
                    <a:pt x="376045" y="156095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4" name="Kombinationstegning: figur 193">
              <a:extLst>
                <a:ext uri="{FF2B5EF4-FFF2-40B4-BE49-F238E27FC236}">
                  <a16:creationId xmlns:a16="http://schemas.microsoft.com/office/drawing/2014/main" id="{B87CB5BA-4194-41A0-BB38-81D669440A9C}"/>
                </a:ext>
              </a:extLst>
            </p:cNvPr>
            <p:cNvSpPr/>
            <p:nvPr/>
          </p:nvSpPr>
          <p:spPr>
            <a:xfrm>
              <a:off x="5059564" y="2300135"/>
              <a:ext cx="308101" cy="336914"/>
            </a:xfrm>
            <a:custGeom>
              <a:avLst/>
              <a:gdLst>
                <a:gd name="connsiteX0" fmla="*/ 278419 w 308101"/>
                <a:gd name="connsiteY0" fmla="*/ 280533 h 336914"/>
                <a:gd name="connsiteX1" fmla="*/ 233045 w 308101"/>
                <a:gd name="connsiteY1" fmla="*/ 330410 h 336914"/>
                <a:gd name="connsiteX2" fmla="*/ 205596 w 308101"/>
                <a:gd name="connsiteY2" fmla="*/ 328331 h 336914"/>
                <a:gd name="connsiteX3" fmla="*/ 185161 w 308101"/>
                <a:gd name="connsiteY3" fmla="*/ 311879 h 336914"/>
                <a:gd name="connsiteX4" fmla="*/ 187845 w 308101"/>
                <a:gd name="connsiteY4" fmla="*/ 285729 h 336914"/>
                <a:gd name="connsiteX5" fmla="*/ 219451 w 308101"/>
                <a:gd name="connsiteY5" fmla="*/ 251179 h 336914"/>
                <a:gd name="connsiteX6" fmla="*/ 232006 w 308101"/>
                <a:gd name="connsiteY6" fmla="*/ 188920 h 336914"/>
                <a:gd name="connsiteX7" fmla="*/ 200227 w 308101"/>
                <a:gd name="connsiteY7" fmla="*/ 182772 h 336914"/>
                <a:gd name="connsiteX8" fmla="*/ 139787 w 308101"/>
                <a:gd name="connsiteY8" fmla="*/ 226760 h 336914"/>
                <a:gd name="connsiteX9" fmla="*/ 41506 w 308101"/>
                <a:gd name="connsiteY9" fmla="*/ 220179 h 336914"/>
                <a:gd name="connsiteX10" fmla="*/ 33280 w 308101"/>
                <a:gd name="connsiteY10" fmla="*/ 55743 h 336914"/>
                <a:gd name="connsiteX11" fmla="*/ 81338 w 308101"/>
                <a:gd name="connsiteY11" fmla="*/ 9417 h 336914"/>
                <a:gd name="connsiteX12" fmla="*/ 117793 w 308101"/>
                <a:gd name="connsiteY12" fmla="*/ 3702 h 336914"/>
                <a:gd name="connsiteX13" fmla="*/ 133985 w 308101"/>
                <a:gd name="connsiteY13" fmla="*/ 12621 h 336914"/>
                <a:gd name="connsiteX14" fmla="*/ 142471 w 308101"/>
                <a:gd name="connsiteY14" fmla="*/ 23964 h 336914"/>
                <a:gd name="connsiteX15" fmla="*/ 144723 w 308101"/>
                <a:gd name="connsiteY15" fmla="*/ 43014 h 336914"/>
                <a:gd name="connsiteX16" fmla="*/ 138921 w 308101"/>
                <a:gd name="connsiteY16" fmla="*/ 51760 h 336914"/>
                <a:gd name="connsiteX17" fmla="*/ 86447 w 308101"/>
                <a:gd name="connsiteY17" fmla="*/ 98000 h 336914"/>
                <a:gd name="connsiteX18" fmla="*/ 87140 w 308101"/>
                <a:gd name="connsiteY18" fmla="*/ 162163 h 336914"/>
                <a:gd name="connsiteX19" fmla="*/ 123162 w 308101"/>
                <a:gd name="connsiteY19" fmla="*/ 158700 h 336914"/>
                <a:gd name="connsiteX20" fmla="*/ 187585 w 308101"/>
                <a:gd name="connsiteY20" fmla="*/ 110642 h 336914"/>
                <a:gd name="connsiteX21" fmla="*/ 269067 w 308101"/>
                <a:gd name="connsiteY21" fmla="*/ 114885 h 336914"/>
                <a:gd name="connsiteX22" fmla="*/ 278419 w 308101"/>
                <a:gd name="connsiteY22" fmla="*/ 280533 h 3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101" h="336914">
                  <a:moveTo>
                    <a:pt x="278419" y="280533"/>
                  </a:moveTo>
                  <a:cubicBezTo>
                    <a:pt x="253394" y="312312"/>
                    <a:pt x="244995" y="319672"/>
                    <a:pt x="233045" y="330410"/>
                  </a:cubicBezTo>
                  <a:cubicBezTo>
                    <a:pt x="222481" y="339848"/>
                    <a:pt x="219624" y="338895"/>
                    <a:pt x="205596" y="328331"/>
                  </a:cubicBezTo>
                  <a:cubicBezTo>
                    <a:pt x="199188" y="323482"/>
                    <a:pt x="194253" y="319932"/>
                    <a:pt x="185161" y="311879"/>
                  </a:cubicBezTo>
                  <a:cubicBezTo>
                    <a:pt x="176069" y="303826"/>
                    <a:pt x="175463" y="297765"/>
                    <a:pt x="187845" y="285729"/>
                  </a:cubicBezTo>
                  <a:cubicBezTo>
                    <a:pt x="197543" y="276377"/>
                    <a:pt x="202998" y="271528"/>
                    <a:pt x="219451" y="251179"/>
                  </a:cubicBezTo>
                  <a:cubicBezTo>
                    <a:pt x="240146" y="225721"/>
                    <a:pt x="241878" y="203814"/>
                    <a:pt x="232006" y="188920"/>
                  </a:cubicBezTo>
                  <a:cubicBezTo>
                    <a:pt x="223780" y="176624"/>
                    <a:pt x="210185" y="177230"/>
                    <a:pt x="200227" y="182772"/>
                  </a:cubicBezTo>
                  <a:cubicBezTo>
                    <a:pt x="175030" y="196713"/>
                    <a:pt x="160915" y="213685"/>
                    <a:pt x="139787" y="226760"/>
                  </a:cubicBezTo>
                  <a:cubicBezTo>
                    <a:pt x="109913" y="245291"/>
                    <a:pt x="76835" y="251006"/>
                    <a:pt x="41506" y="220179"/>
                  </a:cubicBezTo>
                  <a:cubicBezTo>
                    <a:pt x="-10881" y="174546"/>
                    <a:pt x="-13739" y="110728"/>
                    <a:pt x="33280" y="55743"/>
                  </a:cubicBezTo>
                  <a:cubicBezTo>
                    <a:pt x="50598" y="35567"/>
                    <a:pt x="53629" y="33143"/>
                    <a:pt x="81338" y="9417"/>
                  </a:cubicBezTo>
                  <a:cubicBezTo>
                    <a:pt x="99609" y="-6256"/>
                    <a:pt x="113723" y="1970"/>
                    <a:pt x="117793" y="3702"/>
                  </a:cubicBezTo>
                  <a:cubicBezTo>
                    <a:pt x="121863" y="5434"/>
                    <a:pt x="130868" y="10369"/>
                    <a:pt x="133985" y="12621"/>
                  </a:cubicBezTo>
                  <a:cubicBezTo>
                    <a:pt x="135198" y="13487"/>
                    <a:pt x="140739" y="18076"/>
                    <a:pt x="142471" y="23964"/>
                  </a:cubicBezTo>
                  <a:cubicBezTo>
                    <a:pt x="144723" y="31844"/>
                    <a:pt x="145329" y="36000"/>
                    <a:pt x="144723" y="43014"/>
                  </a:cubicBezTo>
                  <a:cubicBezTo>
                    <a:pt x="144549" y="45092"/>
                    <a:pt x="143337" y="48036"/>
                    <a:pt x="138921" y="51760"/>
                  </a:cubicBezTo>
                  <a:cubicBezTo>
                    <a:pt x="121516" y="66653"/>
                    <a:pt x="105151" y="76179"/>
                    <a:pt x="86447" y="98000"/>
                  </a:cubicBezTo>
                  <a:cubicBezTo>
                    <a:pt x="66618" y="121119"/>
                    <a:pt x="66011" y="146057"/>
                    <a:pt x="87140" y="162163"/>
                  </a:cubicBezTo>
                  <a:cubicBezTo>
                    <a:pt x="95452" y="168484"/>
                    <a:pt x="110606" y="166493"/>
                    <a:pt x="123162" y="158700"/>
                  </a:cubicBezTo>
                  <a:cubicBezTo>
                    <a:pt x="143857" y="145884"/>
                    <a:pt x="161002" y="123804"/>
                    <a:pt x="187585" y="110642"/>
                  </a:cubicBezTo>
                  <a:cubicBezTo>
                    <a:pt x="219018" y="95142"/>
                    <a:pt x="248372" y="95835"/>
                    <a:pt x="269067" y="114885"/>
                  </a:cubicBezTo>
                  <a:cubicBezTo>
                    <a:pt x="320069" y="162250"/>
                    <a:pt x="318857" y="229185"/>
                    <a:pt x="278419" y="280533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5" name="Kombinationstegning: figur 194">
              <a:extLst>
                <a:ext uri="{FF2B5EF4-FFF2-40B4-BE49-F238E27FC236}">
                  <a16:creationId xmlns:a16="http://schemas.microsoft.com/office/drawing/2014/main" id="{733EB6FA-97A5-49CA-83EC-1E91C021F58D}"/>
                </a:ext>
              </a:extLst>
            </p:cNvPr>
            <p:cNvSpPr/>
            <p:nvPr/>
          </p:nvSpPr>
          <p:spPr>
            <a:xfrm>
              <a:off x="6199034" y="1977313"/>
              <a:ext cx="565863" cy="519415"/>
            </a:xfrm>
            <a:custGeom>
              <a:avLst/>
              <a:gdLst>
                <a:gd name="connsiteX0" fmla="*/ 496521 w 565863"/>
                <a:gd name="connsiteY0" fmla="*/ 166850 h 519415"/>
                <a:gd name="connsiteX1" fmla="*/ 400838 w 565863"/>
                <a:gd name="connsiteY1" fmla="*/ 112731 h 519415"/>
                <a:gd name="connsiteX2" fmla="*/ 345679 w 565863"/>
                <a:gd name="connsiteY2" fmla="*/ 152563 h 519415"/>
                <a:gd name="connsiteX3" fmla="*/ 259954 w 565863"/>
                <a:gd name="connsiteY3" fmla="*/ 307994 h 519415"/>
                <a:gd name="connsiteX4" fmla="*/ 188430 w 565863"/>
                <a:gd name="connsiteY4" fmla="*/ 297343 h 519415"/>
                <a:gd name="connsiteX5" fmla="*/ 90236 w 565863"/>
                <a:gd name="connsiteY5" fmla="*/ 261321 h 519415"/>
                <a:gd name="connsiteX6" fmla="*/ 83136 w 565863"/>
                <a:gd name="connsiteY6" fmla="*/ 243137 h 519415"/>
                <a:gd name="connsiteX7" fmla="*/ 90409 w 565863"/>
                <a:gd name="connsiteY7" fmla="*/ 216813 h 519415"/>
                <a:gd name="connsiteX8" fmla="*/ 107814 w 565863"/>
                <a:gd name="connsiteY8" fmla="*/ 207461 h 519415"/>
                <a:gd name="connsiteX9" fmla="*/ 146261 w 565863"/>
                <a:gd name="connsiteY9" fmla="*/ 220450 h 519415"/>
                <a:gd name="connsiteX10" fmla="*/ 162713 w 565863"/>
                <a:gd name="connsiteY10" fmla="*/ 213090 h 519415"/>
                <a:gd name="connsiteX11" fmla="*/ 176394 w 565863"/>
                <a:gd name="connsiteY11" fmla="*/ 173691 h 519415"/>
                <a:gd name="connsiteX12" fmla="*/ 171025 w 565863"/>
                <a:gd name="connsiteY12" fmla="*/ 161308 h 519415"/>
                <a:gd name="connsiteX13" fmla="*/ 122708 w 565863"/>
                <a:gd name="connsiteY13" fmla="*/ 144943 h 519415"/>
                <a:gd name="connsiteX14" fmla="*/ 116906 w 565863"/>
                <a:gd name="connsiteY14" fmla="*/ 127884 h 519415"/>
                <a:gd name="connsiteX15" fmla="*/ 128076 w 565863"/>
                <a:gd name="connsiteY15" fmla="*/ 92815 h 519415"/>
                <a:gd name="connsiteX16" fmla="*/ 143836 w 565863"/>
                <a:gd name="connsiteY16" fmla="*/ 85022 h 519415"/>
                <a:gd name="connsiteX17" fmla="*/ 271384 w 565863"/>
                <a:gd name="connsiteY17" fmla="*/ 128577 h 519415"/>
                <a:gd name="connsiteX18" fmla="*/ 285758 w 565863"/>
                <a:gd name="connsiteY18" fmla="*/ 122516 h 519415"/>
                <a:gd name="connsiteX19" fmla="*/ 300565 w 565863"/>
                <a:gd name="connsiteY19" fmla="*/ 89178 h 519415"/>
                <a:gd name="connsiteX20" fmla="*/ 292426 w 565863"/>
                <a:gd name="connsiteY20" fmla="*/ 64153 h 519415"/>
                <a:gd name="connsiteX21" fmla="*/ 104697 w 565863"/>
                <a:gd name="connsiteY21" fmla="*/ 2414 h 519415"/>
                <a:gd name="connsiteX22" fmla="*/ 70580 w 565863"/>
                <a:gd name="connsiteY22" fmla="*/ 36531 h 519415"/>
                <a:gd name="connsiteX23" fmla="*/ 2779 w 565863"/>
                <a:gd name="connsiteY23" fmla="*/ 276734 h 519415"/>
                <a:gd name="connsiteX24" fmla="*/ 15508 w 565863"/>
                <a:gd name="connsiteY24" fmla="*/ 305915 h 519415"/>
                <a:gd name="connsiteX25" fmla="*/ 271038 w 565863"/>
                <a:gd name="connsiteY25" fmla="*/ 402897 h 519415"/>
                <a:gd name="connsiteX26" fmla="*/ 291127 w 565863"/>
                <a:gd name="connsiteY26" fmla="*/ 398568 h 519415"/>
                <a:gd name="connsiteX27" fmla="*/ 323858 w 565863"/>
                <a:gd name="connsiteY27" fmla="*/ 334490 h 519415"/>
                <a:gd name="connsiteX28" fmla="*/ 338059 w 565863"/>
                <a:gd name="connsiteY28" fmla="*/ 331200 h 519415"/>
                <a:gd name="connsiteX29" fmla="*/ 391053 w 565863"/>
                <a:gd name="connsiteY29" fmla="*/ 360727 h 519415"/>
                <a:gd name="connsiteX30" fmla="*/ 399279 w 565863"/>
                <a:gd name="connsiteY30" fmla="*/ 383674 h 519415"/>
                <a:gd name="connsiteX31" fmla="*/ 385251 w 565863"/>
                <a:gd name="connsiteY31" fmla="*/ 462385 h 519415"/>
                <a:gd name="connsiteX32" fmla="*/ 386637 w 565863"/>
                <a:gd name="connsiteY32" fmla="*/ 481955 h 519415"/>
                <a:gd name="connsiteX33" fmla="*/ 433742 w 565863"/>
                <a:gd name="connsiteY33" fmla="*/ 517024 h 519415"/>
                <a:gd name="connsiteX34" fmla="*/ 447943 w 565863"/>
                <a:gd name="connsiteY34" fmla="*/ 515898 h 519415"/>
                <a:gd name="connsiteX35" fmla="*/ 466560 w 565863"/>
                <a:gd name="connsiteY35" fmla="*/ 496242 h 519415"/>
                <a:gd name="connsiteX36" fmla="*/ 467253 w 565863"/>
                <a:gd name="connsiteY36" fmla="*/ 456497 h 519415"/>
                <a:gd name="connsiteX37" fmla="*/ 464915 w 565863"/>
                <a:gd name="connsiteY37" fmla="*/ 393632 h 519415"/>
                <a:gd name="connsiteX38" fmla="*/ 475652 w 565863"/>
                <a:gd name="connsiteY38" fmla="*/ 379604 h 519415"/>
                <a:gd name="connsiteX39" fmla="*/ 545271 w 565863"/>
                <a:gd name="connsiteY39" fmla="*/ 337175 h 519415"/>
                <a:gd name="connsiteX40" fmla="*/ 496521 w 565863"/>
                <a:gd name="connsiteY40" fmla="*/ 166850 h 519415"/>
                <a:gd name="connsiteX41" fmla="*/ 467686 w 565863"/>
                <a:gd name="connsiteY41" fmla="*/ 228590 h 519415"/>
                <a:gd name="connsiteX42" fmla="*/ 478596 w 565863"/>
                <a:gd name="connsiteY42" fmla="*/ 296130 h 519415"/>
                <a:gd name="connsiteX43" fmla="*/ 408458 w 565863"/>
                <a:gd name="connsiteY43" fmla="*/ 306435 h 519415"/>
                <a:gd name="connsiteX44" fmla="*/ 374081 w 565863"/>
                <a:gd name="connsiteY44" fmla="*/ 285826 h 519415"/>
                <a:gd name="connsiteX45" fmla="*/ 369405 w 565863"/>
                <a:gd name="connsiteY45" fmla="*/ 253788 h 519415"/>
                <a:gd name="connsiteX46" fmla="*/ 396681 w 565863"/>
                <a:gd name="connsiteY46" fmla="*/ 209020 h 519415"/>
                <a:gd name="connsiteX47" fmla="*/ 425516 w 565863"/>
                <a:gd name="connsiteY47" fmla="*/ 201660 h 519415"/>
                <a:gd name="connsiteX48" fmla="*/ 467686 w 565863"/>
                <a:gd name="connsiteY48" fmla="*/ 228590 h 5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863" h="519415">
                  <a:moveTo>
                    <a:pt x="496521" y="166850"/>
                  </a:moveTo>
                  <a:cubicBezTo>
                    <a:pt x="463963" y="145895"/>
                    <a:pt x="439111" y="130742"/>
                    <a:pt x="400838" y="112731"/>
                  </a:cubicBezTo>
                  <a:cubicBezTo>
                    <a:pt x="367760" y="97145"/>
                    <a:pt x="366374" y="112385"/>
                    <a:pt x="345679" y="152563"/>
                  </a:cubicBezTo>
                  <a:cubicBezTo>
                    <a:pt x="333297" y="176635"/>
                    <a:pt x="285239" y="264352"/>
                    <a:pt x="259954" y="307994"/>
                  </a:cubicBezTo>
                  <a:cubicBezTo>
                    <a:pt x="253027" y="319943"/>
                    <a:pt x="242203" y="317952"/>
                    <a:pt x="188430" y="297343"/>
                  </a:cubicBezTo>
                  <a:cubicBezTo>
                    <a:pt x="152062" y="283315"/>
                    <a:pt x="117252" y="270673"/>
                    <a:pt x="90236" y="261321"/>
                  </a:cubicBezTo>
                  <a:cubicBezTo>
                    <a:pt x="79499" y="257598"/>
                    <a:pt x="81317" y="249978"/>
                    <a:pt x="83136" y="243137"/>
                  </a:cubicBezTo>
                  <a:cubicBezTo>
                    <a:pt x="84521" y="237682"/>
                    <a:pt x="88244" y="223567"/>
                    <a:pt x="90409" y="216813"/>
                  </a:cubicBezTo>
                  <a:cubicBezTo>
                    <a:pt x="94306" y="204864"/>
                    <a:pt x="97250" y="204517"/>
                    <a:pt x="107814" y="207461"/>
                  </a:cubicBezTo>
                  <a:cubicBezTo>
                    <a:pt x="118724" y="210579"/>
                    <a:pt x="135263" y="216467"/>
                    <a:pt x="146261" y="220450"/>
                  </a:cubicBezTo>
                  <a:cubicBezTo>
                    <a:pt x="155352" y="223741"/>
                    <a:pt x="159509" y="221749"/>
                    <a:pt x="162713" y="213090"/>
                  </a:cubicBezTo>
                  <a:cubicBezTo>
                    <a:pt x="165917" y="204431"/>
                    <a:pt x="172324" y="187026"/>
                    <a:pt x="176394" y="173691"/>
                  </a:cubicBezTo>
                  <a:cubicBezTo>
                    <a:pt x="178299" y="167456"/>
                    <a:pt x="175961" y="163213"/>
                    <a:pt x="171025" y="161308"/>
                  </a:cubicBezTo>
                  <a:cubicBezTo>
                    <a:pt x="157257" y="155940"/>
                    <a:pt x="135004" y="148839"/>
                    <a:pt x="122708" y="144943"/>
                  </a:cubicBezTo>
                  <a:cubicBezTo>
                    <a:pt x="114915" y="142518"/>
                    <a:pt x="115001" y="134898"/>
                    <a:pt x="116906" y="127884"/>
                  </a:cubicBezTo>
                  <a:cubicBezTo>
                    <a:pt x="119157" y="119658"/>
                    <a:pt x="124959" y="101734"/>
                    <a:pt x="128076" y="92815"/>
                  </a:cubicBezTo>
                  <a:cubicBezTo>
                    <a:pt x="130588" y="85715"/>
                    <a:pt x="134571" y="82857"/>
                    <a:pt x="143836" y="85022"/>
                  </a:cubicBezTo>
                  <a:cubicBezTo>
                    <a:pt x="175874" y="92469"/>
                    <a:pt x="224279" y="108142"/>
                    <a:pt x="271384" y="128577"/>
                  </a:cubicBezTo>
                  <a:cubicBezTo>
                    <a:pt x="278398" y="131608"/>
                    <a:pt x="282814" y="129270"/>
                    <a:pt x="285758" y="122516"/>
                  </a:cubicBezTo>
                  <a:cubicBezTo>
                    <a:pt x="287490" y="118619"/>
                    <a:pt x="300565" y="89178"/>
                    <a:pt x="300565" y="89178"/>
                  </a:cubicBezTo>
                  <a:cubicBezTo>
                    <a:pt x="307666" y="72813"/>
                    <a:pt x="302990" y="68743"/>
                    <a:pt x="292426" y="64153"/>
                  </a:cubicBezTo>
                  <a:cubicBezTo>
                    <a:pt x="234930" y="39302"/>
                    <a:pt x="162020" y="16702"/>
                    <a:pt x="104697" y="2414"/>
                  </a:cubicBezTo>
                  <a:cubicBezTo>
                    <a:pt x="73264" y="-5379"/>
                    <a:pt x="78806" y="5618"/>
                    <a:pt x="70580" y="36531"/>
                  </a:cubicBezTo>
                  <a:cubicBezTo>
                    <a:pt x="64345" y="59824"/>
                    <a:pt x="6416" y="264005"/>
                    <a:pt x="2779" y="276734"/>
                  </a:cubicBezTo>
                  <a:cubicBezTo>
                    <a:pt x="-165" y="287039"/>
                    <a:pt x="-5274" y="299854"/>
                    <a:pt x="15508" y="305915"/>
                  </a:cubicBezTo>
                  <a:cubicBezTo>
                    <a:pt x="104091" y="325572"/>
                    <a:pt x="171285" y="349038"/>
                    <a:pt x="271038" y="402897"/>
                  </a:cubicBezTo>
                  <a:cubicBezTo>
                    <a:pt x="282468" y="409045"/>
                    <a:pt x="286538" y="406534"/>
                    <a:pt x="291127" y="398568"/>
                  </a:cubicBezTo>
                  <a:cubicBezTo>
                    <a:pt x="300652" y="381682"/>
                    <a:pt x="311822" y="356744"/>
                    <a:pt x="323858" y="334490"/>
                  </a:cubicBezTo>
                  <a:cubicBezTo>
                    <a:pt x="326889" y="328948"/>
                    <a:pt x="332258" y="328256"/>
                    <a:pt x="338059" y="331200"/>
                  </a:cubicBezTo>
                  <a:cubicBezTo>
                    <a:pt x="343861" y="334144"/>
                    <a:pt x="381182" y="354926"/>
                    <a:pt x="391053" y="360727"/>
                  </a:cubicBezTo>
                  <a:cubicBezTo>
                    <a:pt x="400578" y="366269"/>
                    <a:pt x="401530" y="370252"/>
                    <a:pt x="399279" y="383674"/>
                  </a:cubicBezTo>
                  <a:cubicBezTo>
                    <a:pt x="397028" y="397182"/>
                    <a:pt x="388369" y="446626"/>
                    <a:pt x="385251" y="462385"/>
                  </a:cubicBezTo>
                  <a:cubicBezTo>
                    <a:pt x="384212" y="467494"/>
                    <a:pt x="380835" y="478318"/>
                    <a:pt x="386637" y="481955"/>
                  </a:cubicBezTo>
                  <a:lnTo>
                    <a:pt x="433742" y="517024"/>
                  </a:lnTo>
                  <a:cubicBezTo>
                    <a:pt x="441362" y="522999"/>
                    <a:pt x="447943" y="515898"/>
                    <a:pt x="447943" y="515898"/>
                  </a:cubicBezTo>
                  <a:cubicBezTo>
                    <a:pt x="447943" y="515898"/>
                    <a:pt x="460585" y="502477"/>
                    <a:pt x="466560" y="496242"/>
                  </a:cubicBezTo>
                  <a:cubicBezTo>
                    <a:pt x="473141" y="489315"/>
                    <a:pt x="468032" y="468793"/>
                    <a:pt x="467253" y="456497"/>
                  </a:cubicBezTo>
                  <a:cubicBezTo>
                    <a:pt x="466560" y="444201"/>
                    <a:pt x="465088" y="405322"/>
                    <a:pt x="464915" y="393632"/>
                  </a:cubicBezTo>
                  <a:cubicBezTo>
                    <a:pt x="464742" y="382981"/>
                    <a:pt x="465608" y="381249"/>
                    <a:pt x="475652" y="379604"/>
                  </a:cubicBezTo>
                  <a:cubicBezTo>
                    <a:pt x="504227" y="374842"/>
                    <a:pt x="526741" y="365836"/>
                    <a:pt x="545271" y="337175"/>
                  </a:cubicBezTo>
                  <a:cubicBezTo>
                    <a:pt x="594715" y="261061"/>
                    <a:pt x="545791" y="198543"/>
                    <a:pt x="496521" y="166850"/>
                  </a:cubicBezTo>
                  <a:close/>
                  <a:moveTo>
                    <a:pt x="467686" y="228590"/>
                  </a:moveTo>
                  <a:cubicBezTo>
                    <a:pt x="492711" y="247986"/>
                    <a:pt x="496954" y="270240"/>
                    <a:pt x="478596" y="296130"/>
                  </a:cubicBezTo>
                  <a:cubicBezTo>
                    <a:pt x="461624" y="320116"/>
                    <a:pt x="430625" y="319077"/>
                    <a:pt x="408458" y="306435"/>
                  </a:cubicBezTo>
                  <a:cubicBezTo>
                    <a:pt x="397374" y="300114"/>
                    <a:pt x="391832" y="298815"/>
                    <a:pt x="374081" y="285826"/>
                  </a:cubicBezTo>
                  <a:cubicBezTo>
                    <a:pt x="361352" y="276561"/>
                    <a:pt x="361093" y="267988"/>
                    <a:pt x="369405" y="253788"/>
                  </a:cubicBezTo>
                  <a:cubicBezTo>
                    <a:pt x="375207" y="243830"/>
                    <a:pt x="386550" y="225819"/>
                    <a:pt x="396681" y="209020"/>
                  </a:cubicBezTo>
                  <a:cubicBezTo>
                    <a:pt x="405167" y="194906"/>
                    <a:pt x="411921" y="194386"/>
                    <a:pt x="425516" y="201660"/>
                  </a:cubicBezTo>
                  <a:cubicBezTo>
                    <a:pt x="433916" y="206249"/>
                    <a:pt x="458940" y="221836"/>
                    <a:pt x="467686" y="22859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6" name="Kombinationstegning: figur 195">
              <a:extLst>
                <a:ext uri="{FF2B5EF4-FFF2-40B4-BE49-F238E27FC236}">
                  <a16:creationId xmlns:a16="http://schemas.microsoft.com/office/drawing/2014/main" id="{A3E9E2BA-CFDE-4B7D-AF31-7B39CA94407A}"/>
                </a:ext>
              </a:extLst>
            </p:cNvPr>
            <p:cNvSpPr/>
            <p:nvPr/>
          </p:nvSpPr>
          <p:spPr>
            <a:xfrm>
              <a:off x="6665250" y="2313251"/>
              <a:ext cx="371724" cy="251869"/>
            </a:xfrm>
            <a:custGeom>
              <a:avLst/>
              <a:gdLst>
                <a:gd name="connsiteX0" fmla="*/ 301767 w 371724"/>
                <a:gd name="connsiteY0" fmla="*/ 188187 h 251869"/>
                <a:gd name="connsiteX1" fmla="*/ 231023 w 371724"/>
                <a:gd name="connsiteY1" fmla="*/ 106445 h 251869"/>
                <a:gd name="connsiteX2" fmla="*/ 206431 w 371724"/>
                <a:gd name="connsiteY2" fmla="*/ 104713 h 251869"/>
                <a:gd name="connsiteX3" fmla="*/ 175951 w 371724"/>
                <a:gd name="connsiteY3" fmla="*/ 135453 h 251869"/>
                <a:gd name="connsiteX4" fmla="*/ 175345 w 371724"/>
                <a:gd name="connsiteY4" fmla="*/ 151386 h 251869"/>
                <a:gd name="connsiteX5" fmla="*/ 212752 w 371724"/>
                <a:gd name="connsiteY5" fmla="*/ 192690 h 251869"/>
                <a:gd name="connsiteX6" fmla="*/ 215869 w 371724"/>
                <a:gd name="connsiteY6" fmla="*/ 210181 h 251869"/>
                <a:gd name="connsiteX7" fmla="*/ 184523 w 371724"/>
                <a:gd name="connsiteY7" fmla="*/ 238237 h 251869"/>
                <a:gd name="connsiteX8" fmla="*/ 167032 w 371724"/>
                <a:gd name="connsiteY8" fmla="*/ 238237 h 251869"/>
                <a:gd name="connsiteX9" fmla="*/ 127373 w 371724"/>
                <a:gd name="connsiteY9" fmla="*/ 195287 h 251869"/>
                <a:gd name="connsiteX10" fmla="*/ 104167 w 371724"/>
                <a:gd name="connsiteY10" fmla="*/ 198578 h 251869"/>
                <a:gd name="connsiteX11" fmla="*/ 56802 w 371724"/>
                <a:gd name="connsiteY11" fmla="*/ 245337 h 251869"/>
                <a:gd name="connsiteX12" fmla="*/ 29439 w 371724"/>
                <a:gd name="connsiteY12" fmla="*/ 243692 h 251869"/>
                <a:gd name="connsiteX13" fmla="*/ 7012 w 371724"/>
                <a:gd name="connsiteY13" fmla="*/ 222564 h 251869"/>
                <a:gd name="connsiteX14" fmla="*/ 8137 w 371724"/>
                <a:gd name="connsiteY14" fmla="*/ 197452 h 251869"/>
                <a:gd name="connsiteX15" fmla="*/ 182878 w 371724"/>
                <a:gd name="connsiteY15" fmla="*/ 31111 h 251869"/>
                <a:gd name="connsiteX16" fmla="*/ 241067 w 371724"/>
                <a:gd name="connsiteY16" fmla="*/ 9896 h 251869"/>
                <a:gd name="connsiteX17" fmla="*/ 368009 w 371724"/>
                <a:gd name="connsiteY17" fmla="*/ 158573 h 251869"/>
                <a:gd name="connsiteX18" fmla="*/ 361861 w 371724"/>
                <a:gd name="connsiteY18" fmla="*/ 188793 h 251869"/>
                <a:gd name="connsiteX19" fmla="*/ 336317 w 371724"/>
                <a:gd name="connsiteY19" fmla="*/ 210354 h 251869"/>
                <a:gd name="connsiteX20" fmla="*/ 301767 w 371724"/>
                <a:gd name="connsiteY20" fmla="*/ 188187 h 25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1724" h="251869">
                  <a:moveTo>
                    <a:pt x="301767" y="188187"/>
                  </a:moveTo>
                  <a:cubicBezTo>
                    <a:pt x="284276" y="165240"/>
                    <a:pt x="259684" y="135713"/>
                    <a:pt x="231023" y="106445"/>
                  </a:cubicBezTo>
                  <a:cubicBezTo>
                    <a:pt x="222364" y="96141"/>
                    <a:pt x="215349" y="96054"/>
                    <a:pt x="206431" y="104713"/>
                  </a:cubicBezTo>
                  <a:cubicBezTo>
                    <a:pt x="198205" y="112680"/>
                    <a:pt x="188939" y="121512"/>
                    <a:pt x="175951" y="135453"/>
                  </a:cubicBezTo>
                  <a:cubicBezTo>
                    <a:pt x="169803" y="142034"/>
                    <a:pt x="170236" y="145844"/>
                    <a:pt x="175345" y="151386"/>
                  </a:cubicBezTo>
                  <a:cubicBezTo>
                    <a:pt x="181233" y="157707"/>
                    <a:pt x="205218" y="183338"/>
                    <a:pt x="212752" y="192690"/>
                  </a:cubicBezTo>
                  <a:cubicBezTo>
                    <a:pt x="218640" y="200050"/>
                    <a:pt x="220199" y="204726"/>
                    <a:pt x="215869" y="210181"/>
                  </a:cubicBezTo>
                  <a:cubicBezTo>
                    <a:pt x="211540" y="215636"/>
                    <a:pt x="188333" y="235119"/>
                    <a:pt x="184523" y="238237"/>
                  </a:cubicBezTo>
                  <a:cubicBezTo>
                    <a:pt x="178895" y="242826"/>
                    <a:pt x="172227" y="244211"/>
                    <a:pt x="167032" y="238237"/>
                  </a:cubicBezTo>
                  <a:cubicBezTo>
                    <a:pt x="158113" y="227932"/>
                    <a:pt x="141487" y="209402"/>
                    <a:pt x="127373" y="195287"/>
                  </a:cubicBezTo>
                  <a:cubicBezTo>
                    <a:pt x="120533" y="188447"/>
                    <a:pt x="114818" y="188014"/>
                    <a:pt x="104167" y="198578"/>
                  </a:cubicBezTo>
                  <a:cubicBezTo>
                    <a:pt x="97326" y="205418"/>
                    <a:pt x="56802" y="245337"/>
                    <a:pt x="56802" y="245337"/>
                  </a:cubicBezTo>
                  <a:cubicBezTo>
                    <a:pt x="54031" y="247935"/>
                    <a:pt x="43120" y="259538"/>
                    <a:pt x="29439" y="243692"/>
                  </a:cubicBezTo>
                  <a:lnTo>
                    <a:pt x="7012" y="222564"/>
                  </a:lnTo>
                  <a:cubicBezTo>
                    <a:pt x="4068" y="219446"/>
                    <a:pt x="-7795" y="210527"/>
                    <a:pt x="8137" y="197452"/>
                  </a:cubicBezTo>
                  <a:cubicBezTo>
                    <a:pt x="8137" y="197452"/>
                    <a:pt x="173526" y="41242"/>
                    <a:pt x="182878" y="31111"/>
                  </a:cubicBezTo>
                  <a:cubicBezTo>
                    <a:pt x="200716" y="11974"/>
                    <a:pt x="216042" y="-14695"/>
                    <a:pt x="241067" y="9896"/>
                  </a:cubicBezTo>
                  <a:cubicBezTo>
                    <a:pt x="265399" y="33795"/>
                    <a:pt x="344370" y="126275"/>
                    <a:pt x="368009" y="158573"/>
                  </a:cubicBezTo>
                  <a:cubicBezTo>
                    <a:pt x="372599" y="164894"/>
                    <a:pt x="375196" y="176064"/>
                    <a:pt x="361861" y="188793"/>
                  </a:cubicBezTo>
                  <a:cubicBezTo>
                    <a:pt x="351384" y="198837"/>
                    <a:pt x="348613" y="201002"/>
                    <a:pt x="336317" y="210354"/>
                  </a:cubicBezTo>
                  <a:cubicBezTo>
                    <a:pt x="319345" y="223343"/>
                    <a:pt x="311639" y="201176"/>
                    <a:pt x="301767" y="188187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7" name="Kombinationstegning: figur 196">
              <a:extLst>
                <a:ext uri="{FF2B5EF4-FFF2-40B4-BE49-F238E27FC236}">
                  <a16:creationId xmlns:a16="http://schemas.microsoft.com/office/drawing/2014/main" id="{D749E52F-FE9C-4CB4-9ED4-9969A2585CE3}"/>
                </a:ext>
              </a:extLst>
            </p:cNvPr>
            <p:cNvSpPr/>
            <p:nvPr/>
          </p:nvSpPr>
          <p:spPr>
            <a:xfrm>
              <a:off x="6831287" y="2568189"/>
              <a:ext cx="332747" cy="306000"/>
            </a:xfrm>
            <a:custGeom>
              <a:avLst/>
              <a:gdLst>
                <a:gd name="connsiteX0" fmla="*/ 22816 w 332747"/>
                <a:gd name="connsiteY0" fmla="*/ 233632 h 306000"/>
                <a:gd name="connsiteX1" fmla="*/ 87153 w 332747"/>
                <a:gd name="connsiteY1" fmla="*/ 25468 h 306000"/>
                <a:gd name="connsiteX2" fmla="*/ 309259 w 332747"/>
                <a:gd name="connsiteY2" fmla="*/ 70755 h 306000"/>
                <a:gd name="connsiteX3" fmla="*/ 246653 w 332747"/>
                <a:gd name="connsiteY3" fmla="*/ 279958 h 306000"/>
                <a:gd name="connsiteX4" fmla="*/ 22816 w 332747"/>
                <a:gd name="connsiteY4" fmla="*/ 233632 h 306000"/>
                <a:gd name="connsiteX5" fmla="*/ 252801 w 332747"/>
                <a:gd name="connsiteY5" fmla="*/ 102880 h 306000"/>
                <a:gd name="connsiteX6" fmla="*/ 119971 w 332747"/>
                <a:gd name="connsiteY6" fmla="*/ 88506 h 306000"/>
                <a:gd name="connsiteX7" fmla="*/ 81611 w 332747"/>
                <a:gd name="connsiteY7" fmla="*/ 200641 h 306000"/>
                <a:gd name="connsiteX8" fmla="*/ 210372 w 332747"/>
                <a:gd name="connsiteY8" fmla="*/ 216141 h 306000"/>
                <a:gd name="connsiteX9" fmla="*/ 252801 w 332747"/>
                <a:gd name="connsiteY9" fmla="*/ 102880 h 30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747" h="306000">
                  <a:moveTo>
                    <a:pt x="22816" y="233632"/>
                  </a:moveTo>
                  <a:cubicBezTo>
                    <a:pt x="-25588" y="148860"/>
                    <a:pt x="6364" y="71620"/>
                    <a:pt x="87153" y="25468"/>
                  </a:cubicBezTo>
                  <a:cubicBezTo>
                    <a:pt x="161881" y="-17222"/>
                    <a:pt x="263799" y="-8909"/>
                    <a:pt x="309259" y="70755"/>
                  </a:cubicBezTo>
                  <a:cubicBezTo>
                    <a:pt x="354719" y="150332"/>
                    <a:pt x="334370" y="229822"/>
                    <a:pt x="246653" y="279958"/>
                  </a:cubicBezTo>
                  <a:cubicBezTo>
                    <a:pt x="161621" y="328363"/>
                    <a:pt x="64899" y="307235"/>
                    <a:pt x="22816" y="233632"/>
                  </a:cubicBezTo>
                  <a:close/>
                  <a:moveTo>
                    <a:pt x="252801" y="102880"/>
                  </a:moveTo>
                  <a:cubicBezTo>
                    <a:pt x="228123" y="59671"/>
                    <a:pt x="168808" y="60624"/>
                    <a:pt x="119971" y="88506"/>
                  </a:cubicBezTo>
                  <a:cubicBezTo>
                    <a:pt x="79187" y="111799"/>
                    <a:pt x="56933" y="157346"/>
                    <a:pt x="81611" y="200641"/>
                  </a:cubicBezTo>
                  <a:cubicBezTo>
                    <a:pt x="109493" y="249478"/>
                    <a:pt x="169761" y="239347"/>
                    <a:pt x="210372" y="216141"/>
                  </a:cubicBezTo>
                  <a:cubicBezTo>
                    <a:pt x="256698" y="189731"/>
                    <a:pt x="273324" y="138815"/>
                    <a:pt x="252801" y="102880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98" name="Kombinationstegning: figur 197">
              <a:extLst>
                <a:ext uri="{FF2B5EF4-FFF2-40B4-BE49-F238E27FC236}">
                  <a16:creationId xmlns:a16="http://schemas.microsoft.com/office/drawing/2014/main" id="{CF1F3D43-19C0-453E-897F-604D6F7703E4}"/>
                </a:ext>
              </a:extLst>
            </p:cNvPr>
            <p:cNvSpPr/>
            <p:nvPr/>
          </p:nvSpPr>
          <p:spPr>
            <a:xfrm>
              <a:off x="4796356" y="2455334"/>
              <a:ext cx="2454352" cy="1996911"/>
            </a:xfrm>
            <a:custGeom>
              <a:avLst/>
              <a:gdLst>
                <a:gd name="connsiteX0" fmla="*/ 2396663 w 2454352"/>
                <a:gd name="connsiteY0" fmla="*/ 788102 h 1996911"/>
                <a:gd name="connsiteX1" fmla="*/ 2157153 w 2454352"/>
                <a:gd name="connsiteY1" fmla="*/ 761258 h 1996911"/>
                <a:gd name="connsiteX2" fmla="*/ 2139662 w 2454352"/>
                <a:gd name="connsiteY2" fmla="*/ 774074 h 1996911"/>
                <a:gd name="connsiteX3" fmla="*/ 2113598 w 2454352"/>
                <a:gd name="connsiteY3" fmla="*/ 951066 h 1996911"/>
                <a:gd name="connsiteX4" fmla="*/ 2035233 w 2454352"/>
                <a:gd name="connsiteY4" fmla="*/ 739437 h 1996911"/>
                <a:gd name="connsiteX5" fmla="*/ 2003974 w 2454352"/>
                <a:gd name="connsiteY5" fmla="*/ 686271 h 1996911"/>
                <a:gd name="connsiteX6" fmla="*/ 2024755 w 2454352"/>
                <a:gd name="connsiteY6" fmla="*/ 652327 h 1996911"/>
                <a:gd name="connsiteX7" fmla="*/ 2014018 w 2454352"/>
                <a:gd name="connsiteY7" fmla="*/ 646525 h 1996911"/>
                <a:gd name="connsiteX8" fmla="*/ 2008476 w 2454352"/>
                <a:gd name="connsiteY8" fmla="*/ 634403 h 1996911"/>
                <a:gd name="connsiteX9" fmla="*/ 2017222 w 2454352"/>
                <a:gd name="connsiteY9" fmla="*/ 604529 h 1996911"/>
                <a:gd name="connsiteX10" fmla="*/ 1955309 w 2454352"/>
                <a:gd name="connsiteY10" fmla="*/ 611283 h 1996911"/>
                <a:gd name="connsiteX11" fmla="*/ 1986828 w 2454352"/>
                <a:gd name="connsiteY11" fmla="*/ 558636 h 1996911"/>
                <a:gd name="connsiteX12" fmla="*/ 2042247 w 2454352"/>
                <a:gd name="connsiteY12" fmla="*/ 395325 h 1996911"/>
                <a:gd name="connsiteX13" fmla="*/ 1983278 w 2454352"/>
                <a:gd name="connsiteY13" fmla="*/ 268383 h 1996911"/>
                <a:gd name="connsiteX14" fmla="*/ 1967779 w 2454352"/>
                <a:gd name="connsiteY14" fmla="*/ 235305 h 1996911"/>
                <a:gd name="connsiteX15" fmla="*/ 1947863 w 2454352"/>
                <a:gd name="connsiteY15" fmla="*/ 230976 h 1996911"/>
                <a:gd name="connsiteX16" fmla="*/ 1940069 w 2454352"/>
                <a:gd name="connsiteY16" fmla="*/ 215476 h 1996911"/>
                <a:gd name="connsiteX17" fmla="*/ 1865775 w 2454352"/>
                <a:gd name="connsiteY17" fmla="*/ 138496 h 1996911"/>
                <a:gd name="connsiteX18" fmla="*/ 1813820 w 2454352"/>
                <a:gd name="connsiteY18" fmla="*/ 128625 h 1996911"/>
                <a:gd name="connsiteX19" fmla="*/ 1726450 w 2454352"/>
                <a:gd name="connsiteY19" fmla="*/ 113385 h 1996911"/>
                <a:gd name="connsiteX20" fmla="*/ 1647912 w 2454352"/>
                <a:gd name="connsiteY20" fmla="*/ 102561 h 1996911"/>
                <a:gd name="connsiteX21" fmla="*/ 1605655 w 2454352"/>
                <a:gd name="connsiteY21" fmla="*/ 13026 h 1996911"/>
                <a:gd name="connsiteX22" fmla="*/ 1570240 w 2454352"/>
                <a:gd name="connsiteY22" fmla="*/ 4280 h 1996911"/>
                <a:gd name="connsiteX23" fmla="*/ 1429789 w 2454352"/>
                <a:gd name="connsiteY23" fmla="*/ 88101 h 1996911"/>
                <a:gd name="connsiteX24" fmla="*/ 1107844 w 2454352"/>
                <a:gd name="connsiteY24" fmla="*/ 332200 h 1996911"/>
                <a:gd name="connsiteX25" fmla="*/ 1070004 w 2454352"/>
                <a:gd name="connsiteY25" fmla="*/ 362680 h 1996911"/>
                <a:gd name="connsiteX26" fmla="*/ 691602 w 2454352"/>
                <a:gd name="connsiteY26" fmla="*/ 335144 h 1996911"/>
                <a:gd name="connsiteX27" fmla="*/ 486035 w 2454352"/>
                <a:gd name="connsiteY27" fmla="*/ 416886 h 1996911"/>
                <a:gd name="connsiteX28" fmla="*/ 478761 w 2454352"/>
                <a:gd name="connsiteY28" fmla="*/ 461134 h 1996911"/>
                <a:gd name="connsiteX29" fmla="*/ 503180 w 2454352"/>
                <a:gd name="connsiteY29" fmla="*/ 504603 h 1996911"/>
                <a:gd name="connsiteX30" fmla="*/ 490711 w 2454352"/>
                <a:gd name="connsiteY30" fmla="*/ 531879 h 1996911"/>
                <a:gd name="connsiteX31" fmla="*/ 415550 w 2454352"/>
                <a:gd name="connsiteY31" fmla="*/ 536468 h 1996911"/>
                <a:gd name="connsiteX32" fmla="*/ 390612 w 2454352"/>
                <a:gd name="connsiteY32" fmla="*/ 567468 h 1996911"/>
                <a:gd name="connsiteX33" fmla="*/ 412865 w 2454352"/>
                <a:gd name="connsiteY33" fmla="*/ 617517 h 1996911"/>
                <a:gd name="connsiteX34" fmla="*/ 401176 w 2454352"/>
                <a:gd name="connsiteY34" fmla="*/ 651461 h 1996911"/>
                <a:gd name="connsiteX35" fmla="*/ 301077 w 2454352"/>
                <a:gd name="connsiteY35" fmla="*/ 715019 h 1996911"/>
                <a:gd name="connsiteX36" fmla="*/ 290859 w 2454352"/>
                <a:gd name="connsiteY36" fmla="*/ 747490 h 1996911"/>
                <a:gd name="connsiteX37" fmla="*/ 307225 w 2454352"/>
                <a:gd name="connsiteY37" fmla="*/ 775546 h 1996911"/>
                <a:gd name="connsiteX38" fmla="*/ 304367 w 2454352"/>
                <a:gd name="connsiteY38" fmla="*/ 775632 h 1996911"/>
                <a:gd name="connsiteX39" fmla="*/ 238212 w 2454352"/>
                <a:gd name="connsiteY39" fmla="*/ 764289 h 1996911"/>
                <a:gd name="connsiteX40" fmla="*/ 218729 w 2454352"/>
                <a:gd name="connsiteY40" fmla="*/ 746884 h 1996911"/>
                <a:gd name="connsiteX41" fmla="*/ 223405 w 2454352"/>
                <a:gd name="connsiteY41" fmla="*/ 659514 h 1996911"/>
                <a:gd name="connsiteX42" fmla="*/ 237519 w 2454352"/>
                <a:gd name="connsiteY42" fmla="*/ 648171 h 1996911"/>
                <a:gd name="connsiteX43" fmla="*/ 284971 w 2454352"/>
                <a:gd name="connsiteY43" fmla="*/ 652760 h 1996911"/>
                <a:gd name="connsiteX44" fmla="*/ 325235 w 2454352"/>
                <a:gd name="connsiteY44" fmla="*/ 642715 h 1996911"/>
                <a:gd name="connsiteX45" fmla="*/ 329652 w 2454352"/>
                <a:gd name="connsiteY45" fmla="*/ 607213 h 1996911"/>
                <a:gd name="connsiteX46" fmla="*/ 295188 w 2454352"/>
                <a:gd name="connsiteY46" fmla="*/ 588596 h 1996911"/>
                <a:gd name="connsiteX47" fmla="*/ 241156 w 2454352"/>
                <a:gd name="connsiteY47" fmla="*/ 583487 h 1996911"/>
                <a:gd name="connsiteX48" fmla="*/ 229985 w 2454352"/>
                <a:gd name="connsiteY48" fmla="*/ 570672 h 1996911"/>
                <a:gd name="connsiteX49" fmla="*/ 237346 w 2454352"/>
                <a:gd name="connsiteY49" fmla="*/ 517505 h 1996911"/>
                <a:gd name="connsiteX50" fmla="*/ 251893 w 2454352"/>
                <a:gd name="connsiteY50" fmla="*/ 496203 h 1996911"/>
                <a:gd name="connsiteX51" fmla="*/ 337878 w 2454352"/>
                <a:gd name="connsiteY51" fmla="*/ 471698 h 1996911"/>
                <a:gd name="connsiteX52" fmla="*/ 355109 w 2454352"/>
                <a:gd name="connsiteY52" fmla="*/ 456718 h 1996911"/>
                <a:gd name="connsiteX53" fmla="*/ 364634 w 2454352"/>
                <a:gd name="connsiteY53" fmla="*/ 418185 h 1996911"/>
                <a:gd name="connsiteX54" fmla="*/ 354936 w 2454352"/>
                <a:gd name="connsiteY54" fmla="*/ 401473 h 1996911"/>
                <a:gd name="connsiteX55" fmla="*/ 331210 w 2454352"/>
                <a:gd name="connsiteY55" fmla="*/ 394026 h 1996911"/>
                <a:gd name="connsiteX56" fmla="*/ 303241 w 2454352"/>
                <a:gd name="connsiteY56" fmla="*/ 395498 h 1996911"/>
                <a:gd name="connsiteX57" fmla="*/ 230072 w 2454352"/>
                <a:gd name="connsiteY57" fmla="*/ 432213 h 1996911"/>
                <a:gd name="connsiteX58" fmla="*/ 220547 w 2454352"/>
                <a:gd name="connsiteY58" fmla="*/ 430914 h 1996911"/>
                <a:gd name="connsiteX59" fmla="*/ 130146 w 2454352"/>
                <a:gd name="connsiteY59" fmla="*/ 372725 h 1996911"/>
                <a:gd name="connsiteX60" fmla="*/ 26324 w 2454352"/>
                <a:gd name="connsiteY60" fmla="*/ 468321 h 1996911"/>
                <a:gd name="connsiteX61" fmla="*/ 0 w 2454352"/>
                <a:gd name="connsiteY61" fmla="*/ 751387 h 1996911"/>
                <a:gd name="connsiteX62" fmla="*/ 67454 w 2454352"/>
                <a:gd name="connsiteY62" fmla="*/ 781867 h 1996911"/>
                <a:gd name="connsiteX63" fmla="*/ 268345 w 2454352"/>
                <a:gd name="connsiteY63" fmla="*/ 837198 h 1996911"/>
                <a:gd name="connsiteX64" fmla="*/ 303588 w 2454352"/>
                <a:gd name="connsiteY64" fmla="*/ 846723 h 1996911"/>
                <a:gd name="connsiteX65" fmla="*/ 330431 w 2454352"/>
                <a:gd name="connsiteY65" fmla="*/ 837025 h 1996911"/>
                <a:gd name="connsiteX66" fmla="*/ 333895 w 2454352"/>
                <a:gd name="connsiteY66" fmla="*/ 821699 h 1996911"/>
                <a:gd name="connsiteX67" fmla="*/ 362643 w 2454352"/>
                <a:gd name="connsiteY67" fmla="*/ 871748 h 1996911"/>
                <a:gd name="connsiteX68" fmla="*/ 356062 w 2454352"/>
                <a:gd name="connsiteY68" fmla="*/ 900496 h 1996911"/>
                <a:gd name="connsiteX69" fmla="*/ 339956 w 2454352"/>
                <a:gd name="connsiteY69" fmla="*/ 940328 h 1996911"/>
                <a:gd name="connsiteX70" fmla="*/ 377536 w 2454352"/>
                <a:gd name="connsiteY70" fmla="*/ 952797 h 1996911"/>
                <a:gd name="connsiteX71" fmla="*/ 410701 w 2454352"/>
                <a:gd name="connsiteY71" fmla="*/ 958599 h 1996911"/>
                <a:gd name="connsiteX72" fmla="*/ 563101 w 2454352"/>
                <a:gd name="connsiteY72" fmla="*/ 1212483 h 1996911"/>
                <a:gd name="connsiteX73" fmla="*/ 563187 w 2454352"/>
                <a:gd name="connsiteY73" fmla="*/ 1242704 h 1996911"/>
                <a:gd name="connsiteX74" fmla="*/ 539721 w 2454352"/>
                <a:gd name="connsiteY74" fmla="*/ 1295091 h 1996911"/>
                <a:gd name="connsiteX75" fmla="*/ 588385 w 2454352"/>
                <a:gd name="connsiteY75" fmla="*/ 1303837 h 1996911"/>
                <a:gd name="connsiteX76" fmla="*/ 615661 w 2454352"/>
                <a:gd name="connsiteY76" fmla="*/ 1305222 h 1996911"/>
                <a:gd name="connsiteX77" fmla="*/ 684501 w 2454352"/>
                <a:gd name="connsiteY77" fmla="*/ 1421514 h 1996911"/>
                <a:gd name="connsiteX78" fmla="*/ 730221 w 2454352"/>
                <a:gd name="connsiteY78" fmla="*/ 1440564 h 1996911"/>
                <a:gd name="connsiteX79" fmla="*/ 823047 w 2454352"/>
                <a:gd name="connsiteY79" fmla="*/ 1433030 h 1996911"/>
                <a:gd name="connsiteX80" fmla="*/ 880716 w 2454352"/>
                <a:gd name="connsiteY80" fmla="*/ 1502130 h 1996911"/>
                <a:gd name="connsiteX81" fmla="*/ 920548 w 2454352"/>
                <a:gd name="connsiteY81" fmla="*/ 1528540 h 1996911"/>
                <a:gd name="connsiteX82" fmla="*/ 957522 w 2454352"/>
                <a:gd name="connsiteY82" fmla="*/ 1574174 h 1996911"/>
                <a:gd name="connsiteX83" fmla="*/ 977265 w 2454352"/>
                <a:gd name="connsiteY83" fmla="*/ 1591838 h 1996911"/>
                <a:gd name="connsiteX84" fmla="*/ 973715 w 2454352"/>
                <a:gd name="connsiteY84" fmla="*/ 1600324 h 1996911"/>
                <a:gd name="connsiteX85" fmla="*/ 856557 w 2454352"/>
                <a:gd name="connsiteY85" fmla="*/ 1571403 h 1996911"/>
                <a:gd name="connsiteX86" fmla="*/ 719051 w 2454352"/>
                <a:gd name="connsiteY86" fmla="*/ 1679295 h 1996911"/>
                <a:gd name="connsiteX87" fmla="*/ 806768 w 2454352"/>
                <a:gd name="connsiteY87" fmla="*/ 1877675 h 1996911"/>
                <a:gd name="connsiteX88" fmla="*/ 923579 w 2454352"/>
                <a:gd name="connsiteY88" fmla="*/ 1915082 h 1996911"/>
                <a:gd name="connsiteX89" fmla="*/ 959081 w 2454352"/>
                <a:gd name="connsiteY89" fmla="*/ 1896465 h 1996911"/>
                <a:gd name="connsiteX90" fmla="*/ 969559 w 2454352"/>
                <a:gd name="connsiteY90" fmla="*/ 1857066 h 1996911"/>
                <a:gd name="connsiteX91" fmla="*/ 1033203 w 2454352"/>
                <a:gd name="connsiteY91" fmla="*/ 1647257 h 1996911"/>
                <a:gd name="connsiteX92" fmla="*/ 1038225 w 2454352"/>
                <a:gd name="connsiteY92" fmla="*/ 1644486 h 1996911"/>
                <a:gd name="connsiteX93" fmla="*/ 1081521 w 2454352"/>
                <a:gd name="connsiteY93" fmla="*/ 1651759 h 1996911"/>
                <a:gd name="connsiteX94" fmla="*/ 1112087 w 2454352"/>
                <a:gd name="connsiteY94" fmla="*/ 1653837 h 1996911"/>
                <a:gd name="connsiteX95" fmla="*/ 1111914 w 2454352"/>
                <a:gd name="connsiteY95" fmla="*/ 1657041 h 1996911"/>
                <a:gd name="connsiteX96" fmla="*/ 1066280 w 2454352"/>
                <a:gd name="connsiteY96" fmla="*/ 1716010 h 1996911"/>
                <a:gd name="connsiteX97" fmla="*/ 1091046 w 2454352"/>
                <a:gd name="connsiteY97" fmla="*/ 1840267 h 1996911"/>
                <a:gd name="connsiteX98" fmla="*/ 1200583 w 2454352"/>
                <a:gd name="connsiteY98" fmla="*/ 1992494 h 1996911"/>
                <a:gd name="connsiteX99" fmla="*/ 1222231 w 2454352"/>
                <a:gd name="connsiteY99" fmla="*/ 1992494 h 1996911"/>
                <a:gd name="connsiteX100" fmla="*/ 1331942 w 2454352"/>
                <a:gd name="connsiteY100" fmla="*/ 1840354 h 1996911"/>
                <a:gd name="connsiteX101" fmla="*/ 1356793 w 2454352"/>
                <a:gd name="connsiteY101" fmla="*/ 1716270 h 1996911"/>
                <a:gd name="connsiteX102" fmla="*/ 1281546 w 2454352"/>
                <a:gd name="connsiteY102" fmla="*/ 1652279 h 1996911"/>
                <a:gd name="connsiteX103" fmla="*/ 1218334 w 2454352"/>
                <a:gd name="connsiteY103" fmla="*/ 1690119 h 1996911"/>
                <a:gd name="connsiteX104" fmla="*/ 1211147 w 2454352"/>
                <a:gd name="connsiteY104" fmla="*/ 1694016 h 1996911"/>
                <a:gd name="connsiteX105" fmla="*/ 1204653 w 2454352"/>
                <a:gd name="connsiteY105" fmla="*/ 1690292 h 1996911"/>
                <a:gd name="connsiteX106" fmla="*/ 1167332 w 2454352"/>
                <a:gd name="connsiteY106" fmla="*/ 1658427 h 1996911"/>
                <a:gd name="connsiteX107" fmla="*/ 1167765 w 2454352"/>
                <a:gd name="connsiteY107" fmla="*/ 1656175 h 1996911"/>
                <a:gd name="connsiteX108" fmla="*/ 1225781 w 2454352"/>
                <a:gd name="connsiteY108" fmla="*/ 1630111 h 1996911"/>
                <a:gd name="connsiteX109" fmla="*/ 1288646 w 2454352"/>
                <a:gd name="connsiteY109" fmla="*/ 1573568 h 1996911"/>
                <a:gd name="connsiteX110" fmla="*/ 1371513 w 2454352"/>
                <a:gd name="connsiteY110" fmla="*/ 1565601 h 1996911"/>
                <a:gd name="connsiteX111" fmla="*/ 1459057 w 2454352"/>
                <a:gd name="connsiteY111" fmla="*/ 1617729 h 1996911"/>
                <a:gd name="connsiteX112" fmla="*/ 1460269 w 2454352"/>
                <a:gd name="connsiteY112" fmla="*/ 1621020 h 1996911"/>
                <a:gd name="connsiteX113" fmla="*/ 1450917 w 2454352"/>
                <a:gd name="connsiteY113" fmla="*/ 1633921 h 1996911"/>
                <a:gd name="connsiteX114" fmla="*/ 1444077 w 2454352"/>
                <a:gd name="connsiteY114" fmla="*/ 1634701 h 1996911"/>
                <a:gd name="connsiteX115" fmla="*/ 1424853 w 2454352"/>
                <a:gd name="connsiteY115" fmla="*/ 1617296 h 1996911"/>
                <a:gd name="connsiteX116" fmla="*/ 1415848 w 2454352"/>
                <a:gd name="connsiteY116" fmla="*/ 1616863 h 1996911"/>
                <a:gd name="connsiteX117" fmla="*/ 1386407 w 2454352"/>
                <a:gd name="connsiteY117" fmla="*/ 1627254 h 1996911"/>
                <a:gd name="connsiteX118" fmla="*/ 1376016 w 2454352"/>
                <a:gd name="connsiteY118" fmla="*/ 1643620 h 1996911"/>
                <a:gd name="connsiteX119" fmla="*/ 1409094 w 2454352"/>
                <a:gd name="connsiteY119" fmla="*/ 1753330 h 1996911"/>
                <a:gd name="connsiteX120" fmla="*/ 1437149 w 2454352"/>
                <a:gd name="connsiteY120" fmla="*/ 1764500 h 1996911"/>
                <a:gd name="connsiteX121" fmla="*/ 1472565 w 2454352"/>
                <a:gd name="connsiteY121" fmla="*/ 1749693 h 1996911"/>
                <a:gd name="connsiteX122" fmla="*/ 1480272 w 2454352"/>
                <a:gd name="connsiteY122" fmla="*/ 1728912 h 1996911"/>
                <a:gd name="connsiteX123" fmla="*/ 1489450 w 2454352"/>
                <a:gd name="connsiteY123" fmla="*/ 1671675 h 1996911"/>
                <a:gd name="connsiteX124" fmla="*/ 1527204 w 2454352"/>
                <a:gd name="connsiteY124" fmla="*/ 1652192 h 1996911"/>
                <a:gd name="connsiteX125" fmla="*/ 1638646 w 2454352"/>
                <a:gd name="connsiteY125" fmla="*/ 1726747 h 1996911"/>
                <a:gd name="connsiteX126" fmla="*/ 1585999 w 2454352"/>
                <a:gd name="connsiteY126" fmla="*/ 1849706 h 1996911"/>
                <a:gd name="connsiteX127" fmla="*/ 1524173 w 2454352"/>
                <a:gd name="connsiteY127" fmla="*/ 1843212 h 1996911"/>
                <a:gd name="connsiteX128" fmla="*/ 1490056 w 2454352"/>
                <a:gd name="connsiteY128" fmla="*/ 1804332 h 1996911"/>
                <a:gd name="connsiteX129" fmla="*/ 1473691 w 2454352"/>
                <a:gd name="connsiteY129" fmla="*/ 1802254 h 1996911"/>
                <a:gd name="connsiteX130" fmla="*/ 1444856 w 2454352"/>
                <a:gd name="connsiteY130" fmla="*/ 1814637 h 1996911"/>
                <a:gd name="connsiteX131" fmla="*/ 1434985 w 2454352"/>
                <a:gd name="connsiteY131" fmla="*/ 1838276 h 1996911"/>
                <a:gd name="connsiteX132" fmla="*/ 1597169 w 2454352"/>
                <a:gd name="connsiteY132" fmla="*/ 1910666 h 1996911"/>
                <a:gd name="connsiteX133" fmla="*/ 1710084 w 2454352"/>
                <a:gd name="connsiteY133" fmla="*/ 1704753 h 1996911"/>
                <a:gd name="connsiteX134" fmla="*/ 1605396 w 2454352"/>
                <a:gd name="connsiteY134" fmla="*/ 1594869 h 1996911"/>
                <a:gd name="connsiteX135" fmla="*/ 1603231 w 2454352"/>
                <a:gd name="connsiteY135" fmla="*/ 1590453 h 1996911"/>
                <a:gd name="connsiteX136" fmla="*/ 1660381 w 2454352"/>
                <a:gd name="connsiteY136" fmla="*/ 1561964 h 1996911"/>
                <a:gd name="connsiteX137" fmla="*/ 1692506 w 2454352"/>
                <a:gd name="connsiteY137" fmla="*/ 1572615 h 1996911"/>
                <a:gd name="connsiteX138" fmla="*/ 1781089 w 2454352"/>
                <a:gd name="connsiteY138" fmla="*/ 1730037 h 1996911"/>
                <a:gd name="connsiteX139" fmla="*/ 1806633 w 2454352"/>
                <a:gd name="connsiteY139" fmla="*/ 1779567 h 1996911"/>
                <a:gd name="connsiteX140" fmla="*/ 1843694 w 2454352"/>
                <a:gd name="connsiteY140" fmla="*/ 1790824 h 1996911"/>
                <a:gd name="connsiteX141" fmla="*/ 1874953 w 2454352"/>
                <a:gd name="connsiteY141" fmla="*/ 1770908 h 1996911"/>
                <a:gd name="connsiteX142" fmla="*/ 1861272 w 2454352"/>
                <a:gd name="connsiteY142" fmla="*/ 1723630 h 1996911"/>
                <a:gd name="connsiteX143" fmla="*/ 1784466 w 2454352"/>
                <a:gd name="connsiteY143" fmla="*/ 1606299 h 1996911"/>
                <a:gd name="connsiteX144" fmla="*/ 1783426 w 2454352"/>
                <a:gd name="connsiteY144" fmla="*/ 1582919 h 1996911"/>
                <a:gd name="connsiteX145" fmla="*/ 1803948 w 2454352"/>
                <a:gd name="connsiteY145" fmla="*/ 1583352 h 1996911"/>
                <a:gd name="connsiteX146" fmla="*/ 1949941 w 2454352"/>
                <a:gd name="connsiteY146" fmla="*/ 1652192 h 1996911"/>
                <a:gd name="connsiteX147" fmla="*/ 1980334 w 2454352"/>
                <a:gd name="connsiteY147" fmla="*/ 1669424 h 1996911"/>
                <a:gd name="connsiteX148" fmla="*/ 2017395 w 2454352"/>
                <a:gd name="connsiteY148" fmla="*/ 1669250 h 1996911"/>
                <a:gd name="connsiteX149" fmla="*/ 2095414 w 2454352"/>
                <a:gd name="connsiteY149" fmla="*/ 1596861 h 1996911"/>
                <a:gd name="connsiteX150" fmla="*/ 2085283 w 2454352"/>
                <a:gd name="connsiteY150" fmla="*/ 1565515 h 1996911"/>
                <a:gd name="connsiteX151" fmla="*/ 1911668 w 2454352"/>
                <a:gd name="connsiteY151" fmla="*/ 1382548 h 1996911"/>
                <a:gd name="connsiteX152" fmla="*/ 1912707 w 2454352"/>
                <a:gd name="connsiteY152" fmla="*/ 1377179 h 1996911"/>
                <a:gd name="connsiteX153" fmla="*/ 1938944 w 2454352"/>
                <a:gd name="connsiteY153" fmla="*/ 1349817 h 1996911"/>
                <a:gd name="connsiteX154" fmla="*/ 1965960 w 2454352"/>
                <a:gd name="connsiteY154" fmla="*/ 1352588 h 1996911"/>
                <a:gd name="connsiteX155" fmla="*/ 2122257 w 2454352"/>
                <a:gd name="connsiteY155" fmla="*/ 1490960 h 1996911"/>
                <a:gd name="connsiteX156" fmla="*/ 2172913 w 2454352"/>
                <a:gd name="connsiteY156" fmla="*/ 1510789 h 1996911"/>
                <a:gd name="connsiteX157" fmla="*/ 2200448 w 2454352"/>
                <a:gd name="connsiteY157" fmla="*/ 1477105 h 1996911"/>
                <a:gd name="connsiteX158" fmla="*/ 2176982 w 2454352"/>
                <a:gd name="connsiteY158" fmla="*/ 1438313 h 1996911"/>
                <a:gd name="connsiteX159" fmla="*/ 1999904 w 2454352"/>
                <a:gd name="connsiteY159" fmla="*/ 1298035 h 1996911"/>
                <a:gd name="connsiteX160" fmla="*/ 1998951 w 2454352"/>
                <a:gd name="connsiteY160" fmla="*/ 1273530 h 1996911"/>
                <a:gd name="connsiteX161" fmla="*/ 1998605 w 2454352"/>
                <a:gd name="connsiteY161" fmla="*/ 1273790 h 1996911"/>
                <a:gd name="connsiteX162" fmla="*/ 2016616 w 2454352"/>
                <a:gd name="connsiteY162" fmla="*/ 1245648 h 1996911"/>
                <a:gd name="connsiteX163" fmla="*/ 2018781 w 2454352"/>
                <a:gd name="connsiteY163" fmla="*/ 1243396 h 1996911"/>
                <a:gd name="connsiteX164" fmla="*/ 2044671 w 2454352"/>
                <a:gd name="connsiteY164" fmla="*/ 1241665 h 1996911"/>
                <a:gd name="connsiteX165" fmla="*/ 2212225 w 2454352"/>
                <a:gd name="connsiteY165" fmla="*/ 1349037 h 1996911"/>
                <a:gd name="connsiteX166" fmla="*/ 2275003 w 2454352"/>
                <a:gd name="connsiteY166" fmla="*/ 1367828 h 1996911"/>
                <a:gd name="connsiteX167" fmla="*/ 2294226 w 2454352"/>
                <a:gd name="connsiteY167" fmla="*/ 1337521 h 1996911"/>
                <a:gd name="connsiteX168" fmla="*/ 2245476 w 2454352"/>
                <a:gd name="connsiteY168" fmla="*/ 1290242 h 1996911"/>
                <a:gd name="connsiteX169" fmla="*/ 2116022 w 2454352"/>
                <a:gd name="connsiteY169" fmla="*/ 1213609 h 1996911"/>
                <a:gd name="connsiteX170" fmla="*/ 2110134 w 2454352"/>
                <a:gd name="connsiteY170" fmla="*/ 1202959 h 1996911"/>
                <a:gd name="connsiteX171" fmla="*/ 2112385 w 2454352"/>
                <a:gd name="connsiteY171" fmla="*/ 1194992 h 1996911"/>
                <a:gd name="connsiteX172" fmla="*/ 2131176 w 2454352"/>
                <a:gd name="connsiteY172" fmla="*/ 1189104 h 1996911"/>
                <a:gd name="connsiteX173" fmla="*/ 2330854 w 2454352"/>
                <a:gd name="connsiteY173" fmla="*/ 1206162 h 1996911"/>
                <a:gd name="connsiteX174" fmla="*/ 2366530 w 2454352"/>
                <a:gd name="connsiteY174" fmla="*/ 1190056 h 1996911"/>
                <a:gd name="connsiteX175" fmla="*/ 2402552 w 2454352"/>
                <a:gd name="connsiteY175" fmla="*/ 1085455 h 1996911"/>
                <a:gd name="connsiteX176" fmla="*/ 2360295 w 2454352"/>
                <a:gd name="connsiteY176" fmla="*/ 1053762 h 1996911"/>
                <a:gd name="connsiteX177" fmla="*/ 2173172 w 2454352"/>
                <a:gd name="connsiteY177" fmla="*/ 993408 h 1996911"/>
                <a:gd name="connsiteX178" fmla="*/ 2169535 w 2454352"/>
                <a:gd name="connsiteY178" fmla="*/ 982931 h 1996911"/>
                <a:gd name="connsiteX179" fmla="*/ 2197158 w 2454352"/>
                <a:gd name="connsiteY179" fmla="*/ 849754 h 1996911"/>
                <a:gd name="connsiteX180" fmla="*/ 2219931 w 2454352"/>
                <a:gd name="connsiteY180" fmla="*/ 835813 h 1996911"/>
                <a:gd name="connsiteX181" fmla="*/ 2249892 w 2454352"/>
                <a:gd name="connsiteY181" fmla="*/ 839103 h 1996911"/>
                <a:gd name="connsiteX182" fmla="*/ 2262101 w 2454352"/>
                <a:gd name="connsiteY182" fmla="*/ 852698 h 1996911"/>
                <a:gd name="connsiteX183" fmla="*/ 2253096 w 2454352"/>
                <a:gd name="connsiteY183" fmla="*/ 903700 h 1996911"/>
                <a:gd name="connsiteX184" fmla="*/ 2264179 w 2454352"/>
                <a:gd name="connsiteY184" fmla="*/ 922491 h 1996911"/>
                <a:gd name="connsiteX185" fmla="*/ 2297863 w 2454352"/>
                <a:gd name="connsiteY185" fmla="*/ 927426 h 1996911"/>
                <a:gd name="connsiteX186" fmla="*/ 2312844 w 2454352"/>
                <a:gd name="connsiteY186" fmla="*/ 912100 h 1996911"/>
                <a:gd name="connsiteX187" fmla="*/ 2321156 w 2454352"/>
                <a:gd name="connsiteY187" fmla="*/ 861964 h 1996911"/>
                <a:gd name="connsiteX188" fmla="*/ 2334924 w 2454352"/>
                <a:gd name="connsiteY188" fmla="*/ 852092 h 1996911"/>
                <a:gd name="connsiteX189" fmla="*/ 2365404 w 2454352"/>
                <a:gd name="connsiteY189" fmla="*/ 855989 h 1996911"/>
                <a:gd name="connsiteX190" fmla="*/ 2380471 w 2454352"/>
                <a:gd name="connsiteY190" fmla="*/ 872181 h 1996911"/>
                <a:gd name="connsiteX191" fmla="*/ 2365664 w 2454352"/>
                <a:gd name="connsiteY191" fmla="*/ 971328 h 1996911"/>
                <a:gd name="connsiteX192" fmla="*/ 2374410 w 2454352"/>
                <a:gd name="connsiteY192" fmla="*/ 1005964 h 1996911"/>
                <a:gd name="connsiteX193" fmla="*/ 2408440 w 2454352"/>
                <a:gd name="connsiteY193" fmla="*/ 1012978 h 1996911"/>
                <a:gd name="connsiteX194" fmla="*/ 2425412 w 2454352"/>
                <a:gd name="connsiteY194" fmla="*/ 998171 h 1996911"/>
                <a:gd name="connsiteX195" fmla="*/ 2454160 w 2454352"/>
                <a:gd name="connsiteY195" fmla="*/ 810529 h 1996911"/>
                <a:gd name="connsiteX196" fmla="*/ 2396663 w 2454352"/>
                <a:gd name="connsiteY196" fmla="*/ 788102 h 1996911"/>
                <a:gd name="connsiteX197" fmla="*/ 152746 w 2454352"/>
                <a:gd name="connsiteY197" fmla="*/ 730519 h 1996911"/>
                <a:gd name="connsiteX198" fmla="*/ 138719 w 2454352"/>
                <a:gd name="connsiteY198" fmla="*/ 737792 h 1996911"/>
                <a:gd name="connsiteX199" fmla="*/ 76546 w 2454352"/>
                <a:gd name="connsiteY199" fmla="*/ 722985 h 1996911"/>
                <a:gd name="connsiteX200" fmla="*/ 65376 w 2454352"/>
                <a:gd name="connsiteY200" fmla="*/ 702723 h 1996911"/>
                <a:gd name="connsiteX201" fmla="*/ 69013 w 2454352"/>
                <a:gd name="connsiteY201" fmla="*/ 649469 h 1996911"/>
                <a:gd name="connsiteX202" fmla="*/ 84339 w 2454352"/>
                <a:gd name="connsiteY202" fmla="*/ 633277 h 1996911"/>
                <a:gd name="connsiteX203" fmla="*/ 150755 w 2454352"/>
                <a:gd name="connsiteY203" fmla="*/ 641243 h 1996911"/>
                <a:gd name="connsiteX204" fmla="*/ 159414 w 2454352"/>
                <a:gd name="connsiteY204" fmla="*/ 647305 h 1996911"/>
                <a:gd name="connsiteX205" fmla="*/ 152746 w 2454352"/>
                <a:gd name="connsiteY205" fmla="*/ 730519 h 1996911"/>
                <a:gd name="connsiteX206" fmla="*/ 170584 w 2454352"/>
                <a:gd name="connsiteY206" fmla="*/ 568593 h 1996911"/>
                <a:gd name="connsiteX207" fmla="*/ 163051 w 2454352"/>
                <a:gd name="connsiteY207" fmla="*/ 573702 h 1996911"/>
                <a:gd name="connsiteX208" fmla="*/ 91180 w 2454352"/>
                <a:gd name="connsiteY208" fmla="*/ 566429 h 1996911"/>
                <a:gd name="connsiteX209" fmla="*/ 78798 w 2454352"/>
                <a:gd name="connsiteY209" fmla="*/ 552314 h 1996911"/>
                <a:gd name="connsiteX210" fmla="*/ 82002 w 2454352"/>
                <a:gd name="connsiteY210" fmla="*/ 514214 h 1996911"/>
                <a:gd name="connsiteX211" fmla="*/ 131012 w 2454352"/>
                <a:gd name="connsiteY211" fmla="*/ 447106 h 1996911"/>
                <a:gd name="connsiteX212" fmla="*/ 177771 w 2454352"/>
                <a:gd name="connsiteY212" fmla="*/ 503737 h 1996911"/>
                <a:gd name="connsiteX213" fmla="*/ 170584 w 2454352"/>
                <a:gd name="connsiteY213" fmla="*/ 568593 h 1996911"/>
                <a:gd name="connsiteX214" fmla="*/ 957955 w 2454352"/>
                <a:gd name="connsiteY214" fmla="*/ 1668558 h 1996911"/>
                <a:gd name="connsiteX215" fmla="*/ 907992 w 2454352"/>
                <a:gd name="connsiteY215" fmla="*/ 1823989 h 1996911"/>
                <a:gd name="connsiteX216" fmla="*/ 888423 w 2454352"/>
                <a:gd name="connsiteY216" fmla="*/ 1833687 h 1996911"/>
                <a:gd name="connsiteX217" fmla="*/ 864264 w 2454352"/>
                <a:gd name="connsiteY217" fmla="*/ 1826673 h 1996911"/>
                <a:gd name="connsiteX218" fmla="*/ 788757 w 2454352"/>
                <a:gd name="connsiteY218" fmla="*/ 1703627 h 1996911"/>
                <a:gd name="connsiteX219" fmla="*/ 873789 w 2454352"/>
                <a:gd name="connsiteY219" fmla="*/ 1636173 h 1996911"/>
                <a:gd name="connsiteX220" fmla="*/ 955098 w 2454352"/>
                <a:gd name="connsiteY220" fmla="*/ 1661284 h 1996911"/>
                <a:gd name="connsiteX221" fmla="*/ 957955 w 2454352"/>
                <a:gd name="connsiteY221" fmla="*/ 1668558 h 1996911"/>
                <a:gd name="connsiteX222" fmla="*/ 1287693 w 2454352"/>
                <a:gd name="connsiteY222" fmla="*/ 1841826 h 1996911"/>
                <a:gd name="connsiteX223" fmla="*/ 1279121 w 2454352"/>
                <a:gd name="connsiteY223" fmla="*/ 1857066 h 1996911"/>
                <a:gd name="connsiteX224" fmla="*/ 1263535 w 2454352"/>
                <a:gd name="connsiteY224" fmla="*/ 1854382 h 1996911"/>
                <a:gd name="connsiteX225" fmla="*/ 1263708 w 2454352"/>
                <a:gd name="connsiteY225" fmla="*/ 1840267 h 1996911"/>
                <a:gd name="connsiteX226" fmla="*/ 1272367 w 2454352"/>
                <a:gd name="connsiteY226" fmla="*/ 1830656 h 1996911"/>
                <a:gd name="connsiteX227" fmla="*/ 1281719 w 2454352"/>
                <a:gd name="connsiteY227" fmla="*/ 1830656 h 1996911"/>
                <a:gd name="connsiteX228" fmla="*/ 1287693 w 2454352"/>
                <a:gd name="connsiteY228" fmla="*/ 1841826 h 1996911"/>
                <a:gd name="connsiteX229" fmla="*/ 1263881 w 2454352"/>
                <a:gd name="connsiteY229" fmla="*/ 1718521 h 1996911"/>
                <a:gd name="connsiteX230" fmla="*/ 1284057 w 2454352"/>
                <a:gd name="connsiteY230" fmla="*/ 1705792 h 1996911"/>
                <a:gd name="connsiteX231" fmla="*/ 1304232 w 2454352"/>
                <a:gd name="connsiteY231" fmla="*/ 1718521 h 1996911"/>
                <a:gd name="connsiteX232" fmla="*/ 1297565 w 2454352"/>
                <a:gd name="connsiteY232" fmla="*/ 1728565 h 1996911"/>
                <a:gd name="connsiteX233" fmla="*/ 1270549 w 2454352"/>
                <a:gd name="connsiteY233" fmla="*/ 1728565 h 1996911"/>
                <a:gd name="connsiteX234" fmla="*/ 1263881 w 2454352"/>
                <a:gd name="connsiteY234" fmla="*/ 1718521 h 1996911"/>
                <a:gd name="connsiteX235" fmla="*/ 1263188 w 2454352"/>
                <a:gd name="connsiteY235" fmla="*/ 1772727 h 1996911"/>
                <a:gd name="connsiteX236" fmla="*/ 1274012 w 2454352"/>
                <a:gd name="connsiteY236" fmla="*/ 1763202 h 1996911"/>
                <a:gd name="connsiteX237" fmla="*/ 1297219 w 2454352"/>
                <a:gd name="connsiteY237" fmla="*/ 1763115 h 1996911"/>
                <a:gd name="connsiteX238" fmla="*/ 1305531 w 2454352"/>
                <a:gd name="connsiteY238" fmla="*/ 1773419 h 1996911"/>
                <a:gd name="connsiteX239" fmla="*/ 1302674 w 2454352"/>
                <a:gd name="connsiteY239" fmla="*/ 1788573 h 1996911"/>
                <a:gd name="connsiteX240" fmla="*/ 1289425 w 2454352"/>
                <a:gd name="connsiteY240" fmla="*/ 1796020 h 1996911"/>
                <a:gd name="connsiteX241" fmla="*/ 1272540 w 2454352"/>
                <a:gd name="connsiteY241" fmla="*/ 1796020 h 1996911"/>
                <a:gd name="connsiteX242" fmla="*/ 1263275 w 2454352"/>
                <a:gd name="connsiteY242" fmla="*/ 1787967 h 1996911"/>
                <a:gd name="connsiteX243" fmla="*/ 1263188 w 2454352"/>
                <a:gd name="connsiteY243" fmla="*/ 1772727 h 1996911"/>
                <a:gd name="connsiteX244" fmla="*/ 1226993 w 2454352"/>
                <a:gd name="connsiteY244" fmla="*/ 1919325 h 1996911"/>
                <a:gd name="connsiteX245" fmla="*/ 1211060 w 2454352"/>
                <a:gd name="connsiteY245" fmla="*/ 1930928 h 1996911"/>
                <a:gd name="connsiteX246" fmla="*/ 1195128 w 2454352"/>
                <a:gd name="connsiteY246" fmla="*/ 1919325 h 1996911"/>
                <a:gd name="connsiteX247" fmla="*/ 1192963 w 2454352"/>
                <a:gd name="connsiteY247" fmla="*/ 1904778 h 1996911"/>
                <a:gd name="connsiteX248" fmla="*/ 1203441 w 2454352"/>
                <a:gd name="connsiteY248" fmla="*/ 1895339 h 1996911"/>
                <a:gd name="connsiteX249" fmla="*/ 1218681 w 2454352"/>
                <a:gd name="connsiteY249" fmla="*/ 1895339 h 1996911"/>
                <a:gd name="connsiteX250" fmla="*/ 1229158 w 2454352"/>
                <a:gd name="connsiteY250" fmla="*/ 1904778 h 1996911"/>
                <a:gd name="connsiteX251" fmla="*/ 1226993 w 2454352"/>
                <a:gd name="connsiteY251" fmla="*/ 1919325 h 1996911"/>
                <a:gd name="connsiteX252" fmla="*/ 1192877 w 2454352"/>
                <a:gd name="connsiteY252" fmla="*/ 1772727 h 1996911"/>
                <a:gd name="connsiteX253" fmla="*/ 1203787 w 2454352"/>
                <a:gd name="connsiteY253" fmla="*/ 1762509 h 1996911"/>
                <a:gd name="connsiteX254" fmla="*/ 1218421 w 2454352"/>
                <a:gd name="connsiteY254" fmla="*/ 1762509 h 1996911"/>
                <a:gd name="connsiteX255" fmla="*/ 1230024 w 2454352"/>
                <a:gd name="connsiteY255" fmla="*/ 1772727 h 1996911"/>
                <a:gd name="connsiteX256" fmla="*/ 1230024 w 2454352"/>
                <a:gd name="connsiteY256" fmla="*/ 1787014 h 1996911"/>
                <a:gd name="connsiteX257" fmla="*/ 1217988 w 2454352"/>
                <a:gd name="connsiteY257" fmla="*/ 1796799 h 1996911"/>
                <a:gd name="connsiteX258" fmla="*/ 1204306 w 2454352"/>
                <a:gd name="connsiteY258" fmla="*/ 1796799 h 1996911"/>
                <a:gd name="connsiteX259" fmla="*/ 1192877 w 2454352"/>
                <a:gd name="connsiteY259" fmla="*/ 1787014 h 1996911"/>
                <a:gd name="connsiteX260" fmla="*/ 1192877 w 2454352"/>
                <a:gd name="connsiteY260" fmla="*/ 1772727 h 1996911"/>
                <a:gd name="connsiteX261" fmla="*/ 1192877 w 2454352"/>
                <a:gd name="connsiteY261" fmla="*/ 1839315 h 1996911"/>
                <a:gd name="connsiteX262" fmla="*/ 1203787 w 2454352"/>
                <a:gd name="connsiteY262" fmla="*/ 1829097 h 1996911"/>
                <a:gd name="connsiteX263" fmla="*/ 1218421 w 2454352"/>
                <a:gd name="connsiteY263" fmla="*/ 1829097 h 1996911"/>
                <a:gd name="connsiteX264" fmla="*/ 1230024 w 2454352"/>
                <a:gd name="connsiteY264" fmla="*/ 1839315 h 1996911"/>
                <a:gd name="connsiteX265" fmla="*/ 1230024 w 2454352"/>
                <a:gd name="connsiteY265" fmla="*/ 1853603 h 1996911"/>
                <a:gd name="connsiteX266" fmla="*/ 1217988 w 2454352"/>
                <a:gd name="connsiteY266" fmla="*/ 1863387 h 1996911"/>
                <a:gd name="connsiteX267" fmla="*/ 1204306 w 2454352"/>
                <a:gd name="connsiteY267" fmla="*/ 1863387 h 1996911"/>
                <a:gd name="connsiteX268" fmla="*/ 1192877 w 2454352"/>
                <a:gd name="connsiteY268" fmla="*/ 1853603 h 1996911"/>
                <a:gd name="connsiteX269" fmla="*/ 1192877 w 2454352"/>
                <a:gd name="connsiteY269" fmla="*/ 1839315 h 1996911"/>
                <a:gd name="connsiteX270" fmla="*/ 1070870 w 2454352"/>
                <a:gd name="connsiteY270" fmla="*/ 394286 h 1996911"/>
                <a:gd name="connsiteX271" fmla="*/ 1069658 w 2454352"/>
                <a:gd name="connsiteY271" fmla="*/ 395845 h 1996911"/>
                <a:gd name="connsiteX272" fmla="*/ 1070870 w 2454352"/>
                <a:gd name="connsiteY272" fmla="*/ 394286 h 1996911"/>
                <a:gd name="connsiteX273" fmla="*/ 516342 w 2454352"/>
                <a:gd name="connsiteY273" fmla="*/ 433252 h 1996911"/>
                <a:gd name="connsiteX274" fmla="*/ 767109 w 2454352"/>
                <a:gd name="connsiteY274" fmla="*/ 340773 h 1996911"/>
                <a:gd name="connsiteX275" fmla="*/ 937347 w 2454352"/>
                <a:gd name="connsiteY275" fmla="*/ 335924 h 1996911"/>
                <a:gd name="connsiteX276" fmla="*/ 1066194 w 2454352"/>
                <a:gd name="connsiteY276" fmla="*/ 396018 h 1996911"/>
                <a:gd name="connsiteX277" fmla="*/ 1048183 w 2454352"/>
                <a:gd name="connsiteY277" fmla="*/ 390563 h 1996911"/>
                <a:gd name="connsiteX278" fmla="*/ 1020820 w 2454352"/>
                <a:gd name="connsiteY278" fmla="*/ 394026 h 1996911"/>
                <a:gd name="connsiteX279" fmla="*/ 1033982 w 2454352"/>
                <a:gd name="connsiteY279" fmla="*/ 415501 h 1996911"/>
                <a:gd name="connsiteX280" fmla="*/ 1083945 w 2454352"/>
                <a:gd name="connsiteY280" fmla="*/ 441391 h 1996911"/>
                <a:gd name="connsiteX281" fmla="*/ 1109056 w 2454352"/>
                <a:gd name="connsiteY281" fmla="*/ 465291 h 1996911"/>
                <a:gd name="connsiteX282" fmla="*/ 1105593 w 2454352"/>
                <a:gd name="connsiteY282" fmla="*/ 473950 h 1996911"/>
                <a:gd name="connsiteX283" fmla="*/ 1094509 w 2454352"/>
                <a:gd name="connsiteY283" fmla="*/ 468667 h 1996911"/>
                <a:gd name="connsiteX284" fmla="*/ 1071390 w 2454352"/>
                <a:gd name="connsiteY284" fmla="*/ 469966 h 1996911"/>
                <a:gd name="connsiteX285" fmla="*/ 1080308 w 2454352"/>
                <a:gd name="connsiteY285" fmla="*/ 490662 h 1996911"/>
                <a:gd name="connsiteX286" fmla="*/ 1110875 w 2454352"/>
                <a:gd name="connsiteY286" fmla="*/ 509798 h 1996911"/>
                <a:gd name="connsiteX287" fmla="*/ 1142134 w 2454352"/>
                <a:gd name="connsiteY287" fmla="*/ 545733 h 1996911"/>
                <a:gd name="connsiteX288" fmla="*/ 1128453 w 2454352"/>
                <a:gd name="connsiteY288" fmla="*/ 550150 h 1996911"/>
                <a:gd name="connsiteX289" fmla="*/ 1107671 w 2454352"/>
                <a:gd name="connsiteY289" fmla="*/ 549803 h 1996911"/>
                <a:gd name="connsiteX290" fmla="*/ 1118235 w 2454352"/>
                <a:gd name="connsiteY290" fmla="*/ 571278 h 1996911"/>
                <a:gd name="connsiteX291" fmla="*/ 1149235 w 2454352"/>
                <a:gd name="connsiteY291" fmla="*/ 592752 h 1996911"/>
                <a:gd name="connsiteX292" fmla="*/ 1174606 w 2454352"/>
                <a:gd name="connsiteY292" fmla="*/ 625484 h 1996911"/>
                <a:gd name="connsiteX293" fmla="*/ 1160145 w 2454352"/>
                <a:gd name="connsiteY293" fmla="*/ 632324 h 1996911"/>
                <a:gd name="connsiteX294" fmla="*/ 1137718 w 2454352"/>
                <a:gd name="connsiteY294" fmla="*/ 633710 h 1996911"/>
                <a:gd name="connsiteX295" fmla="*/ 1147243 w 2454352"/>
                <a:gd name="connsiteY295" fmla="*/ 651201 h 1996911"/>
                <a:gd name="connsiteX296" fmla="*/ 1182486 w 2454352"/>
                <a:gd name="connsiteY296" fmla="*/ 670598 h 1996911"/>
                <a:gd name="connsiteX297" fmla="*/ 1201362 w 2454352"/>
                <a:gd name="connsiteY297" fmla="*/ 692245 h 1996911"/>
                <a:gd name="connsiteX298" fmla="*/ 1192617 w 2454352"/>
                <a:gd name="connsiteY298" fmla="*/ 702290 h 1996911"/>
                <a:gd name="connsiteX299" fmla="*/ 1170709 w 2454352"/>
                <a:gd name="connsiteY299" fmla="*/ 705061 h 1996911"/>
                <a:gd name="connsiteX300" fmla="*/ 1189586 w 2454352"/>
                <a:gd name="connsiteY300" fmla="*/ 726102 h 1996911"/>
                <a:gd name="connsiteX301" fmla="*/ 1221711 w 2454352"/>
                <a:gd name="connsiteY301" fmla="*/ 745152 h 1996911"/>
                <a:gd name="connsiteX302" fmla="*/ 1216862 w 2454352"/>
                <a:gd name="connsiteY302" fmla="*/ 757535 h 1996911"/>
                <a:gd name="connsiteX303" fmla="*/ 1196167 w 2454352"/>
                <a:gd name="connsiteY303" fmla="*/ 760479 h 1996911"/>
                <a:gd name="connsiteX304" fmla="*/ 1209675 w 2454352"/>
                <a:gd name="connsiteY304" fmla="*/ 778663 h 1996911"/>
                <a:gd name="connsiteX305" fmla="*/ 1234094 w 2454352"/>
                <a:gd name="connsiteY305" fmla="*/ 787842 h 1996911"/>
                <a:gd name="connsiteX306" fmla="*/ 1242666 w 2454352"/>
                <a:gd name="connsiteY306" fmla="*/ 796414 h 1996911"/>
                <a:gd name="connsiteX307" fmla="*/ 1246130 w 2454352"/>
                <a:gd name="connsiteY307" fmla="*/ 805160 h 1996911"/>
                <a:gd name="connsiteX308" fmla="*/ 1261630 w 2454352"/>
                <a:gd name="connsiteY308" fmla="*/ 816157 h 1996911"/>
                <a:gd name="connsiteX309" fmla="*/ 1274099 w 2454352"/>
                <a:gd name="connsiteY309" fmla="*/ 796241 h 1996911"/>
                <a:gd name="connsiteX310" fmla="*/ 1125076 w 2454352"/>
                <a:gd name="connsiteY310" fmla="*/ 425892 h 1996911"/>
                <a:gd name="connsiteX311" fmla="*/ 1135207 w 2454352"/>
                <a:gd name="connsiteY311" fmla="*/ 339647 h 1996911"/>
                <a:gd name="connsiteX312" fmla="*/ 1300336 w 2454352"/>
                <a:gd name="connsiteY312" fmla="*/ 179107 h 1996911"/>
                <a:gd name="connsiteX313" fmla="*/ 1519757 w 2454352"/>
                <a:gd name="connsiteY313" fmla="*/ 80567 h 1996911"/>
                <a:gd name="connsiteX314" fmla="*/ 1567815 w 2454352"/>
                <a:gd name="connsiteY314" fmla="*/ 46623 h 1996911"/>
                <a:gd name="connsiteX315" fmla="*/ 1586259 w 2454352"/>
                <a:gd name="connsiteY315" fmla="*/ 48788 h 1996911"/>
                <a:gd name="connsiteX316" fmla="*/ 1623320 w 2454352"/>
                <a:gd name="connsiteY316" fmla="*/ 117108 h 1996911"/>
                <a:gd name="connsiteX317" fmla="*/ 1612323 w 2454352"/>
                <a:gd name="connsiteY317" fmla="*/ 140748 h 1996911"/>
                <a:gd name="connsiteX318" fmla="*/ 1549025 w 2454352"/>
                <a:gd name="connsiteY318" fmla="*/ 193222 h 1996911"/>
                <a:gd name="connsiteX319" fmla="*/ 1468755 w 2454352"/>
                <a:gd name="connsiteY319" fmla="*/ 222490 h 1996911"/>
                <a:gd name="connsiteX320" fmla="*/ 1463473 w 2454352"/>
                <a:gd name="connsiteY320" fmla="*/ 177549 h 1996911"/>
                <a:gd name="connsiteX321" fmla="*/ 1464858 w 2454352"/>
                <a:gd name="connsiteY321" fmla="*/ 159884 h 1996911"/>
                <a:gd name="connsiteX322" fmla="*/ 1409700 w 2454352"/>
                <a:gd name="connsiteY322" fmla="*/ 207163 h 1996911"/>
                <a:gd name="connsiteX323" fmla="*/ 1422343 w 2454352"/>
                <a:gd name="connsiteY323" fmla="*/ 260936 h 1996911"/>
                <a:gd name="connsiteX324" fmla="*/ 1409873 w 2454352"/>
                <a:gd name="connsiteY324" fmla="*/ 290464 h 1996911"/>
                <a:gd name="connsiteX325" fmla="*/ 1375064 w 2454352"/>
                <a:gd name="connsiteY325" fmla="*/ 213138 h 1996911"/>
                <a:gd name="connsiteX326" fmla="*/ 1377228 w 2454352"/>
                <a:gd name="connsiteY326" fmla="*/ 191057 h 1996911"/>
                <a:gd name="connsiteX327" fmla="*/ 1336011 w 2454352"/>
                <a:gd name="connsiteY327" fmla="*/ 220585 h 1996911"/>
                <a:gd name="connsiteX328" fmla="*/ 1369608 w 2454352"/>
                <a:gd name="connsiteY328" fmla="*/ 343111 h 1996911"/>
                <a:gd name="connsiteX329" fmla="*/ 1418792 w 2454352"/>
                <a:gd name="connsiteY329" fmla="*/ 363892 h 1996911"/>
                <a:gd name="connsiteX330" fmla="*/ 1394720 w 2454352"/>
                <a:gd name="connsiteY330" fmla="*/ 371512 h 1996911"/>
                <a:gd name="connsiteX331" fmla="*/ 1375583 w 2454352"/>
                <a:gd name="connsiteY331" fmla="*/ 373764 h 1996911"/>
                <a:gd name="connsiteX332" fmla="*/ 1407882 w 2454352"/>
                <a:gd name="connsiteY332" fmla="*/ 409786 h 1996911"/>
                <a:gd name="connsiteX333" fmla="*/ 1430828 w 2454352"/>
                <a:gd name="connsiteY333" fmla="*/ 433339 h 1996911"/>
                <a:gd name="connsiteX334" fmla="*/ 1443904 w 2454352"/>
                <a:gd name="connsiteY334" fmla="*/ 512050 h 1996911"/>
                <a:gd name="connsiteX335" fmla="*/ 1438968 w 2454352"/>
                <a:gd name="connsiteY335" fmla="*/ 530667 h 1996911"/>
                <a:gd name="connsiteX336" fmla="*/ 1456459 w 2454352"/>
                <a:gd name="connsiteY336" fmla="*/ 539932 h 1996911"/>
                <a:gd name="connsiteX337" fmla="*/ 1459230 w 2454352"/>
                <a:gd name="connsiteY337" fmla="*/ 581495 h 1996911"/>
                <a:gd name="connsiteX338" fmla="*/ 1443557 w 2454352"/>
                <a:gd name="connsiteY338" fmla="*/ 675620 h 1996911"/>
                <a:gd name="connsiteX339" fmla="*/ 1507894 w 2454352"/>
                <a:gd name="connsiteY339" fmla="*/ 742728 h 1996911"/>
                <a:gd name="connsiteX340" fmla="*/ 1513869 w 2454352"/>
                <a:gd name="connsiteY340" fmla="*/ 765674 h 1996911"/>
                <a:gd name="connsiteX341" fmla="*/ 1458970 w 2454352"/>
                <a:gd name="connsiteY341" fmla="*/ 836333 h 1996911"/>
                <a:gd name="connsiteX342" fmla="*/ 1406756 w 2454352"/>
                <a:gd name="connsiteY342" fmla="*/ 896860 h 1996911"/>
                <a:gd name="connsiteX343" fmla="*/ 1267345 w 2454352"/>
                <a:gd name="connsiteY343" fmla="*/ 827933 h 1996911"/>
                <a:gd name="connsiteX344" fmla="*/ 1106978 w 2454352"/>
                <a:gd name="connsiteY344" fmla="*/ 941021 h 1996911"/>
                <a:gd name="connsiteX345" fmla="*/ 1078317 w 2454352"/>
                <a:gd name="connsiteY345" fmla="*/ 999124 h 1996911"/>
                <a:gd name="connsiteX346" fmla="*/ 1031990 w 2454352"/>
                <a:gd name="connsiteY346" fmla="*/ 1000163 h 1996911"/>
                <a:gd name="connsiteX347" fmla="*/ 930246 w 2454352"/>
                <a:gd name="connsiteY347" fmla="*/ 972367 h 1996911"/>
                <a:gd name="connsiteX348" fmla="*/ 900112 w 2454352"/>
                <a:gd name="connsiteY348" fmla="*/ 1012285 h 1996911"/>
                <a:gd name="connsiteX349" fmla="*/ 927562 w 2454352"/>
                <a:gd name="connsiteY349" fmla="*/ 1053070 h 1996911"/>
                <a:gd name="connsiteX350" fmla="*/ 867121 w 2454352"/>
                <a:gd name="connsiteY350" fmla="*/ 1112558 h 1996911"/>
                <a:gd name="connsiteX351" fmla="*/ 830234 w 2454352"/>
                <a:gd name="connsiteY351" fmla="*/ 1104505 h 1996911"/>
                <a:gd name="connsiteX352" fmla="*/ 509587 w 2454352"/>
                <a:gd name="connsiteY352" fmla="*/ 456718 h 1996911"/>
                <a:gd name="connsiteX353" fmla="*/ 516342 w 2454352"/>
                <a:gd name="connsiteY353" fmla="*/ 433252 h 1996911"/>
                <a:gd name="connsiteX354" fmla="*/ 1563572 w 2454352"/>
                <a:gd name="connsiteY354" fmla="*/ 625570 h 1996911"/>
                <a:gd name="connsiteX355" fmla="*/ 1576821 w 2454352"/>
                <a:gd name="connsiteY355" fmla="*/ 654145 h 1996911"/>
                <a:gd name="connsiteX356" fmla="*/ 1662632 w 2454352"/>
                <a:gd name="connsiteY356" fmla="*/ 649210 h 1996911"/>
                <a:gd name="connsiteX357" fmla="*/ 1657177 w 2454352"/>
                <a:gd name="connsiteY357" fmla="*/ 662371 h 1996911"/>
                <a:gd name="connsiteX358" fmla="*/ 1662113 w 2454352"/>
                <a:gd name="connsiteY358" fmla="*/ 712161 h 1996911"/>
                <a:gd name="connsiteX359" fmla="*/ 1709132 w 2454352"/>
                <a:gd name="connsiteY359" fmla="*/ 726362 h 1996911"/>
                <a:gd name="connsiteX360" fmla="*/ 1659255 w 2454352"/>
                <a:gd name="connsiteY360" fmla="*/ 734242 h 1996911"/>
                <a:gd name="connsiteX361" fmla="*/ 1602538 w 2454352"/>
                <a:gd name="connsiteY361" fmla="*/ 731038 h 1996911"/>
                <a:gd name="connsiteX362" fmla="*/ 1545388 w 2454352"/>
                <a:gd name="connsiteY362" fmla="*/ 717184 h 1996911"/>
                <a:gd name="connsiteX363" fmla="*/ 1489883 w 2454352"/>
                <a:gd name="connsiteY363" fmla="*/ 662718 h 1996911"/>
                <a:gd name="connsiteX364" fmla="*/ 1497070 w 2454352"/>
                <a:gd name="connsiteY364" fmla="*/ 598554 h 1996911"/>
                <a:gd name="connsiteX365" fmla="*/ 1529455 w 2454352"/>
                <a:gd name="connsiteY365" fmla="*/ 584526 h 1996911"/>
                <a:gd name="connsiteX366" fmla="*/ 1588337 w 2454352"/>
                <a:gd name="connsiteY366" fmla="*/ 586951 h 1996911"/>
                <a:gd name="connsiteX367" fmla="*/ 1614574 w 2454352"/>
                <a:gd name="connsiteY367" fmla="*/ 561233 h 1996911"/>
                <a:gd name="connsiteX368" fmla="*/ 1616652 w 2454352"/>
                <a:gd name="connsiteY368" fmla="*/ 603490 h 1996911"/>
                <a:gd name="connsiteX369" fmla="*/ 1606262 w 2454352"/>
                <a:gd name="connsiteY369" fmla="*/ 606953 h 1996911"/>
                <a:gd name="connsiteX370" fmla="*/ 1580544 w 2454352"/>
                <a:gd name="connsiteY370" fmla="*/ 605827 h 1996911"/>
                <a:gd name="connsiteX371" fmla="*/ 1563572 w 2454352"/>
                <a:gd name="connsiteY371" fmla="*/ 625570 h 1996911"/>
                <a:gd name="connsiteX372" fmla="*/ 1563659 w 2454352"/>
                <a:gd name="connsiteY372" fmla="*/ 536382 h 1996911"/>
                <a:gd name="connsiteX373" fmla="*/ 1529802 w 2454352"/>
                <a:gd name="connsiteY373" fmla="*/ 532399 h 1996911"/>
                <a:gd name="connsiteX374" fmla="*/ 1515688 w 2454352"/>
                <a:gd name="connsiteY374" fmla="*/ 519843 h 1996911"/>
                <a:gd name="connsiteX375" fmla="*/ 1474730 w 2454352"/>
                <a:gd name="connsiteY375" fmla="*/ 463559 h 1996911"/>
                <a:gd name="connsiteX376" fmla="*/ 1490836 w 2454352"/>
                <a:gd name="connsiteY376" fmla="*/ 453774 h 1996911"/>
                <a:gd name="connsiteX377" fmla="*/ 1531014 w 2454352"/>
                <a:gd name="connsiteY377" fmla="*/ 495078 h 1996911"/>
                <a:gd name="connsiteX378" fmla="*/ 1565477 w 2454352"/>
                <a:gd name="connsiteY378" fmla="*/ 518024 h 1996911"/>
                <a:gd name="connsiteX379" fmla="*/ 1563659 w 2454352"/>
                <a:gd name="connsiteY379" fmla="*/ 536382 h 1996911"/>
                <a:gd name="connsiteX380" fmla="*/ 1369435 w 2454352"/>
                <a:gd name="connsiteY380" fmla="*/ 952538 h 1996911"/>
                <a:gd name="connsiteX381" fmla="*/ 1328218 w 2454352"/>
                <a:gd name="connsiteY381" fmla="*/ 971501 h 1996911"/>
                <a:gd name="connsiteX382" fmla="*/ 1229504 w 2454352"/>
                <a:gd name="connsiteY382" fmla="*/ 981286 h 1996911"/>
                <a:gd name="connsiteX383" fmla="*/ 1166120 w 2454352"/>
                <a:gd name="connsiteY383" fmla="*/ 987607 h 1996911"/>
                <a:gd name="connsiteX384" fmla="*/ 1151313 w 2454352"/>
                <a:gd name="connsiteY384" fmla="*/ 960158 h 1996911"/>
                <a:gd name="connsiteX385" fmla="*/ 1225521 w 2454352"/>
                <a:gd name="connsiteY385" fmla="*/ 873740 h 1996911"/>
                <a:gd name="connsiteX386" fmla="*/ 1347181 w 2454352"/>
                <a:gd name="connsiteY386" fmla="*/ 894782 h 1996911"/>
                <a:gd name="connsiteX387" fmla="*/ 1369435 w 2454352"/>
                <a:gd name="connsiteY387" fmla="*/ 952538 h 1996911"/>
                <a:gd name="connsiteX388" fmla="*/ 435552 w 2454352"/>
                <a:gd name="connsiteY388" fmla="*/ 563918 h 1996911"/>
                <a:gd name="connsiteX389" fmla="*/ 517294 w 2454352"/>
                <a:gd name="connsiteY389" fmla="*/ 562272 h 1996911"/>
                <a:gd name="connsiteX390" fmla="*/ 537989 w 2454352"/>
                <a:gd name="connsiteY390" fmla="*/ 576214 h 1996911"/>
                <a:gd name="connsiteX391" fmla="*/ 816379 w 2454352"/>
                <a:gd name="connsiteY391" fmla="*/ 1136370 h 1996911"/>
                <a:gd name="connsiteX392" fmla="*/ 845907 w 2454352"/>
                <a:gd name="connsiteY392" fmla="*/ 1146588 h 1996911"/>
                <a:gd name="connsiteX393" fmla="*/ 868767 w 2454352"/>
                <a:gd name="connsiteY393" fmla="*/ 1149532 h 1996911"/>
                <a:gd name="connsiteX394" fmla="*/ 895350 w 2454352"/>
                <a:gd name="connsiteY394" fmla="*/ 1168582 h 1996911"/>
                <a:gd name="connsiteX395" fmla="*/ 888076 w 2454352"/>
                <a:gd name="connsiteY395" fmla="*/ 1193693 h 1996911"/>
                <a:gd name="connsiteX396" fmla="*/ 779838 w 2454352"/>
                <a:gd name="connsiteY396" fmla="*/ 1227810 h 1996911"/>
                <a:gd name="connsiteX397" fmla="*/ 755506 w 2454352"/>
                <a:gd name="connsiteY397" fmla="*/ 1215341 h 1996911"/>
                <a:gd name="connsiteX398" fmla="*/ 429751 w 2454352"/>
                <a:gd name="connsiteY398" fmla="*/ 581582 h 1996911"/>
                <a:gd name="connsiteX399" fmla="*/ 435552 w 2454352"/>
                <a:gd name="connsiteY399" fmla="*/ 563918 h 1996911"/>
                <a:gd name="connsiteX400" fmla="*/ 802178 w 2454352"/>
                <a:gd name="connsiteY400" fmla="*/ 1358216 h 1996911"/>
                <a:gd name="connsiteX401" fmla="*/ 788930 w 2454352"/>
                <a:gd name="connsiteY401" fmla="*/ 1366356 h 1996911"/>
                <a:gd name="connsiteX402" fmla="*/ 791960 w 2454352"/>
                <a:gd name="connsiteY402" fmla="*/ 1383327 h 1996911"/>
                <a:gd name="connsiteX403" fmla="*/ 778712 w 2454352"/>
                <a:gd name="connsiteY403" fmla="*/ 1381163 h 1996911"/>
                <a:gd name="connsiteX404" fmla="*/ 739486 w 2454352"/>
                <a:gd name="connsiteY404" fmla="*/ 1300979 h 1996911"/>
                <a:gd name="connsiteX405" fmla="*/ 721822 w 2454352"/>
                <a:gd name="connsiteY405" fmla="*/ 1294399 h 1996911"/>
                <a:gd name="connsiteX406" fmla="*/ 710046 w 2454352"/>
                <a:gd name="connsiteY406" fmla="*/ 1315094 h 1996911"/>
                <a:gd name="connsiteX407" fmla="*/ 743383 w 2454352"/>
                <a:gd name="connsiteY407" fmla="*/ 1379171 h 1996911"/>
                <a:gd name="connsiteX408" fmla="*/ 740525 w 2454352"/>
                <a:gd name="connsiteY408" fmla="*/ 1401252 h 1996911"/>
                <a:gd name="connsiteX409" fmla="*/ 694113 w 2454352"/>
                <a:gd name="connsiteY409" fmla="*/ 1373369 h 1996911"/>
                <a:gd name="connsiteX410" fmla="*/ 333029 w 2454352"/>
                <a:gd name="connsiteY410" fmla="*/ 762557 h 1996911"/>
                <a:gd name="connsiteX411" fmla="*/ 335886 w 2454352"/>
                <a:gd name="connsiteY411" fmla="*/ 731558 h 1996911"/>
                <a:gd name="connsiteX412" fmla="*/ 421611 w 2454352"/>
                <a:gd name="connsiteY412" fmla="*/ 678997 h 1996911"/>
                <a:gd name="connsiteX413" fmla="*/ 452611 w 2454352"/>
                <a:gd name="connsiteY413" fmla="*/ 693631 h 1996911"/>
                <a:gd name="connsiteX414" fmla="*/ 742344 w 2454352"/>
                <a:gd name="connsiteY414" fmla="*/ 1254480 h 1996911"/>
                <a:gd name="connsiteX415" fmla="*/ 769620 w 2454352"/>
                <a:gd name="connsiteY415" fmla="*/ 1263226 h 1996911"/>
                <a:gd name="connsiteX416" fmla="*/ 930852 w 2454352"/>
                <a:gd name="connsiteY416" fmla="*/ 1210492 h 1996911"/>
                <a:gd name="connsiteX417" fmla="*/ 957349 w 2454352"/>
                <a:gd name="connsiteY417" fmla="*/ 1212657 h 1996911"/>
                <a:gd name="connsiteX418" fmla="*/ 976572 w 2454352"/>
                <a:gd name="connsiteY418" fmla="*/ 1251623 h 1996911"/>
                <a:gd name="connsiteX419" fmla="*/ 1029653 w 2454352"/>
                <a:gd name="connsiteY419" fmla="*/ 1249285 h 1996911"/>
                <a:gd name="connsiteX420" fmla="*/ 1031990 w 2454352"/>
                <a:gd name="connsiteY420" fmla="*/ 1298641 h 1996911"/>
                <a:gd name="connsiteX421" fmla="*/ 1017270 w 2454352"/>
                <a:gd name="connsiteY421" fmla="*/ 1319337 h 1996911"/>
                <a:gd name="connsiteX422" fmla="*/ 957609 w 2454352"/>
                <a:gd name="connsiteY422" fmla="*/ 1348258 h 1996911"/>
                <a:gd name="connsiteX423" fmla="*/ 917864 w 2454352"/>
                <a:gd name="connsiteY423" fmla="*/ 1354233 h 1996911"/>
                <a:gd name="connsiteX424" fmla="*/ 894224 w 2454352"/>
                <a:gd name="connsiteY424" fmla="*/ 1335875 h 1996911"/>
                <a:gd name="connsiteX425" fmla="*/ 852834 w 2454352"/>
                <a:gd name="connsiteY425" fmla="*/ 1298382 h 1996911"/>
                <a:gd name="connsiteX426" fmla="*/ 818977 w 2454352"/>
                <a:gd name="connsiteY426" fmla="*/ 1307301 h 1996911"/>
                <a:gd name="connsiteX427" fmla="*/ 804170 w 2454352"/>
                <a:gd name="connsiteY427" fmla="*/ 1300720 h 1996911"/>
                <a:gd name="connsiteX428" fmla="*/ 828415 w 2454352"/>
                <a:gd name="connsiteY428" fmla="*/ 1281496 h 1996911"/>
                <a:gd name="connsiteX429" fmla="*/ 852747 w 2454352"/>
                <a:gd name="connsiteY429" fmla="*/ 1265217 h 1996911"/>
                <a:gd name="connsiteX430" fmla="*/ 837248 w 2454352"/>
                <a:gd name="connsiteY430" fmla="*/ 1251276 h 1996911"/>
                <a:gd name="connsiteX431" fmla="*/ 796030 w 2454352"/>
                <a:gd name="connsiteY431" fmla="*/ 1264698 h 1996911"/>
                <a:gd name="connsiteX432" fmla="*/ 769620 w 2454352"/>
                <a:gd name="connsiteY432" fmla="*/ 1316306 h 1996911"/>
                <a:gd name="connsiteX433" fmla="*/ 813868 w 2454352"/>
                <a:gd name="connsiteY433" fmla="*/ 1336135 h 1996911"/>
                <a:gd name="connsiteX434" fmla="*/ 852921 w 2454352"/>
                <a:gd name="connsiteY434" fmla="*/ 1333105 h 1996911"/>
                <a:gd name="connsiteX435" fmla="*/ 844175 w 2454352"/>
                <a:gd name="connsiteY435" fmla="*/ 1353021 h 1996911"/>
                <a:gd name="connsiteX436" fmla="*/ 802178 w 2454352"/>
                <a:gd name="connsiteY436" fmla="*/ 1358216 h 1996911"/>
                <a:gd name="connsiteX437" fmla="*/ 931459 w 2454352"/>
                <a:gd name="connsiteY437" fmla="*/ 1468446 h 1996911"/>
                <a:gd name="connsiteX438" fmla="*/ 913101 w 2454352"/>
                <a:gd name="connsiteY438" fmla="*/ 1482474 h 1996911"/>
                <a:gd name="connsiteX439" fmla="*/ 918903 w 2454352"/>
                <a:gd name="connsiteY439" fmla="*/ 1465502 h 1996911"/>
                <a:gd name="connsiteX440" fmla="*/ 912235 w 2454352"/>
                <a:gd name="connsiteY440" fmla="*/ 1458921 h 1996911"/>
                <a:gd name="connsiteX441" fmla="*/ 891627 w 2454352"/>
                <a:gd name="connsiteY441" fmla="*/ 1464117 h 1996911"/>
                <a:gd name="connsiteX442" fmla="*/ 901152 w 2454352"/>
                <a:gd name="connsiteY442" fmla="*/ 1447838 h 1996911"/>
                <a:gd name="connsiteX443" fmla="*/ 893791 w 2454352"/>
                <a:gd name="connsiteY443" fmla="*/ 1436061 h 1996911"/>
                <a:gd name="connsiteX444" fmla="*/ 878292 w 2454352"/>
                <a:gd name="connsiteY444" fmla="*/ 1426536 h 1996911"/>
                <a:gd name="connsiteX445" fmla="*/ 879677 w 2454352"/>
                <a:gd name="connsiteY445" fmla="*/ 1410344 h 1996911"/>
                <a:gd name="connsiteX446" fmla="*/ 851622 w 2454352"/>
                <a:gd name="connsiteY446" fmla="*/ 1396403 h 1996911"/>
                <a:gd name="connsiteX447" fmla="*/ 898034 w 2454352"/>
                <a:gd name="connsiteY447" fmla="*/ 1380816 h 1996911"/>
                <a:gd name="connsiteX448" fmla="*/ 924618 w 2454352"/>
                <a:gd name="connsiteY448" fmla="*/ 1390341 h 1996911"/>
                <a:gd name="connsiteX449" fmla="*/ 932065 w 2454352"/>
                <a:gd name="connsiteY449" fmla="*/ 1410950 h 1996911"/>
                <a:gd name="connsiteX450" fmla="*/ 1032943 w 2454352"/>
                <a:gd name="connsiteY450" fmla="*/ 1370166 h 1996911"/>
                <a:gd name="connsiteX451" fmla="*/ 1049222 w 2454352"/>
                <a:gd name="connsiteY451" fmla="*/ 1377526 h 1996911"/>
                <a:gd name="connsiteX452" fmla="*/ 1066973 w 2454352"/>
                <a:gd name="connsiteY452" fmla="*/ 1396662 h 1996911"/>
                <a:gd name="connsiteX453" fmla="*/ 1091912 w 2454352"/>
                <a:gd name="connsiteY453" fmla="*/ 1366356 h 1996911"/>
                <a:gd name="connsiteX454" fmla="*/ 1087928 w 2454352"/>
                <a:gd name="connsiteY454" fmla="*/ 1242530 h 1996911"/>
                <a:gd name="connsiteX455" fmla="*/ 1097453 w 2454352"/>
                <a:gd name="connsiteY455" fmla="*/ 1220363 h 1996911"/>
                <a:gd name="connsiteX456" fmla="*/ 1126201 w 2454352"/>
                <a:gd name="connsiteY456" fmla="*/ 1212224 h 1996911"/>
                <a:gd name="connsiteX457" fmla="*/ 1143173 w 2454352"/>
                <a:gd name="connsiteY457" fmla="*/ 1224693 h 1996911"/>
                <a:gd name="connsiteX458" fmla="*/ 1178069 w 2454352"/>
                <a:gd name="connsiteY458" fmla="*/ 1335096 h 1996911"/>
                <a:gd name="connsiteX459" fmla="*/ 1174433 w 2454352"/>
                <a:gd name="connsiteY459" fmla="*/ 1360208 h 1996911"/>
                <a:gd name="connsiteX460" fmla="*/ 1059613 w 2454352"/>
                <a:gd name="connsiteY460" fmla="*/ 1426796 h 1996911"/>
                <a:gd name="connsiteX461" fmla="*/ 960986 w 2454352"/>
                <a:gd name="connsiteY461" fmla="*/ 1477885 h 1996911"/>
                <a:gd name="connsiteX462" fmla="*/ 931459 w 2454352"/>
                <a:gd name="connsiteY462" fmla="*/ 1468446 h 1996911"/>
                <a:gd name="connsiteX463" fmla="*/ 1159452 w 2454352"/>
                <a:gd name="connsiteY463" fmla="*/ 1854642 h 1996911"/>
                <a:gd name="connsiteX464" fmla="*/ 1143087 w 2454352"/>
                <a:gd name="connsiteY464" fmla="*/ 1857499 h 1996911"/>
                <a:gd name="connsiteX465" fmla="*/ 1134081 w 2454352"/>
                <a:gd name="connsiteY465" fmla="*/ 1841480 h 1996911"/>
                <a:gd name="connsiteX466" fmla="*/ 1140402 w 2454352"/>
                <a:gd name="connsiteY466" fmla="*/ 1829703 h 1996911"/>
                <a:gd name="connsiteX467" fmla="*/ 1150187 w 2454352"/>
                <a:gd name="connsiteY467" fmla="*/ 1829703 h 1996911"/>
                <a:gd name="connsiteX468" fmla="*/ 1159279 w 2454352"/>
                <a:gd name="connsiteY468" fmla="*/ 1839748 h 1996911"/>
                <a:gd name="connsiteX469" fmla="*/ 1159452 w 2454352"/>
                <a:gd name="connsiteY469" fmla="*/ 1854642 h 1996911"/>
                <a:gd name="connsiteX470" fmla="*/ 1160145 w 2454352"/>
                <a:gd name="connsiteY470" fmla="*/ 1788486 h 1996911"/>
                <a:gd name="connsiteX471" fmla="*/ 1150360 w 2454352"/>
                <a:gd name="connsiteY471" fmla="*/ 1796886 h 1996911"/>
                <a:gd name="connsiteX472" fmla="*/ 1132609 w 2454352"/>
                <a:gd name="connsiteY472" fmla="*/ 1796886 h 1996911"/>
                <a:gd name="connsiteX473" fmla="*/ 1118668 w 2454352"/>
                <a:gd name="connsiteY473" fmla="*/ 1789092 h 1996911"/>
                <a:gd name="connsiteX474" fmla="*/ 1115637 w 2454352"/>
                <a:gd name="connsiteY474" fmla="*/ 1773246 h 1996911"/>
                <a:gd name="connsiteX475" fmla="*/ 1124296 w 2454352"/>
                <a:gd name="connsiteY475" fmla="*/ 1762422 h 1996911"/>
                <a:gd name="connsiteX476" fmla="*/ 1148715 w 2454352"/>
                <a:gd name="connsiteY476" fmla="*/ 1762509 h 1996911"/>
                <a:gd name="connsiteX477" fmla="*/ 1160145 w 2454352"/>
                <a:gd name="connsiteY477" fmla="*/ 1772554 h 1996911"/>
                <a:gd name="connsiteX478" fmla="*/ 1160145 w 2454352"/>
                <a:gd name="connsiteY478" fmla="*/ 1788486 h 1996911"/>
                <a:gd name="connsiteX479" fmla="*/ 1117110 w 2454352"/>
                <a:gd name="connsiteY479" fmla="*/ 1718607 h 1996911"/>
                <a:gd name="connsiteX480" fmla="*/ 1138324 w 2454352"/>
                <a:gd name="connsiteY480" fmla="*/ 1705272 h 1996911"/>
                <a:gd name="connsiteX481" fmla="*/ 1159539 w 2454352"/>
                <a:gd name="connsiteY481" fmla="*/ 1718607 h 1996911"/>
                <a:gd name="connsiteX482" fmla="*/ 1152525 w 2454352"/>
                <a:gd name="connsiteY482" fmla="*/ 1729171 h 1996911"/>
                <a:gd name="connsiteX483" fmla="*/ 1124210 w 2454352"/>
                <a:gd name="connsiteY483" fmla="*/ 1729171 h 1996911"/>
                <a:gd name="connsiteX484" fmla="*/ 1117110 w 2454352"/>
                <a:gd name="connsiteY484" fmla="*/ 1718607 h 1996911"/>
                <a:gd name="connsiteX485" fmla="*/ 1266912 w 2454352"/>
                <a:gd name="connsiteY485" fmla="*/ 1525163 h 1996911"/>
                <a:gd name="connsiteX486" fmla="*/ 1212446 w 2454352"/>
                <a:gd name="connsiteY486" fmla="*/ 1559193 h 1996911"/>
                <a:gd name="connsiteX487" fmla="*/ 1187421 w 2454352"/>
                <a:gd name="connsiteY487" fmla="*/ 1595388 h 1996911"/>
                <a:gd name="connsiteX488" fmla="*/ 1181533 w 2454352"/>
                <a:gd name="connsiteY488" fmla="*/ 1578417 h 1996911"/>
                <a:gd name="connsiteX489" fmla="*/ 1163869 w 2454352"/>
                <a:gd name="connsiteY489" fmla="*/ 1587336 h 1996911"/>
                <a:gd name="connsiteX490" fmla="*/ 1138844 w 2454352"/>
                <a:gd name="connsiteY490" fmla="*/ 1595475 h 1996911"/>
                <a:gd name="connsiteX491" fmla="*/ 1135813 w 2454352"/>
                <a:gd name="connsiteY491" fmla="*/ 1577031 h 1996911"/>
                <a:gd name="connsiteX492" fmla="*/ 1118928 w 2454352"/>
                <a:gd name="connsiteY492" fmla="*/ 1586643 h 1996911"/>
                <a:gd name="connsiteX493" fmla="*/ 1096068 w 2454352"/>
                <a:gd name="connsiteY493" fmla="*/ 1588894 h 1996911"/>
                <a:gd name="connsiteX494" fmla="*/ 1095288 w 2454352"/>
                <a:gd name="connsiteY494" fmla="*/ 1567506 h 1996911"/>
                <a:gd name="connsiteX495" fmla="*/ 1066540 w 2454352"/>
                <a:gd name="connsiteY495" fmla="*/ 1583785 h 1996911"/>
                <a:gd name="connsiteX496" fmla="*/ 1033376 w 2454352"/>
                <a:gd name="connsiteY496" fmla="*/ 1576512 h 1996911"/>
                <a:gd name="connsiteX497" fmla="*/ 1060566 w 2454352"/>
                <a:gd name="connsiteY497" fmla="*/ 1545512 h 1996911"/>
                <a:gd name="connsiteX498" fmla="*/ 1017097 w 2454352"/>
                <a:gd name="connsiteY498" fmla="*/ 1550794 h 1996911"/>
                <a:gd name="connsiteX499" fmla="*/ 975100 w 2454352"/>
                <a:gd name="connsiteY499" fmla="*/ 1550881 h 1996911"/>
                <a:gd name="connsiteX500" fmla="*/ 975793 w 2454352"/>
                <a:gd name="connsiteY500" fmla="*/ 1526549 h 1996911"/>
                <a:gd name="connsiteX501" fmla="*/ 1081780 w 2454352"/>
                <a:gd name="connsiteY501" fmla="*/ 1472516 h 1996911"/>
                <a:gd name="connsiteX502" fmla="*/ 1181187 w 2454352"/>
                <a:gd name="connsiteY502" fmla="*/ 1415539 h 1996911"/>
                <a:gd name="connsiteX503" fmla="*/ 1217295 w 2454352"/>
                <a:gd name="connsiteY503" fmla="*/ 1408785 h 1996911"/>
                <a:gd name="connsiteX504" fmla="*/ 1235133 w 2454352"/>
                <a:gd name="connsiteY504" fmla="*/ 1478058 h 1996911"/>
                <a:gd name="connsiteX505" fmla="*/ 1265440 w 2454352"/>
                <a:gd name="connsiteY505" fmla="*/ 1506719 h 1996911"/>
                <a:gd name="connsiteX506" fmla="*/ 1266912 w 2454352"/>
                <a:gd name="connsiteY506" fmla="*/ 1525163 h 1996911"/>
                <a:gd name="connsiteX507" fmla="*/ 2003974 w 2454352"/>
                <a:gd name="connsiteY507" fmla="*/ 1578936 h 1996911"/>
                <a:gd name="connsiteX508" fmla="*/ 2006311 w 2454352"/>
                <a:gd name="connsiteY508" fmla="*/ 1587682 h 1996911"/>
                <a:gd name="connsiteX509" fmla="*/ 1999384 w 2454352"/>
                <a:gd name="connsiteY509" fmla="*/ 1598679 h 1996911"/>
                <a:gd name="connsiteX510" fmla="*/ 1984837 w 2454352"/>
                <a:gd name="connsiteY510" fmla="*/ 1600498 h 1996911"/>
                <a:gd name="connsiteX511" fmla="*/ 1807152 w 2454352"/>
                <a:gd name="connsiteY511" fmla="*/ 1510356 h 1996911"/>
                <a:gd name="connsiteX512" fmla="*/ 1803862 w 2454352"/>
                <a:gd name="connsiteY512" fmla="*/ 1487063 h 1996911"/>
                <a:gd name="connsiteX513" fmla="*/ 1803775 w 2454352"/>
                <a:gd name="connsiteY513" fmla="*/ 1487063 h 1996911"/>
                <a:gd name="connsiteX514" fmla="*/ 1860579 w 2454352"/>
                <a:gd name="connsiteY514" fmla="*/ 1439179 h 1996911"/>
                <a:gd name="connsiteX515" fmla="*/ 1876598 w 2454352"/>
                <a:gd name="connsiteY515" fmla="*/ 1441170 h 1996911"/>
                <a:gd name="connsiteX516" fmla="*/ 2003974 w 2454352"/>
                <a:gd name="connsiteY516" fmla="*/ 1578936 h 1996911"/>
                <a:gd name="connsiteX517" fmla="*/ 2058699 w 2454352"/>
                <a:gd name="connsiteY517" fmla="*/ 1047961 h 1996911"/>
                <a:gd name="connsiteX518" fmla="*/ 2003627 w 2454352"/>
                <a:gd name="connsiteY518" fmla="*/ 1146068 h 1996911"/>
                <a:gd name="connsiteX519" fmla="*/ 1914785 w 2454352"/>
                <a:gd name="connsiteY519" fmla="*/ 1292926 h 1996911"/>
                <a:gd name="connsiteX520" fmla="*/ 1760999 w 2454352"/>
                <a:gd name="connsiteY520" fmla="*/ 1382461 h 1996911"/>
                <a:gd name="connsiteX521" fmla="*/ 1723506 w 2454352"/>
                <a:gd name="connsiteY521" fmla="*/ 1422380 h 1996911"/>
                <a:gd name="connsiteX522" fmla="*/ 1614661 w 2454352"/>
                <a:gd name="connsiteY522" fmla="*/ 1511828 h 1996911"/>
                <a:gd name="connsiteX523" fmla="*/ 1504171 w 2454352"/>
                <a:gd name="connsiteY523" fmla="*/ 1529753 h 1996911"/>
                <a:gd name="connsiteX524" fmla="*/ 1518112 w 2454352"/>
                <a:gd name="connsiteY524" fmla="*/ 1495809 h 1996911"/>
                <a:gd name="connsiteX525" fmla="*/ 1522528 w 2454352"/>
                <a:gd name="connsiteY525" fmla="*/ 1484033 h 1996911"/>
                <a:gd name="connsiteX526" fmla="*/ 1462867 w 2454352"/>
                <a:gd name="connsiteY526" fmla="*/ 1493731 h 1996911"/>
                <a:gd name="connsiteX527" fmla="*/ 1292543 w 2454352"/>
                <a:gd name="connsiteY527" fmla="*/ 1446972 h 1996911"/>
                <a:gd name="connsiteX528" fmla="*/ 1263621 w 2454352"/>
                <a:gd name="connsiteY528" fmla="*/ 1369646 h 1996911"/>
                <a:gd name="connsiteX529" fmla="*/ 1206558 w 2454352"/>
                <a:gd name="connsiteY529" fmla="*/ 1240106 h 1996911"/>
                <a:gd name="connsiteX530" fmla="*/ 1228552 w 2454352"/>
                <a:gd name="connsiteY530" fmla="*/ 1204690 h 1996911"/>
                <a:gd name="connsiteX531" fmla="*/ 1379653 w 2454352"/>
                <a:gd name="connsiteY531" fmla="*/ 1204344 h 1996911"/>
                <a:gd name="connsiteX532" fmla="*/ 1417407 w 2454352"/>
                <a:gd name="connsiteY532" fmla="*/ 1218632 h 1996911"/>
                <a:gd name="connsiteX533" fmla="*/ 1424853 w 2454352"/>
                <a:gd name="connsiteY533" fmla="*/ 1267296 h 1996911"/>
                <a:gd name="connsiteX534" fmla="*/ 1462347 w 2454352"/>
                <a:gd name="connsiteY534" fmla="*/ 1239933 h 1996911"/>
                <a:gd name="connsiteX535" fmla="*/ 1509107 w 2454352"/>
                <a:gd name="connsiteY535" fmla="*/ 1178627 h 1996911"/>
                <a:gd name="connsiteX536" fmla="*/ 1530754 w 2454352"/>
                <a:gd name="connsiteY536" fmla="*/ 1183735 h 1996911"/>
                <a:gd name="connsiteX537" fmla="*/ 1555000 w 2454352"/>
                <a:gd name="connsiteY537" fmla="*/ 1171873 h 1996911"/>
                <a:gd name="connsiteX538" fmla="*/ 1558637 w 2454352"/>
                <a:gd name="connsiteY538" fmla="*/ 1136457 h 1996911"/>
                <a:gd name="connsiteX539" fmla="*/ 1573357 w 2454352"/>
                <a:gd name="connsiteY539" fmla="*/ 1113597 h 1996911"/>
                <a:gd name="connsiteX540" fmla="*/ 1592494 w 2454352"/>
                <a:gd name="connsiteY540" fmla="*/ 1091429 h 1996911"/>
                <a:gd name="connsiteX541" fmla="*/ 1619770 w 2454352"/>
                <a:gd name="connsiteY541" fmla="*/ 1081818 h 1996911"/>
                <a:gd name="connsiteX542" fmla="*/ 1654406 w 2454352"/>
                <a:gd name="connsiteY542" fmla="*/ 1082424 h 1996911"/>
                <a:gd name="connsiteX543" fmla="*/ 1641071 w 2454352"/>
                <a:gd name="connsiteY543" fmla="*/ 1040427 h 1996911"/>
                <a:gd name="connsiteX544" fmla="*/ 1622021 w 2454352"/>
                <a:gd name="connsiteY544" fmla="*/ 1004405 h 1996911"/>
                <a:gd name="connsiteX545" fmla="*/ 1603924 w 2454352"/>
                <a:gd name="connsiteY545" fmla="*/ 990032 h 1996911"/>
                <a:gd name="connsiteX546" fmla="*/ 1565650 w 2454352"/>
                <a:gd name="connsiteY546" fmla="*/ 1000422 h 1996911"/>
                <a:gd name="connsiteX547" fmla="*/ 1556905 w 2454352"/>
                <a:gd name="connsiteY547" fmla="*/ 1037310 h 1996911"/>
                <a:gd name="connsiteX548" fmla="*/ 1463473 w 2454352"/>
                <a:gd name="connsiteY548" fmla="*/ 1113424 h 1996911"/>
                <a:gd name="connsiteX549" fmla="*/ 1428144 w 2454352"/>
                <a:gd name="connsiteY549" fmla="*/ 1133426 h 1996911"/>
                <a:gd name="connsiteX550" fmla="*/ 1410479 w 2454352"/>
                <a:gd name="connsiteY550" fmla="*/ 1128317 h 1996911"/>
                <a:gd name="connsiteX551" fmla="*/ 1369955 w 2454352"/>
                <a:gd name="connsiteY551" fmla="*/ 1141652 h 1996911"/>
                <a:gd name="connsiteX552" fmla="*/ 1340514 w 2454352"/>
                <a:gd name="connsiteY552" fmla="*/ 1163127 h 1996911"/>
                <a:gd name="connsiteX553" fmla="*/ 1177550 w 2454352"/>
                <a:gd name="connsiteY553" fmla="*/ 1131088 h 1996911"/>
                <a:gd name="connsiteX554" fmla="*/ 1138498 w 2454352"/>
                <a:gd name="connsiteY554" fmla="*/ 1110566 h 1996911"/>
                <a:gd name="connsiteX555" fmla="*/ 1127500 w 2454352"/>
                <a:gd name="connsiteY555" fmla="*/ 1143038 h 1996911"/>
                <a:gd name="connsiteX556" fmla="*/ 1110615 w 2454352"/>
                <a:gd name="connsiteY556" fmla="*/ 1161481 h 1996911"/>
                <a:gd name="connsiteX557" fmla="*/ 1043507 w 2454352"/>
                <a:gd name="connsiteY557" fmla="*/ 1161655 h 1996911"/>
                <a:gd name="connsiteX558" fmla="*/ 1016318 w 2454352"/>
                <a:gd name="connsiteY558" fmla="*/ 1194126 h 1996911"/>
                <a:gd name="connsiteX559" fmla="*/ 1000818 w 2454352"/>
                <a:gd name="connsiteY559" fmla="*/ 1204517 h 1996911"/>
                <a:gd name="connsiteX560" fmla="*/ 1000472 w 2454352"/>
                <a:gd name="connsiteY560" fmla="*/ 1168409 h 1996911"/>
                <a:gd name="connsiteX561" fmla="*/ 994757 w 2454352"/>
                <a:gd name="connsiteY561" fmla="*/ 1149272 h 1996911"/>
                <a:gd name="connsiteX562" fmla="*/ 969039 w 2454352"/>
                <a:gd name="connsiteY562" fmla="*/ 1170660 h 1996911"/>
                <a:gd name="connsiteX563" fmla="*/ 949123 w 2454352"/>
                <a:gd name="connsiteY563" fmla="*/ 1161914 h 1996911"/>
                <a:gd name="connsiteX564" fmla="*/ 978477 w 2454352"/>
                <a:gd name="connsiteY564" fmla="*/ 1120611 h 1996911"/>
                <a:gd name="connsiteX565" fmla="*/ 1004714 w 2454352"/>
                <a:gd name="connsiteY565" fmla="*/ 1106496 h 1996911"/>
                <a:gd name="connsiteX566" fmla="*/ 960813 w 2454352"/>
                <a:gd name="connsiteY566" fmla="*/ 1103639 h 1996911"/>
                <a:gd name="connsiteX567" fmla="*/ 911456 w 2454352"/>
                <a:gd name="connsiteY567" fmla="*/ 1130309 h 1996911"/>
                <a:gd name="connsiteX568" fmla="*/ 927562 w 2454352"/>
                <a:gd name="connsiteY568" fmla="*/ 1101474 h 1996911"/>
                <a:gd name="connsiteX569" fmla="*/ 967220 w 2454352"/>
                <a:gd name="connsiteY569" fmla="*/ 1065972 h 1996911"/>
                <a:gd name="connsiteX570" fmla="*/ 983326 w 2454352"/>
                <a:gd name="connsiteY570" fmla="*/ 1039388 h 1996911"/>
                <a:gd name="connsiteX571" fmla="*/ 935355 w 2454352"/>
                <a:gd name="connsiteY571" fmla="*/ 999730 h 1996911"/>
                <a:gd name="connsiteX572" fmla="*/ 1004455 w 2454352"/>
                <a:gd name="connsiteY572" fmla="*/ 1020944 h 1996911"/>
                <a:gd name="connsiteX573" fmla="*/ 1060825 w 2454352"/>
                <a:gd name="connsiteY573" fmla="*/ 1053243 h 1996911"/>
                <a:gd name="connsiteX574" fmla="*/ 1117542 w 2454352"/>
                <a:gd name="connsiteY574" fmla="*/ 1035405 h 1996911"/>
                <a:gd name="connsiteX575" fmla="*/ 1259032 w 2454352"/>
                <a:gd name="connsiteY575" fmla="*/ 1016701 h 1996911"/>
                <a:gd name="connsiteX576" fmla="*/ 1343025 w 2454352"/>
                <a:gd name="connsiteY576" fmla="*/ 1015749 h 1996911"/>
                <a:gd name="connsiteX577" fmla="*/ 1410046 w 2454352"/>
                <a:gd name="connsiteY577" fmla="*/ 984663 h 1996911"/>
                <a:gd name="connsiteX578" fmla="*/ 1465205 w 2454352"/>
                <a:gd name="connsiteY578" fmla="*/ 930024 h 1996911"/>
                <a:gd name="connsiteX579" fmla="*/ 1498975 w 2454352"/>
                <a:gd name="connsiteY579" fmla="*/ 873220 h 1996911"/>
                <a:gd name="connsiteX580" fmla="*/ 1650596 w 2454352"/>
                <a:gd name="connsiteY580" fmla="*/ 782993 h 1996911"/>
                <a:gd name="connsiteX581" fmla="*/ 1731559 w 2454352"/>
                <a:gd name="connsiteY581" fmla="*/ 730519 h 1996911"/>
                <a:gd name="connsiteX582" fmla="*/ 1765416 w 2454352"/>
                <a:gd name="connsiteY582" fmla="*/ 711988 h 1996911"/>
                <a:gd name="connsiteX583" fmla="*/ 1807152 w 2454352"/>
                <a:gd name="connsiteY583" fmla="*/ 626956 h 1996911"/>
                <a:gd name="connsiteX584" fmla="*/ 1758488 w 2454352"/>
                <a:gd name="connsiteY584" fmla="*/ 563485 h 1996911"/>
                <a:gd name="connsiteX585" fmla="*/ 1765589 w 2454352"/>
                <a:gd name="connsiteY585" fmla="*/ 606693 h 1996911"/>
                <a:gd name="connsiteX586" fmla="*/ 1733637 w 2454352"/>
                <a:gd name="connsiteY586" fmla="*/ 648603 h 1996911"/>
                <a:gd name="connsiteX587" fmla="*/ 1741517 w 2454352"/>
                <a:gd name="connsiteY587" fmla="*/ 620288 h 1996911"/>
                <a:gd name="connsiteX588" fmla="*/ 1739352 w 2454352"/>
                <a:gd name="connsiteY588" fmla="*/ 585305 h 1996911"/>
                <a:gd name="connsiteX589" fmla="*/ 1719089 w 2454352"/>
                <a:gd name="connsiteY589" fmla="*/ 616998 h 1996911"/>
                <a:gd name="connsiteX590" fmla="*/ 1722900 w 2454352"/>
                <a:gd name="connsiteY590" fmla="*/ 558462 h 1996911"/>
                <a:gd name="connsiteX591" fmla="*/ 1681856 w 2454352"/>
                <a:gd name="connsiteY591" fmla="*/ 597082 h 1996911"/>
                <a:gd name="connsiteX592" fmla="*/ 1703676 w 2454352"/>
                <a:gd name="connsiteY592" fmla="*/ 565476 h 1996911"/>
                <a:gd name="connsiteX593" fmla="*/ 1708439 w 2454352"/>
                <a:gd name="connsiteY593" fmla="*/ 477067 h 1996911"/>
                <a:gd name="connsiteX594" fmla="*/ 1627650 w 2454352"/>
                <a:gd name="connsiteY594" fmla="*/ 426065 h 1996911"/>
                <a:gd name="connsiteX595" fmla="*/ 1612929 w 2454352"/>
                <a:gd name="connsiteY595" fmla="*/ 437149 h 1996911"/>
                <a:gd name="connsiteX596" fmla="*/ 1670512 w 2454352"/>
                <a:gd name="connsiteY596" fmla="*/ 493952 h 1996911"/>
                <a:gd name="connsiteX597" fmla="*/ 1653713 w 2454352"/>
                <a:gd name="connsiteY597" fmla="*/ 544088 h 1996911"/>
                <a:gd name="connsiteX598" fmla="*/ 1629295 w 2454352"/>
                <a:gd name="connsiteY598" fmla="*/ 502871 h 1996911"/>
                <a:gd name="connsiteX599" fmla="*/ 1608599 w 2454352"/>
                <a:gd name="connsiteY599" fmla="*/ 465377 h 1996911"/>
                <a:gd name="connsiteX600" fmla="*/ 1583488 w 2454352"/>
                <a:gd name="connsiteY600" fmla="*/ 438188 h 1996911"/>
                <a:gd name="connsiteX601" fmla="*/ 1517852 w 2454352"/>
                <a:gd name="connsiteY601" fmla="*/ 406668 h 1996911"/>
                <a:gd name="connsiteX602" fmla="*/ 1519151 w 2454352"/>
                <a:gd name="connsiteY602" fmla="*/ 332200 h 1996911"/>
                <a:gd name="connsiteX603" fmla="*/ 1525732 w 2454352"/>
                <a:gd name="connsiteY603" fmla="*/ 293840 h 1996911"/>
                <a:gd name="connsiteX604" fmla="*/ 1459577 w 2454352"/>
                <a:gd name="connsiteY604" fmla="*/ 357398 h 1996911"/>
                <a:gd name="connsiteX605" fmla="*/ 1448493 w 2454352"/>
                <a:gd name="connsiteY605" fmla="*/ 350817 h 1996911"/>
                <a:gd name="connsiteX606" fmla="*/ 1552142 w 2454352"/>
                <a:gd name="connsiteY606" fmla="*/ 232621 h 1996911"/>
                <a:gd name="connsiteX607" fmla="*/ 1786284 w 2454352"/>
                <a:gd name="connsiteY607" fmla="*/ 162049 h 1996911"/>
                <a:gd name="connsiteX608" fmla="*/ 1846032 w 2454352"/>
                <a:gd name="connsiteY608" fmla="*/ 233140 h 1996911"/>
                <a:gd name="connsiteX609" fmla="*/ 1870104 w 2454352"/>
                <a:gd name="connsiteY609" fmla="*/ 246302 h 1996911"/>
                <a:gd name="connsiteX610" fmla="*/ 1878330 w 2454352"/>
                <a:gd name="connsiteY610" fmla="*/ 206384 h 1996911"/>
                <a:gd name="connsiteX611" fmla="*/ 1893137 w 2454352"/>
                <a:gd name="connsiteY611" fmla="*/ 206384 h 1996911"/>
                <a:gd name="connsiteX612" fmla="*/ 1894783 w 2454352"/>
                <a:gd name="connsiteY612" fmla="*/ 264919 h 1996911"/>
                <a:gd name="connsiteX613" fmla="*/ 1901883 w 2454352"/>
                <a:gd name="connsiteY613" fmla="*/ 305357 h 1996911"/>
                <a:gd name="connsiteX614" fmla="*/ 1921539 w 2454352"/>
                <a:gd name="connsiteY614" fmla="*/ 329429 h 1996911"/>
                <a:gd name="connsiteX615" fmla="*/ 1918768 w 2454352"/>
                <a:gd name="connsiteY615" fmla="*/ 366577 h 1996911"/>
                <a:gd name="connsiteX616" fmla="*/ 1932449 w 2454352"/>
                <a:gd name="connsiteY616" fmla="*/ 405370 h 1996911"/>
                <a:gd name="connsiteX617" fmla="*/ 1916603 w 2454352"/>
                <a:gd name="connsiteY617" fmla="*/ 414115 h 1996911"/>
                <a:gd name="connsiteX618" fmla="*/ 1896341 w 2454352"/>
                <a:gd name="connsiteY618" fmla="*/ 379133 h 1996911"/>
                <a:gd name="connsiteX619" fmla="*/ 1892531 w 2454352"/>
                <a:gd name="connsiteY619" fmla="*/ 334279 h 1996911"/>
                <a:gd name="connsiteX620" fmla="*/ 1866814 w 2454352"/>
                <a:gd name="connsiteY620" fmla="*/ 294879 h 1996911"/>
                <a:gd name="connsiteX621" fmla="*/ 1846551 w 2454352"/>
                <a:gd name="connsiteY621" fmla="*/ 355060 h 1996911"/>
                <a:gd name="connsiteX622" fmla="*/ 1900671 w 2454352"/>
                <a:gd name="connsiteY622" fmla="*/ 455159 h 1996911"/>
                <a:gd name="connsiteX623" fmla="*/ 1859973 w 2454352"/>
                <a:gd name="connsiteY623" fmla="*/ 483215 h 1996911"/>
                <a:gd name="connsiteX624" fmla="*/ 1843780 w 2454352"/>
                <a:gd name="connsiteY624" fmla="*/ 499494 h 1996911"/>
                <a:gd name="connsiteX625" fmla="*/ 1868805 w 2454352"/>
                <a:gd name="connsiteY625" fmla="*/ 498715 h 1996911"/>
                <a:gd name="connsiteX626" fmla="*/ 1880581 w 2454352"/>
                <a:gd name="connsiteY626" fmla="*/ 492826 h 1996911"/>
                <a:gd name="connsiteX627" fmla="*/ 1933662 w 2454352"/>
                <a:gd name="connsiteY627" fmla="*/ 496377 h 1996911"/>
                <a:gd name="connsiteX628" fmla="*/ 1914612 w 2454352"/>
                <a:gd name="connsiteY628" fmla="*/ 522960 h 1996911"/>
                <a:gd name="connsiteX629" fmla="*/ 1869065 w 2454352"/>
                <a:gd name="connsiteY629" fmla="*/ 583487 h 1996911"/>
                <a:gd name="connsiteX630" fmla="*/ 1877291 w 2454352"/>
                <a:gd name="connsiteY630" fmla="*/ 626956 h 1996911"/>
                <a:gd name="connsiteX631" fmla="*/ 1854171 w 2454352"/>
                <a:gd name="connsiteY631" fmla="*/ 637866 h 1996911"/>
                <a:gd name="connsiteX632" fmla="*/ 1845945 w 2454352"/>
                <a:gd name="connsiteY632" fmla="*/ 589722 h 1996911"/>
                <a:gd name="connsiteX633" fmla="*/ 1825596 w 2454352"/>
                <a:gd name="connsiteY633" fmla="*/ 615266 h 1996911"/>
                <a:gd name="connsiteX634" fmla="*/ 1863956 w 2454352"/>
                <a:gd name="connsiteY634" fmla="*/ 715538 h 1996911"/>
                <a:gd name="connsiteX635" fmla="*/ 1930631 w 2454352"/>
                <a:gd name="connsiteY635" fmla="*/ 723765 h 1996911"/>
                <a:gd name="connsiteX636" fmla="*/ 2010208 w 2454352"/>
                <a:gd name="connsiteY636" fmla="*/ 802043 h 1996911"/>
                <a:gd name="connsiteX637" fmla="*/ 2009775 w 2454352"/>
                <a:gd name="connsiteY637" fmla="*/ 917035 h 1996911"/>
                <a:gd name="connsiteX638" fmla="*/ 1994362 w 2454352"/>
                <a:gd name="connsiteY638" fmla="*/ 956088 h 1996911"/>
                <a:gd name="connsiteX639" fmla="*/ 2023110 w 2454352"/>
                <a:gd name="connsiteY639" fmla="*/ 949420 h 1996911"/>
                <a:gd name="connsiteX640" fmla="*/ 2048914 w 2454352"/>
                <a:gd name="connsiteY640" fmla="*/ 949334 h 1996911"/>
                <a:gd name="connsiteX641" fmla="*/ 2058699 w 2454352"/>
                <a:gd name="connsiteY641" fmla="*/ 1047961 h 1996911"/>
                <a:gd name="connsiteX642" fmla="*/ 2317779 w 2454352"/>
                <a:gd name="connsiteY642" fmla="*/ 1107449 h 1996911"/>
                <a:gd name="connsiteX643" fmla="*/ 2328170 w 2454352"/>
                <a:gd name="connsiteY643" fmla="*/ 1120004 h 1996911"/>
                <a:gd name="connsiteX644" fmla="*/ 2324447 w 2454352"/>
                <a:gd name="connsiteY644" fmla="*/ 1135071 h 1996911"/>
                <a:gd name="connsiteX645" fmla="*/ 2307821 w 2454352"/>
                <a:gd name="connsiteY645" fmla="*/ 1139747 h 1996911"/>
                <a:gd name="connsiteX646" fmla="*/ 2120958 w 2454352"/>
                <a:gd name="connsiteY646" fmla="*/ 1123901 h 1996911"/>
                <a:gd name="connsiteX647" fmla="*/ 2097319 w 2454352"/>
                <a:gd name="connsiteY647" fmla="*/ 1118186 h 1996911"/>
                <a:gd name="connsiteX648" fmla="*/ 2096453 w 2454352"/>
                <a:gd name="connsiteY648" fmla="*/ 1110826 h 1996911"/>
                <a:gd name="connsiteX649" fmla="*/ 2120352 w 2454352"/>
                <a:gd name="connsiteY649" fmla="*/ 1049866 h 1996911"/>
                <a:gd name="connsiteX650" fmla="*/ 2128232 w 2454352"/>
                <a:gd name="connsiteY650" fmla="*/ 1045623 h 1996911"/>
                <a:gd name="connsiteX651" fmla="*/ 2317779 w 2454352"/>
                <a:gd name="connsiteY651" fmla="*/ 1107449 h 199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2454352" h="1996911">
                  <a:moveTo>
                    <a:pt x="2396663" y="788102"/>
                  </a:moveTo>
                  <a:cubicBezTo>
                    <a:pt x="2358650" y="784811"/>
                    <a:pt x="2185555" y="766194"/>
                    <a:pt x="2157153" y="761258"/>
                  </a:cubicBezTo>
                  <a:cubicBezTo>
                    <a:pt x="2148061" y="759700"/>
                    <a:pt x="2138882" y="764722"/>
                    <a:pt x="2139662" y="774074"/>
                  </a:cubicBezTo>
                  <a:cubicBezTo>
                    <a:pt x="2139835" y="824037"/>
                    <a:pt x="2125894" y="898332"/>
                    <a:pt x="2113598" y="951066"/>
                  </a:cubicBezTo>
                  <a:cubicBezTo>
                    <a:pt x="2103553" y="882053"/>
                    <a:pt x="2080607" y="785244"/>
                    <a:pt x="2035233" y="739437"/>
                  </a:cubicBezTo>
                  <a:cubicBezTo>
                    <a:pt x="1977304" y="680902"/>
                    <a:pt x="1980248" y="699606"/>
                    <a:pt x="2003974" y="686271"/>
                  </a:cubicBezTo>
                  <a:cubicBezTo>
                    <a:pt x="2017655" y="678650"/>
                    <a:pt x="2024755" y="666788"/>
                    <a:pt x="2024755" y="652327"/>
                  </a:cubicBezTo>
                  <a:cubicBezTo>
                    <a:pt x="2024755" y="646872"/>
                    <a:pt x="2020599" y="637693"/>
                    <a:pt x="2014018" y="646525"/>
                  </a:cubicBezTo>
                  <a:cubicBezTo>
                    <a:pt x="2007437" y="655357"/>
                    <a:pt x="1993063" y="651028"/>
                    <a:pt x="2008476" y="634403"/>
                  </a:cubicBezTo>
                  <a:cubicBezTo>
                    <a:pt x="2023890" y="617777"/>
                    <a:pt x="2022764" y="602277"/>
                    <a:pt x="2017222" y="604529"/>
                  </a:cubicBezTo>
                  <a:cubicBezTo>
                    <a:pt x="2011680" y="606780"/>
                    <a:pt x="1966480" y="634489"/>
                    <a:pt x="1955309" y="611283"/>
                  </a:cubicBezTo>
                  <a:cubicBezTo>
                    <a:pt x="1944226" y="588076"/>
                    <a:pt x="1973580" y="568593"/>
                    <a:pt x="1986828" y="558636"/>
                  </a:cubicBezTo>
                  <a:cubicBezTo>
                    <a:pt x="2015577" y="536988"/>
                    <a:pt x="2058439" y="474383"/>
                    <a:pt x="2042247" y="395325"/>
                  </a:cubicBezTo>
                  <a:cubicBezTo>
                    <a:pt x="2026574" y="319125"/>
                    <a:pt x="2008390" y="305790"/>
                    <a:pt x="1983278" y="268383"/>
                  </a:cubicBezTo>
                  <a:cubicBezTo>
                    <a:pt x="1972195" y="251844"/>
                    <a:pt x="1967779" y="235305"/>
                    <a:pt x="1967779" y="235305"/>
                  </a:cubicBezTo>
                  <a:cubicBezTo>
                    <a:pt x="1967779" y="235305"/>
                    <a:pt x="1963276" y="218766"/>
                    <a:pt x="1947863" y="230976"/>
                  </a:cubicBezTo>
                  <a:cubicBezTo>
                    <a:pt x="1947863" y="230976"/>
                    <a:pt x="1939030" y="227685"/>
                    <a:pt x="1940069" y="215476"/>
                  </a:cubicBezTo>
                  <a:cubicBezTo>
                    <a:pt x="1941108" y="203266"/>
                    <a:pt x="1901190" y="139536"/>
                    <a:pt x="1865775" y="138496"/>
                  </a:cubicBezTo>
                  <a:cubicBezTo>
                    <a:pt x="1830359" y="137457"/>
                    <a:pt x="1828194" y="138583"/>
                    <a:pt x="1813820" y="128625"/>
                  </a:cubicBezTo>
                  <a:cubicBezTo>
                    <a:pt x="1799446" y="118667"/>
                    <a:pt x="1781695" y="105505"/>
                    <a:pt x="1726450" y="113385"/>
                  </a:cubicBezTo>
                  <a:cubicBezTo>
                    <a:pt x="1671205" y="121265"/>
                    <a:pt x="1661247" y="131223"/>
                    <a:pt x="1647912" y="102561"/>
                  </a:cubicBezTo>
                  <a:cubicBezTo>
                    <a:pt x="1634577" y="73900"/>
                    <a:pt x="1605655" y="13026"/>
                    <a:pt x="1605655" y="13026"/>
                  </a:cubicBezTo>
                  <a:cubicBezTo>
                    <a:pt x="1605655" y="13026"/>
                    <a:pt x="1594572" y="-9054"/>
                    <a:pt x="1570240" y="4280"/>
                  </a:cubicBezTo>
                  <a:cubicBezTo>
                    <a:pt x="1545994" y="17615"/>
                    <a:pt x="1498975" y="67232"/>
                    <a:pt x="1429789" y="88101"/>
                  </a:cubicBezTo>
                  <a:cubicBezTo>
                    <a:pt x="1360603" y="108882"/>
                    <a:pt x="1167938" y="178848"/>
                    <a:pt x="1107844" y="332200"/>
                  </a:cubicBezTo>
                  <a:cubicBezTo>
                    <a:pt x="1090093" y="377574"/>
                    <a:pt x="1090007" y="375929"/>
                    <a:pt x="1070004" y="362680"/>
                  </a:cubicBezTo>
                  <a:cubicBezTo>
                    <a:pt x="1038312" y="341639"/>
                    <a:pt x="892839" y="254615"/>
                    <a:pt x="691602" y="335144"/>
                  </a:cubicBezTo>
                  <a:cubicBezTo>
                    <a:pt x="560330" y="387619"/>
                    <a:pt x="499976" y="410392"/>
                    <a:pt x="486035" y="416886"/>
                  </a:cubicBezTo>
                  <a:cubicBezTo>
                    <a:pt x="466898" y="425805"/>
                    <a:pt x="463954" y="434637"/>
                    <a:pt x="478761" y="461134"/>
                  </a:cubicBezTo>
                  <a:cubicBezTo>
                    <a:pt x="493568" y="487631"/>
                    <a:pt x="503180" y="504603"/>
                    <a:pt x="503180" y="504603"/>
                  </a:cubicBezTo>
                  <a:cubicBezTo>
                    <a:pt x="503180" y="504603"/>
                    <a:pt x="522403" y="531100"/>
                    <a:pt x="490711" y="531879"/>
                  </a:cubicBezTo>
                  <a:cubicBezTo>
                    <a:pt x="447935" y="532918"/>
                    <a:pt x="415550" y="536468"/>
                    <a:pt x="415550" y="536468"/>
                  </a:cubicBezTo>
                  <a:cubicBezTo>
                    <a:pt x="415550" y="536468"/>
                    <a:pt x="374246" y="530667"/>
                    <a:pt x="390612" y="567468"/>
                  </a:cubicBezTo>
                  <a:cubicBezTo>
                    <a:pt x="402561" y="594484"/>
                    <a:pt x="402215" y="593791"/>
                    <a:pt x="412865" y="617517"/>
                  </a:cubicBezTo>
                  <a:cubicBezTo>
                    <a:pt x="412865" y="617517"/>
                    <a:pt x="427673" y="636654"/>
                    <a:pt x="401176" y="651461"/>
                  </a:cubicBezTo>
                  <a:cubicBezTo>
                    <a:pt x="374679" y="666268"/>
                    <a:pt x="301077" y="715019"/>
                    <a:pt x="301077" y="715019"/>
                  </a:cubicBezTo>
                  <a:cubicBezTo>
                    <a:pt x="301077" y="715019"/>
                    <a:pt x="277264" y="724630"/>
                    <a:pt x="290859" y="747490"/>
                  </a:cubicBezTo>
                  <a:cubicBezTo>
                    <a:pt x="294409" y="753465"/>
                    <a:pt x="300297" y="763596"/>
                    <a:pt x="307225" y="775546"/>
                  </a:cubicBezTo>
                  <a:cubicBezTo>
                    <a:pt x="306359" y="775805"/>
                    <a:pt x="305406" y="775805"/>
                    <a:pt x="304367" y="775632"/>
                  </a:cubicBezTo>
                  <a:cubicBezTo>
                    <a:pt x="300124" y="774853"/>
                    <a:pt x="246697" y="765761"/>
                    <a:pt x="238212" y="764289"/>
                  </a:cubicBezTo>
                  <a:cubicBezTo>
                    <a:pt x="230851" y="763077"/>
                    <a:pt x="218815" y="761172"/>
                    <a:pt x="218729" y="746884"/>
                  </a:cubicBezTo>
                  <a:cubicBezTo>
                    <a:pt x="218642" y="730085"/>
                    <a:pt x="221759" y="675620"/>
                    <a:pt x="223405" y="659514"/>
                  </a:cubicBezTo>
                  <a:cubicBezTo>
                    <a:pt x="224617" y="647564"/>
                    <a:pt x="229206" y="648430"/>
                    <a:pt x="237519" y="648171"/>
                  </a:cubicBezTo>
                  <a:cubicBezTo>
                    <a:pt x="249555" y="647911"/>
                    <a:pt x="278650" y="651288"/>
                    <a:pt x="284971" y="652760"/>
                  </a:cubicBezTo>
                  <a:cubicBezTo>
                    <a:pt x="304367" y="657263"/>
                    <a:pt x="322811" y="660726"/>
                    <a:pt x="325235" y="642715"/>
                  </a:cubicBezTo>
                  <a:cubicBezTo>
                    <a:pt x="325842" y="638299"/>
                    <a:pt x="327833" y="621154"/>
                    <a:pt x="329652" y="607213"/>
                  </a:cubicBezTo>
                  <a:cubicBezTo>
                    <a:pt x="332336" y="586085"/>
                    <a:pt x="309649" y="589462"/>
                    <a:pt x="295188" y="588596"/>
                  </a:cubicBezTo>
                  <a:cubicBezTo>
                    <a:pt x="275705" y="587384"/>
                    <a:pt x="247477" y="584959"/>
                    <a:pt x="241156" y="583487"/>
                  </a:cubicBezTo>
                  <a:cubicBezTo>
                    <a:pt x="233449" y="581669"/>
                    <a:pt x="228687" y="579071"/>
                    <a:pt x="229985" y="570672"/>
                  </a:cubicBezTo>
                  <a:cubicBezTo>
                    <a:pt x="232237" y="556211"/>
                    <a:pt x="236047" y="527896"/>
                    <a:pt x="237346" y="517505"/>
                  </a:cubicBezTo>
                  <a:cubicBezTo>
                    <a:pt x="238385" y="509365"/>
                    <a:pt x="236393" y="500187"/>
                    <a:pt x="251893" y="496203"/>
                  </a:cubicBezTo>
                  <a:lnTo>
                    <a:pt x="337878" y="471698"/>
                  </a:lnTo>
                  <a:cubicBezTo>
                    <a:pt x="345324" y="469966"/>
                    <a:pt x="351905" y="468061"/>
                    <a:pt x="355109" y="456718"/>
                  </a:cubicBezTo>
                  <a:cubicBezTo>
                    <a:pt x="355109" y="456718"/>
                    <a:pt x="363162" y="425286"/>
                    <a:pt x="364634" y="418185"/>
                  </a:cubicBezTo>
                  <a:cubicBezTo>
                    <a:pt x="366106" y="410998"/>
                    <a:pt x="363509" y="403984"/>
                    <a:pt x="354936" y="401473"/>
                  </a:cubicBezTo>
                  <a:cubicBezTo>
                    <a:pt x="346364" y="398962"/>
                    <a:pt x="339610" y="395931"/>
                    <a:pt x="331210" y="394026"/>
                  </a:cubicBezTo>
                  <a:cubicBezTo>
                    <a:pt x="319174" y="391169"/>
                    <a:pt x="312247" y="391515"/>
                    <a:pt x="303241" y="395498"/>
                  </a:cubicBezTo>
                  <a:cubicBezTo>
                    <a:pt x="293110" y="400001"/>
                    <a:pt x="235874" y="429095"/>
                    <a:pt x="230072" y="432213"/>
                  </a:cubicBezTo>
                  <a:cubicBezTo>
                    <a:pt x="226955" y="433945"/>
                    <a:pt x="222452" y="434031"/>
                    <a:pt x="220547" y="430914"/>
                  </a:cubicBezTo>
                  <a:cubicBezTo>
                    <a:pt x="203229" y="402772"/>
                    <a:pt x="166688" y="375323"/>
                    <a:pt x="130146" y="372725"/>
                  </a:cubicBezTo>
                  <a:cubicBezTo>
                    <a:pt x="70658" y="368568"/>
                    <a:pt x="35416" y="420350"/>
                    <a:pt x="26324" y="468321"/>
                  </a:cubicBezTo>
                  <a:cubicBezTo>
                    <a:pt x="8226" y="563658"/>
                    <a:pt x="0" y="639078"/>
                    <a:pt x="0" y="751387"/>
                  </a:cubicBezTo>
                  <a:cubicBezTo>
                    <a:pt x="0" y="771043"/>
                    <a:pt x="26497" y="770956"/>
                    <a:pt x="67454" y="781867"/>
                  </a:cubicBezTo>
                  <a:cubicBezTo>
                    <a:pt x="137160" y="800397"/>
                    <a:pt x="264016" y="836246"/>
                    <a:pt x="268345" y="837198"/>
                  </a:cubicBezTo>
                  <a:cubicBezTo>
                    <a:pt x="276831" y="839190"/>
                    <a:pt x="288954" y="841874"/>
                    <a:pt x="303588" y="846723"/>
                  </a:cubicBezTo>
                  <a:cubicBezTo>
                    <a:pt x="323937" y="853478"/>
                    <a:pt x="327314" y="850274"/>
                    <a:pt x="330431" y="837025"/>
                  </a:cubicBezTo>
                  <a:cubicBezTo>
                    <a:pt x="331383" y="833042"/>
                    <a:pt x="332769" y="827587"/>
                    <a:pt x="333895" y="821699"/>
                  </a:cubicBezTo>
                  <a:cubicBezTo>
                    <a:pt x="349308" y="848542"/>
                    <a:pt x="362643" y="871748"/>
                    <a:pt x="362643" y="871748"/>
                  </a:cubicBezTo>
                  <a:cubicBezTo>
                    <a:pt x="362643" y="871748"/>
                    <a:pt x="373726" y="887248"/>
                    <a:pt x="356062" y="900496"/>
                  </a:cubicBezTo>
                  <a:cubicBezTo>
                    <a:pt x="338397" y="913831"/>
                    <a:pt x="335453" y="928552"/>
                    <a:pt x="339956" y="940328"/>
                  </a:cubicBezTo>
                  <a:cubicBezTo>
                    <a:pt x="344372" y="952105"/>
                    <a:pt x="361344" y="960158"/>
                    <a:pt x="377536" y="952797"/>
                  </a:cubicBezTo>
                  <a:cubicBezTo>
                    <a:pt x="393729" y="945437"/>
                    <a:pt x="397366" y="939462"/>
                    <a:pt x="410701" y="958599"/>
                  </a:cubicBezTo>
                  <a:cubicBezTo>
                    <a:pt x="424036" y="977736"/>
                    <a:pt x="563101" y="1212483"/>
                    <a:pt x="563101" y="1212483"/>
                  </a:cubicBezTo>
                  <a:cubicBezTo>
                    <a:pt x="563101" y="1212483"/>
                    <a:pt x="580852" y="1236036"/>
                    <a:pt x="563187" y="1242704"/>
                  </a:cubicBezTo>
                  <a:cubicBezTo>
                    <a:pt x="540414" y="1251276"/>
                    <a:pt x="529330" y="1277427"/>
                    <a:pt x="539721" y="1295091"/>
                  </a:cubicBezTo>
                  <a:cubicBezTo>
                    <a:pt x="550112" y="1312756"/>
                    <a:pt x="575137" y="1320029"/>
                    <a:pt x="588385" y="1303837"/>
                  </a:cubicBezTo>
                  <a:cubicBezTo>
                    <a:pt x="601634" y="1287558"/>
                    <a:pt x="611245" y="1296910"/>
                    <a:pt x="615661" y="1305222"/>
                  </a:cubicBezTo>
                  <a:cubicBezTo>
                    <a:pt x="622329" y="1317778"/>
                    <a:pt x="625273" y="1323666"/>
                    <a:pt x="684501" y="1421514"/>
                  </a:cubicBezTo>
                  <a:cubicBezTo>
                    <a:pt x="684501" y="1421514"/>
                    <a:pt x="694892" y="1450955"/>
                    <a:pt x="730221" y="1440564"/>
                  </a:cubicBezTo>
                  <a:cubicBezTo>
                    <a:pt x="765550" y="1430173"/>
                    <a:pt x="800879" y="1405062"/>
                    <a:pt x="823047" y="1433030"/>
                  </a:cubicBezTo>
                  <a:cubicBezTo>
                    <a:pt x="845214" y="1460999"/>
                    <a:pt x="854133" y="1484552"/>
                    <a:pt x="880716" y="1502130"/>
                  </a:cubicBezTo>
                  <a:cubicBezTo>
                    <a:pt x="907300" y="1519708"/>
                    <a:pt x="910244" y="1506460"/>
                    <a:pt x="920548" y="1528540"/>
                  </a:cubicBezTo>
                  <a:cubicBezTo>
                    <a:pt x="930939" y="1550621"/>
                    <a:pt x="941243" y="1565341"/>
                    <a:pt x="957522" y="1574174"/>
                  </a:cubicBezTo>
                  <a:cubicBezTo>
                    <a:pt x="967827" y="1579715"/>
                    <a:pt x="972935" y="1584911"/>
                    <a:pt x="977265" y="1591838"/>
                  </a:cubicBezTo>
                  <a:cubicBezTo>
                    <a:pt x="981854" y="1600584"/>
                    <a:pt x="977438" y="1601796"/>
                    <a:pt x="973715" y="1600324"/>
                  </a:cubicBezTo>
                  <a:cubicBezTo>
                    <a:pt x="946439" y="1589500"/>
                    <a:pt x="884439" y="1572182"/>
                    <a:pt x="856557" y="1571403"/>
                  </a:cubicBezTo>
                  <a:cubicBezTo>
                    <a:pt x="791441" y="1569671"/>
                    <a:pt x="741911" y="1608291"/>
                    <a:pt x="719051" y="1679295"/>
                  </a:cubicBezTo>
                  <a:cubicBezTo>
                    <a:pt x="689697" y="1770562"/>
                    <a:pt x="723467" y="1848147"/>
                    <a:pt x="806768" y="1877675"/>
                  </a:cubicBezTo>
                  <a:cubicBezTo>
                    <a:pt x="867554" y="1899323"/>
                    <a:pt x="895004" y="1908155"/>
                    <a:pt x="923579" y="1915082"/>
                  </a:cubicBezTo>
                  <a:cubicBezTo>
                    <a:pt x="945833" y="1920451"/>
                    <a:pt x="952847" y="1915255"/>
                    <a:pt x="959081" y="1896465"/>
                  </a:cubicBezTo>
                  <a:cubicBezTo>
                    <a:pt x="961332" y="1889711"/>
                    <a:pt x="963324" y="1877415"/>
                    <a:pt x="969559" y="1857066"/>
                  </a:cubicBezTo>
                  <a:cubicBezTo>
                    <a:pt x="988435" y="1794894"/>
                    <a:pt x="1026016" y="1671675"/>
                    <a:pt x="1033203" y="1647257"/>
                  </a:cubicBezTo>
                  <a:cubicBezTo>
                    <a:pt x="1033722" y="1645438"/>
                    <a:pt x="1035194" y="1643533"/>
                    <a:pt x="1038225" y="1644486"/>
                  </a:cubicBezTo>
                  <a:cubicBezTo>
                    <a:pt x="1051387" y="1648555"/>
                    <a:pt x="1065934" y="1650980"/>
                    <a:pt x="1081521" y="1651759"/>
                  </a:cubicBezTo>
                  <a:cubicBezTo>
                    <a:pt x="1091998" y="1652279"/>
                    <a:pt x="1102216" y="1653058"/>
                    <a:pt x="1112087" y="1653837"/>
                  </a:cubicBezTo>
                  <a:cubicBezTo>
                    <a:pt x="1115551" y="1654097"/>
                    <a:pt x="1115378" y="1655656"/>
                    <a:pt x="1111914" y="1657041"/>
                  </a:cubicBezTo>
                  <a:cubicBezTo>
                    <a:pt x="1086889" y="1666740"/>
                    <a:pt x="1069485" y="1689773"/>
                    <a:pt x="1066280" y="1716010"/>
                  </a:cubicBezTo>
                  <a:cubicBezTo>
                    <a:pt x="1062038" y="1750646"/>
                    <a:pt x="1067406" y="1787620"/>
                    <a:pt x="1091046" y="1840267"/>
                  </a:cubicBezTo>
                  <a:cubicBezTo>
                    <a:pt x="1114425" y="1892309"/>
                    <a:pt x="1177810" y="1975782"/>
                    <a:pt x="1200583" y="1992494"/>
                  </a:cubicBezTo>
                  <a:cubicBezTo>
                    <a:pt x="1208636" y="1998556"/>
                    <a:pt x="1214524" y="1998209"/>
                    <a:pt x="1222231" y="1992494"/>
                  </a:cubicBezTo>
                  <a:cubicBezTo>
                    <a:pt x="1245264" y="1975523"/>
                    <a:pt x="1308389" y="1892655"/>
                    <a:pt x="1331942" y="1840354"/>
                  </a:cubicBezTo>
                  <a:cubicBezTo>
                    <a:pt x="1355581" y="1787793"/>
                    <a:pt x="1361382" y="1754456"/>
                    <a:pt x="1356793" y="1716270"/>
                  </a:cubicBezTo>
                  <a:cubicBezTo>
                    <a:pt x="1352030" y="1676957"/>
                    <a:pt x="1320165" y="1652279"/>
                    <a:pt x="1281546" y="1652279"/>
                  </a:cubicBezTo>
                  <a:cubicBezTo>
                    <a:pt x="1253404" y="1652279"/>
                    <a:pt x="1230630" y="1668471"/>
                    <a:pt x="1218334" y="1690119"/>
                  </a:cubicBezTo>
                  <a:cubicBezTo>
                    <a:pt x="1217641" y="1691418"/>
                    <a:pt x="1215477" y="1694016"/>
                    <a:pt x="1211147" y="1694016"/>
                  </a:cubicBezTo>
                  <a:cubicBezTo>
                    <a:pt x="1206904" y="1694016"/>
                    <a:pt x="1205345" y="1691504"/>
                    <a:pt x="1204653" y="1690292"/>
                  </a:cubicBezTo>
                  <a:cubicBezTo>
                    <a:pt x="1196686" y="1676524"/>
                    <a:pt x="1183265" y="1665008"/>
                    <a:pt x="1167332" y="1658427"/>
                  </a:cubicBezTo>
                  <a:cubicBezTo>
                    <a:pt x="1165600" y="1657734"/>
                    <a:pt x="1165860" y="1656262"/>
                    <a:pt x="1167765" y="1656175"/>
                  </a:cubicBezTo>
                  <a:cubicBezTo>
                    <a:pt x="1191751" y="1654790"/>
                    <a:pt x="1211840" y="1648469"/>
                    <a:pt x="1225781" y="1630111"/>
                  </a:cubicBezTo>
                  <a:cubicBezTo>
                    <a:pt x="1254443" y="1592444"/>
                    <a:pt x="1251066" y="1583612"/>
                    <a:pt x="1288646" y="1573568"/>
                  </a:cubicBezTo>
                  <a:cubicBezTo>
                    <a:pt x="1326227" y="1563523"/>
                    <a:pt x="1359304" y="1549062"/>
                    <a:pt x="1371513" y="1565601"/>
                  </a:cubicBezTo>
                  <a:cubicBezTo>
                    <a:pt x="1380346" y="1577551"/>
                    <a:pt x="1415588" y="1607165"/>
                    <a:pt x="1459057" y="1617729"/>
                  </a:cubicBezTo>
                  <a:cubicBezTo>
                    <a:pt x="1460702" y="1618075"/>
                    <a:pt x="1461568" y="1619461"/>
                    <a:pt x="1460269" y="1621020"/>
                  </a:cubicBezTo>
                  <a:cubicBezTo>
                    <a:pt x="1456373" y="1625609"/>
                    <a:pt x="1453688" y="1629419"/>
                    <a:pt x="1450917" y="1633921"/>
                  </a:cubicBezTo>
                  <a:cubicBezTo>
                    <a:pt x="1450138" y="1635220"/>
                    <a:pt x="1447194" y="1637299"/>
                    <a:pt x="1444077" y="1634701"/>
                  </a:cubicBezTo>
                  <a:cubicBezTo>
                    <a:pt x="1439141" y="1630631"/>
                    <a:pt x="1430568" y="1621279"/>
                    <a:pt x="1424853" y="1617296"/>
                  </a:cubicBezTo>
                  <a:cubicBezTo>
                    <a:pt x="1422948" y="1615997"/>
                    <a:pt x="1418965" y="1615737"/>
                    <a:pt x="1415848" y="1616863"/>
                  </a:cubicBezTo>
                  <a:cubicBezTo>
                    <a:pt x="1401560" y="1622145"/>
                    <a:pt x="1392382" y="1625176"/>
                    <a:pt x="1386407" y="1627254"/>
                  </a:cubicBezTo>
                  <a:cubicBezTo>
                    <a:pt x="1380173" y="1629419"/>
                    <a:pt x="1372639" y="1633748"/>
                    <a:pt x="1376016" y="1643620"/>
                  </a:cubicBezTo>
                  <a:cubicBezTo>
                    <a:pt x="1383290" y="1665008"/>
                    <a:pt x="1406843" y="1746663"/>
                    <a:pt x="1409094" y="1753330"/>
                  </a:cubicBezTo>
                  <a:cubicBezTo>
                    <a:pt x="1416021" y="1773593"/>
                    <a:pt x="1422516" y="1770215"/>
                    <a:pt x="1437149" y="1764500"/>
                  </a:cubicBezTo>
                  <a:cubicBezTo>
                    <a:pt x="1448146" y="1760258"/>
                    <a:pt x="1466850" y="1752464"/>
                    <a:pt x="1472565" y="1749693"/>
                  </a:cubicBezTo>
                  <a:cubicBezTo>
                    <a:pt x="1482177" y="1744931"/>
                    <a:pt x="1485467" y="1740948"/>
                    <a:pt x="1480272" y="1728912"/>
                  </a:cubicBezTo>
                  <a:cubicBezTo>
                    <a:pt x="1473604" y="1713325"/>
                    <a:pt x="1471786" y="1688301"/>
                    <a:pt x="1489450" y="1671675"/>
                  </a:cubicBezTo>
                  <a:cubicBezTo>
                    <a:pt x="1500967" y="1660851"/>
                    <a:pt x="1513696" y="1655309"/>
                    <a:pt x="1527204" y="1652192"/>
                  </a:cubicBezTo>
                  <a:cubicBezTo>
                    <a:pt x="1566083" y="1643447"/>
                    <a:pt x="1618124" y="1660418"/>
                    <a:pt x="1638646" y="1726747"/>
                  </a:cubicBezTo>
                  <a:cubicBezTo>
                    <a:pt x="1657610" y="1788227"/>
                    <a:pt x="1633278" y="1831955"/>
                    <a:pt x="1585999" y="1849706"/>
                  </a:cubicBezTo>
                  <a:cubicBezTo>
                    <a:pt x="1568162" y="1856374"/>
                    <a:pt x="1541925" y="1853429"/>
                    <a:pt x="1524173" y="1843212"/>
                  </a:cubicBezTo>
                  <a:cubicBezTo>
                    <a:pt x="1507375" y="1833513"/>
                    <a:pt x="1500880" y="1814637"/>
                    <a:pt x="1490056" y="1804332"/>
                  </a:cubicBezTo>
                  <a:cubicBezTo>
                    <a:pt x="1485814" y="1800263"/>
                    <a:pt x="1480358" y="1800696"/>
                    <a:pt x="1473691" y="1802254"/>
                  </a:cubicBezTo>
                  <a:cubicBezTo>
                    <a:pt x="1460096" y="1805631"/>
                    <a:pt x="1452736" y="1809441"/>
                    <a:pt x="1444856" y="1814637"/>
                  </a:cubicBezTo>
                  <a:cubicBezTo>
                    <a:pt x="1435764" y="1820611"/>
                    <a:pt x="1431348" y="1825547"/>
                    <a:pt x="1434985" y="1838276"/>
                  </a:cubicBezTo>
                  <a:cubicBezTo>
                    <a:pt x="1448666" y="1886248"/>
                    <a:pt x="1526078" y="1932660"/>
                    <a:pt x="1597169" y="1910666"/>
                  </a:cubicBezTo>
                  <a:cubicBezTo>
                    <a:pt x="1696056" y="1880099"/>
                    <a:pt x="1741430" y="1806497"/>
                    <a:pt x="1710084" y="1704753"/>
                  </a:cubicBezTo>
                  <a:cubicBezTo>
                    <a:pt x="1691294" y="1643966"/>
                    <a:pt x="1643842" y="1607858"/>
                    <a:pt x="1605396" y="1594869"/>
                  </a:cubicBezTo>
                  <a:cubicBezTo>
                    <a:pt x="1601153" y="1593397"/>
                    <a:pt x="1600720" y="1591578"/>
                    <a:pt x="1603231" y="1590453"/>
                  </a:cubicBezTo>
                  <a:cubicBezTo>
                    <a:pt x="1621069" y="1582746"/>
                    <a:pt x="1658822" y="1562744"/>
                    <a:pt x="1660381" y="1561964"/>
                  </a:cubicBezTo>
                  <a:cubicBezTo>
                    <a:pt x="1677266" y="1552699"/>
                    <a:pt x="1686098" y="1561964"/>
                    <a:pt x="1692506" y="1572615"/>
                  </a:cubicBezTo>
                  <a:cubicBezTo>
                    <a:pt x="1695537" y="1577637"/>
                    <a:pt x="1751908" y="1677996"/>
                    <a:pt x="1781089" y="1730037"/>
                  </a:cubicBezTo>
                  <a:cubicBezTo>
                    <a:pt x="1794857" y="1754629"/>
                    <a:pt x="1804901" y="1776537"/>
                    <a:pt x="1806633" y="1779567"/>
                  </a:cubicBezTo>
                  <a:cubicBezTo>
                    <a:pt x="1812608" y="1790391"/>
                    <a:pt x="1823345" y="1801042"/>
                    <a:pt x="1843694" y="1790824"/>
                  </a:cubicBezTo>
                  <a:cubicBezTo>
                    <a:pt x="1855730" y="1784763"/>
                    <a:pt x="1868978" y="1775065"/>
                    <a:pt x="1874953" y="1770908"/>
                  </a:cubicBezTo>
                  <a:cubicBezTo>
                    <a:pt x="1893483" y="1758093"/>
                    <a:pt x="1871403" y="1739129"/>
                    <a:pt x="1861272" y="1723630"/>
                  </a:cubicBezTo>
                  <a:cubicBezTo>
                    <a:pt x="1856769" y="1716702"/>
                    <a:pt x="1786284" y="1608983"/>
                    <a:pt x="1784466" y="1606299"/>
                  </a:cubicBezTo>
                  <a:cubicBezTo>
                    <a:pt x="1778145" y="1596601"/>
                    <a:pt x="1775980" y="1589327"/>
                    <a:pt x="1783426" y="1582919"/>
                  </a:cubicBezTo>
                  <a:cubicBezTo>
                    <a:pt x="1790354" y="1576945"/>
                    <a:pt x="1798233" y="1580755"/>
                    <a:pt x="1803948" y="1583352"/>
                  </a:cubicBezTo>
                  <a:cubicBezTo>
                    <a:pt x="1804814" y="1583785"/>
                    <a:pt x="1944659" y="1649248"/>
                    <a:pt x="1949941" y="1652192"/>
                  </a:cubicBezTo>
                  <a:cubicBezTo>
                    <a:pt x="1957041" y="1656089"/>
                    <a:pt x="1966826" y="1661977"/>
                    <a:pt x="1980334" y="1669424"/>
                  </a:cubicBezTo>
                  <a:cubicBezTo>
                    <a:pt x="2002069" y="1681460"/>
                    <a:pt x="2013412" y="1672714"/>
                    <a:pt x="2017395" y="1669250"/>
                  </a:cubicBezTo>
                  <a:cubicBezTo>
                    <a:pt x="2021378" y="1665787"/>
                    <a:pt x="2092210" y="1599891"/>
                    <a:pt x="2095414" y="1596861"/>
                  </a:cubicBezTo>
                  <a:cubicBezTo>
                    <a:pt x="2111520" y="1581361"/>
                    <a:pt x="2093076" y="1572702"/>
                    <a:pt x="2085283" y="1565515"/>
                  </a:cubicBezTo>
                  <a:cubicBezTo>
                    <a:pt x="2081732" y="1562224"/>
                    <a:pt x="1925349" y="1397269"/>
                    <a:pt x="1911668" y="1382548"/>
                  </a:cubicBezTo>
                  <a:cubicBezTo>
                    <a:pt x="1910196" y="1380903"/>
                    <a:pt x="1910629" y="1379084"/>
                    <a:pt x="1912707" y="1377179"/>
                  </a:cubicBezTo>
                  <a:cubicBezTo>
                    <a:pt x="1921626" y="1369300"/>
                    <a:pt x="1929679" y="1360034"/>
                    <a:pt x="1938944" y="1349817"/>
                  </a:cubicBezTo>
                  <a:cubicBezTo>
                    <a:pt x="1948988" y="1342370"/>
                    <a:pt x="1954877" y="1343063"/>
                    <a:pt x="1965960" y="1352588"/>
                  </a:cubicBezTo>
                  <a:cubicBezTo>
                    <a:pt x="1985010" y="1369040"/>
                    <a:pt x="2107796" y="1478145"/>
                    <a:pt x="2122257" y="1490960"/>
                  </a:cubicBezTo>
                  <a:cubicBezTo>
                    <a:pt x="2145723" y="1511742"/>
                    <a:pt x="2159058" y="1523778"/>
                    <a:pt x="2172913" y="1510789"/>
                  </a:cubicBezTo>
                  <a:cubicBezTo>
                    <a:pt x="2181398" y="1502823"/>
                    <a:pt x="2193088" y="1489921"/>
                    <a:pt x="2200448" y="1477105"/>
                  </a:cubicBezTo>
                  <a:cubicBezTo>
                    <a:pt x="2211619" y="1457709"/>
                    <a:pt x="2201921" y="1455977"/>
                    <a:pt x="2176982" y="1438313"/>
                  </a:cubicBezTo>
                  <a:cubicBezTo>
                    <a:pt x="2152217" y="1420735"/>
                    <a:pt x="2022504" y="1317778"/>
                    <a:pt x="1999904" y="1298035"/>
                  </a:cubicBezTo>
                  <a:cubicBezTo>
                    <a:pt x="1995228" y="1293965"/>
                    <a:pt x="1988647" y="1286692"/>
                    <a:pt x="1998951" y="1273530"/>
                  </a:cubicBezTo>
                  <a:lnTo>
                    <a:pt x="1998605" y="1273790"/>
                  </a:lnTo>
                  <a:cubicBezTo>
                    <a:pt x="2004926" y="1264265"/>
                    <a:pt x="2010987" y="1254826"/>
                    <a:pt x="2016616" y="1245648"/>
                  </a:cubicBezTo>
                  <a:cubicBezTo>
                    <a:pt x="2017309" y="1244955"/>
                    <a:pt x="2018001" y="1244349"/>
                    <a:pt x="2018781" y="1243396"/>
                  </a:cubicBezTo>
                  <a:cubicBezTo>
                    <a:pt x="2026314" y="1235084"/>
                    <a:pt x="2035926" y="1236209"/>
                    <a:pt x="2044671" y="1241665"/>
                  </a:cubicBezTo>
                  <a:cubicBezTo>
                    <a:pt x="2082078" y="1264611"/>
                    <a:pt x="2173952" y="1323666"/>
                    <a:pt x="2212225" y="1349037"/>
                  </a:cubicBezTo>
                  <a:cubicBezTo>
                    <a:pt x="2237856" y="1366009"/>
                    <a:pt x="2260023" y="1386012"/>
                    <a:pt x="2275003" y="1367828"/>
                  </a:cubicBezTo>
                  <a:cubicBezTo>
                    <a:pt x="2279593" y="1362286"/>
                    <a:pt x="2292408" y="1341504"/>
                    <a:pt x="2294226" y="1337521"/>
                  </a:cubicBezTo>
                  <a:cubicBezTo>
                    <a:pt x="2303405" y="1316999"/>
                    <a:pt x="2286173" y="1313708"/>
                    <a:pt x="2245476" y="1290242"/>
                  </a:cubicBezTo>
                  <a:cubicBezTo>
                    <a:pt x="2202527" y="1267555"/>
                    <a:pt x="2120265" y="1216293"/>
                    <a:pt x="2116022" y="1213609"/>
                  </a:cubicBezTo>
                  <a:cubicBezTo>
                    <a:pt x="2111779" y="1210838"/>
                    <a:pt x="2109355" y="1207548"/>
                    <a:pt x="2110134" y="1202959"/>
                  </a:cubicBezTo>
                  <a:cubicBezTo>
                    <a:pt x="2110567" y="1200361"/>
                    <a:pt x="2110567" y="1199408"/>
                    <a:pt x="2112385" y="1194992"/>
                  </a:cubicBezTo>
                  <a:cubicBezTo>
                    <a:pt x="2114637" y="1189537"/>
                    <a:pt x="2120698" y="1187892"/>
                    <a:pt x="2131176" y="1189104"/>
                  </a:cubicBezTo>
                  <a:cubicBezTo>
                    <a:pt x="2135505" y="1189624"/>
                    <a:pt x="2306436" y="1203391"/>
                    <a:pt x="2330854" y="1206162"/>
                  </a:cubicBezTo>
                  <a:cubicBezTo>
                    <a:pt x="2349991" y="1208327"/>
                    <a:pt x="2361334" y="1202699"/>
                    <a:pt x="2366530" y="1190056"/>
                  </a:cubicBezTo>
                  <a:cubicBezTo>
                    <a:pt x="2375275" y="1168582"/>
                    <a:pt x="2397270" y="1108921"/>
                    <a:pt x="2402552" y="1085455"/>
                  </a:cubicBezTo>
                  <a:cubicBezTo>
                    <a:pt x="2408353" y="1059824"/>
                    <a:pt x="2389996" y="1063374"/>
                    <a:pt x="2360295" y="1053762"/>
                  </a:cubicBezTo>
                  <a:cubicBezTo>
                    <a:pt x="2312064" y="1038176"/>
                    <a:pt x="2220364" y="1010120"/>
                    <a:pt x="2173172" y="993408"/>
                  </a:cubicBezTo>
                  <a:cubicBezTo>
                    <a:pt x="2168929" y="991936"/>
                    <a:pt x="2168237" y="988732"/>
                    <a:pt x="2169535" y="982931"/>
                  </a:cubicBezTo>
                  <a:cubicBezTo>
                    <a:pt x="2178021" y="945957"/>
                    <a:pt x="2192655" y="878676"/>
                    <a:pt x="2197158" y="849754"/>
                  </a:cubicBezTo>
                  <a:cubicBezTo>
                    <a:pt x="2199236" y="836246"/>
                    <a:pt x="2205211" y="835207"/>
                    <a:pt x="2219931" y="835813"/>
                  </a:cubicBezTo>
                  <a:cubicBezTo>
                    <a:pt x="2229716" y="836246"/>
                    <a:pt x="2240627" y="837545"/>
                    <a:pt x="2249892" y="839103"/>
                  </a:cubicBezTo>
                  <a:cubicBezTo>
                    <a:pt x="2259157" y="840662"/>
                    <a:pt x="2262967" y="842740"/>
                    <a:pt x="2262101" y="852698"/>
                  </a:cubicBezTo>
                  <a:cubicBezTo>
                    <a:pt x="2260456" y="870623"/>
                    <a:pt x="2256559" y="888460"/>
                    <a:pt x="2253096" y="903700"/>
                  </a:cubicBezTo>
                  <a:cubicBezTo>
                    <a:pt x="2250065" y="917209"/>
                    <a:pt x="2251797" y="919720"/>
                    <a:pt x="2264179" y="922491"/>
                  </a:cubicBezTo>
                  <a:cubicBezTo>
                    <a:pt x="2271626" y="924136"/>
                    <a:pt x="2290590" y="927080"/>
                    <a:pt x="2297863" y="927426"/>
                  </a:cubicBezTo>
                  <a:cubicBezTo>
                    <a:pt x="2306955" y="927859"/>
                    <a:pt x="2309986" y="923876"/>
                    <a:pt x="2312844" y="912100"/>
                  </a:cubicBezTo>
                  <a:cubicBezTo>
                    <a:pt x="2315788" y="899977"/>
                    <a:pt x="2318645" y="882399"/>
                    <a:pt x="2321156" y="861964"/>
                  </a:cubicBezTo>
                  <a:cubicBezTo>
                    <a:pt x="2322282" y="853304"/>
                    <a:pt x="2325139" y="850880"/>
                    <a:pt x="2334924" y="852092"/>
                  </a:cubicBezTo>
                  <a:cubicBezTo>
                    <a:pt x="2340552" y="852785"/>
                    <a:pt x="2355879" y="853911"/>
                    <a:pt x="2365404" y="855989"/>
                  </a:cubicBezTo>
                  <a:cubicBezTo>
                    <a:pt x="2374929" y="857980"/>
                    <a:pt x="2381423" y="859193"/>
                    <a:pt x="2380471" y="872181"/>
                  </a:cubicBezTo>
                  <a:cubicBezTo>
                    <a:pt x="2378566" y="897119"/>
                    <a:pt x="2368608" y="956434"/>
                    <a:pt x="2365664" y="971328"/>
                  </a:cubicBezTo>
                  <a:cubicBezTo>
                    <a:pt x="2362806" y="985875"/>
                    <a:pt x="2356312" y="1001721"/>
                    <a:pt x="2374410" y="1005964"/>
                  </a:cubicBezTo>
                  <a:lnTo>
                    <a:pt x="2408440" y="1012978"/>
                  </a:lnTo>
                  <a:cubicBezTo>
                    <a:pt x="2415280" y="1013844"/>
                    <a:pt x="2422208" y="1011246"/>
                    <a:pt x="2425412" y="998171"/>
                  </a:cubicBezTo>
                  <a:cubicBezTo>
                    <a:pt x="2430867" y="975831"/>
                    <a:pt x="2450523" y="848802"/>
                    <a:pt x="2454160" y="810529"/>
                  </a:cubicBezTo>
                  <a:cubicBezTo>
                    <a:pt x="2456584" y="787149"/>
                    <a:pt x="2436149" y="791565"/>
                    <a:pt x="2396663" y="788102"/>
                  </a:cubicBezTo>
                  <a:close/>
                  <a:moveTo>
                    <a:pt x="152746" y="730519"/>
                  </a:moveTo>
                  <a:cubicBezTo>
                    <a:pt x="151015" y="738571"/>
                    <a:pt x="149369" y="739004"/>
                    <a:pt x="138719" y="737792"/>
                  </a:cubicBezTo>
                  <a:cubicBezTo>
                    <a:pt x="122613" y="735974"/>
                    <a:pt x="95683" y="729479"/>
                    <a:pt x="76546" y="722985"/>
                  </a:cubicBezTo>
                  <a:cubicBezTo>
                    <a:pt x="63817" y="718655"/>
                    <a:pt x="65116" y="708611"/>
                    <a:pt x="65376" y="702723"/>
                  </a:cubicBezTo>
                  <a:cubicBezTo>
                    <a:pt x="65896" y="691293"/>
                    <a:pt x="68320" y="653106"/>
                    <a:pt x="69013" y="649469"/>
                  </a:cubicBezTo>
                  <a:cubicBezTo>
                    <a:pt x="71351" y="637174"/>
                    <a:pt x="73083" y="632065"/>
                    <a:pt x="84339" y="633277"/>
                  </a:cubicBezTo>
                  <a:cubicBezTo>
                    <a:pt x="100359" y="634922"/>
                    <a:pt x="132311" y="638299"/>
                    <a:pt x="150755" y="641243"/>
                  </a:cubicBezTo>
                  <a:cubicBezTo>
                    <a:pt x="157162" y="642282"/>
                    <a:pt x="159241" y="642975"/>
                    <a:pt x="159414" y="647305"/>
                  </a:cubicBezTo>
                  <a:cubicBezTo>
                    <a:pt x="159327" y="647911"/>
                    <a:pt x="153352" y="727574"/>
                    <a:pt x="152746" y="730519"/>
                  </a:cubicBezTo>
                  <a:close/>
                  <a:moveTo>
                    <a:pt x="170584" y="568593"/>
                  </a:moveTo>
                  <a:cubicBezTo>
                    <a:pt x="170151" y="571884"/>
                    <a:pt x="167121" y="573875"/>
                    <a:pt x="163051" y="573702"/>
                  </a:cubicBezTo>
                  <a:cubicBezTo>
                    <a:pt x="146165" y="573096"/>
                    <a:pt x="104342" y="568507"/>
                    <a:pt x="91180" y="566429"/>
                  </a:cubicBezTo>
                  <a:cubicBezTo>
                    <a:pt x="80356" y="564697"/>
                    <a:pt x="78538" y="561753"/>
                    <a:pt x="78798" y="552314"/>
                  </a:cubicBezTo>
                  <a:cubicBezTo>
                    <a:pt x="79057" y="544088"/>
                    <a:pt x="79664" y="530926"/>
                    <a:pt x="82002" y="514214"/>
                  </a:cubicBezTo>
                  <a:cubicBezTo>
                    <a:pt x="86764" y="480444"/>
                    <a:pt x="100532" y="445028"/>
                    <a:pt x="131012" y="447106"/>
                  </a:cubicBezTo>
                  <a:cubicBezTo>
                    <a:pt x="162358" y="449185"/>
                    <a:pt x="178031" y="467975"/>
                    <a:pt x="177771" y="503737"/>
                  </a:cubicBezTo>
                  <a:cubicBezTo>
                    <a:pt x="177511" y="537767"/>
                    <a:pt x="171017" y="565303"/>
                    <a:pt x="170584" y="568593"/>
                  </a:cubicBezTo>
                  <a:close/>
                  <a:moveTo>
                    <a:pt x="957955" y="1668558"/>
                  </a:moveTo>
                  <a:cubicBezTo>
                    <a:pt x="952760" y="1687262"/>
                    <a:pt x="913274" y="1807536"/>
                    <a:pt x="907992" y="1823989"/>
                  </a:cubicBezTo>
                  <a:cubicBezTo>
                    <a:pt x="902710" y="1840441"/>
                    <a:pt x="888423" y="1833687"/>
                    <a:pt x="888423" y="1833687"/>
                  </a:cubicBezTo>
                  <a:lnTo>
                    <a:pt x="864264" y="1826673"/>
                  </a:lnTo>
                  <a:cubicBezTo>
                    <a:pt x="794472" y="1806497"/>
                    <a:pt x="767542" y="1767878"/>
                    <a:pt x="788757" y="1703627"/>
                  </a:cubicBezTo>
                  <a:cubicBezTo>
                    <a:pt x="803997" y="1657474"/>
                    <a:pt x="835343" y="1632190"/>
                    <a:pt x="873789" y="1636173"/>
                  </a:cubicBezTo>
                  <a:cubicBezTo>
                    <a:pt x="898121" y="1638684"/>
                    <a:pt x="923405" y="1646044"/>
                    <a:pt x="955098" y="1661284"/>
                  </a:cubicBezTo>
                  <a:cubicBezTo>
                    <a:pt x="958388" y="1662670"/>
                    <a:pt x="958994" y="1665008"/>
                    <a:pt x="957955" y="1668558"/>
                  </a:cubicBezTo>
                  <a:close/>
                  <a:moveTo>
                    <a:pt x="1287693" y="1841826"/>
                  </a:moveTo>
                  <a:cubicBezTo>
                    <a:pt x="1285182" y="1846589"/>
                    <a:pt x="1282498" y="1851611"/>
                    <a:pt x="1279121" y="1857066"/>
                  </a:cubicBezTo>
                  <a:cubicBezTo>
                    <a:pt x="1274185" y="1865119"/>
                    <a:pt x="1263535" y="1864080"/>
                    <a:pt x="1263535" y="1854382"/>
                  </a:cubicBezTo>
                  <a:cubicBezTo>
                    <a:pt x="1263535" y="1851265"/>
                    <a:pt x="1263708" y="1840267"/>
                    <a:pt x="1263708" y="1840267"/>
                  </a:cubicBezTo>
                  <a:cubicBezTo>
                    <a:pt x="1263708" y="1840267"/>
                    <a:pt x="1261370" y="1830656"/>
                    <a:pt x="1272367" y="1830656"/>
                  </a:cubicBezTo>
                  <a:cubicBezTo>
                    <a:pt x="1275484" y="1830656"/>
                    <a:pt x="1275311" y="1830656"/>
                    <a:pt x="1281719" y="1830656"/>
                  </a:cubicBezTo>
                  <a:cubicBezTo>
                    <a:pt x="1291157" y="1830569"/>
                    <a:pt x="1290205" y="1837064"/>
                    <a:pt x="1287693" y="1841826"/>
                  </a:cubicBezTo>
                  <a:close/>
                  <a:moveTo>
                    <a:pt x="1263881" y="1718521"/>
                  </a:moveTo>
                  <a:cubicBezTo>
                    <a:pt x="1266565" y="1710468"/>
                    <a:pt x="1275484" y="1705619"/>
                    <a:pt x="1284057" y="1705792"/>
                  </a:cubicBezTo>
                  <a:cubicBezTo>
                    <a:pt x="1292629" y="1705532"/>
                    <a:pt x="1301548" y="1710468"/>
                    <a:pt x="1304232" y="1718521"/>
                  </a:cubicBezTo>
                  <a:cubicBezTo>
                    <a:pt x="1305705" y="1723024"/>
                    <a:pt x="1304752" y="1728565"/>
                    <a:pt x="1297565" y="1728565"/>
                  </a:cubicBezTo>
                  <a:lnTo>
                    <a:pt x="1270549" y="1728565"/>
                  </a:lnTo>
                  <a:cubicBezTo>
                    <a:pt x="1263275" y="1728565"/>
                    <a:pt x="1262322" y="1723024"/>
                    <a:pt x="1263881" y="1718521"/>
                  </a:cubicBezTo>
                  <a:close/>
                  <a:moveTo>
                    <a:pt x="1263188" y="1772727"/>
                  </a:moveTo>
                  <a:cubicBezTo>
                    <a:pt x="1263361" y="1768051"/>
                    <a:pt x="1265959" y="1763202"/>
                    <a:pt x="1274012" y="1763202"/>
                  </a:cubicBezTo>
                  <a:cubicBezTo>
                    <a:pt x="1282065" y="1763202"/>
                    <a:pt x="1290984" y="1763115"/>
                    <a:pt x="1297219" y="1763115"/>
                  </a:cubicBezTo>
                  <a:cubicBezTo>
                    <a:pt x="1303453" y="1763115"/>
                    <a:pt x="1307003" y="1766492"/>
                    <a:pt x="1305531" y="1773419"/>
                  </a:cubicBezTo>
                  <a:cubicBezTo>
                    <a:pt x="1304492" y="1778182"/>
                    <a:pt x="1304492" y="1783204"/>
                    <a:pt x="1302674" y="1788573"/>
                  </a:cubicBezTo>
                  <a:cubicBezTo>
                    <a:pt x="1300163" y="1795760"/>
                    <a:pt x="1293928" y="1796020"/>
                    <a:pt x="1289425" y="1796020"/>
                  </a:cubicBezTo>
                  <a:lnTo>
                    <a:pt x="1272540" y="1796020"/>
                  </a:lnTo>
                  <a:cubicBezTo>
                    <a:pt x="1268990" y="1796020"/>
                    <a:pt x="1263015" y="1794201"/>
                    <a:pt x="1263275" y="1787967"/>
                  </a:cubicBezTo>
                  <a:cubicBezTo>
                    <a:pt x="1263361" y="1781819"/>
                    <a:pt x="1262929" y="1777403"/>
                    <a:pt x="1263188" y="1772727"/>
                  </a:cubicBezTo>
                  <a:close/>
                  <a:moveTo>
                    <a:pt x="1226993" y="1919325"/>
                  </a:moveTo>
                  <a:cubicBezTo>
                    <a:pt x="1224396" y="1924174"/>
                    <a:pt x="1217988" y="1930928"/>
                    <a:pt x="1211060" y="1930928"/>
                  </a:cubicBezTo>
                  <a:cubicBezTo>
                    <a:pt x="1204220" y="1930928"/>
                    <a:pt x="1197726" y="1924174"/>
                    <a:pt x="1195128" y="1919325"/>
                  </a:cubicBezTo>
                  <a:cubicBezTo>
                    <a:pt x="1194002" y="1917334"/>
                    <a:pt x="1192963" y="1913264"/>
                    <a:pt x="1192963" y="1904778"/>
                  </a:cubicBezTo>
                  <a:cubicBezTo>
                    <a:pt x="1192963" y="1896292"/>
                    <a:pt x="1201016" y="1895339"/>
                    <a:pt x="1203441" y="1895339"/>
                  </a:cubicBezTo>
                  <a:lnTo>
                    <a:pt x="1218681" y="1895339"/>
                  </a:lnTo>
                  <a:cubicBezTo>
                    <a:pt x="1221105" y="1895339"/>
                    <a:pt x="1229158" y="1896378"/>
                    <a:pt x="1229158" y="1904778"/>
                  </a:cubicBezTo>
                  <a:cubicBezTo>
                    <a:pt x="1229158" y="1913264"/>
                    <a:pt x="1228119" y="1917334"/>
                    <a:pt x="1226993" y="1919325"/>
                  </a:cubicBezTo>
                  <a:close/>
                  <a:moveTo>
                    <a:pt x="1192877" y="1772727"/>
                  </a:moveTo>
                  <a:cubicBezTo>
                    <a:pt x="1192877" y="1765973"/>
                    <a:pt x="1196167" y="1762509"/>
                    <a:pt x="1203787" y="1762509"/>
                  </a:cubicBezTo>
                  <a:lnTo>
                    <a:pt x="1218421" y="1762509"/>
                  </a:lnTo>
                  <a:cubicBezTo>
                    <a:pt x="1225608" y="1762509"/>
                    <a:pt x="1230024" y="1765540"/>
                    <a:pt x="1230024" y="1772727"/>
                  </a:cubicBezTo>
                  <a:cubicBezTo>
                    <a:pt x="1230024" y="1782512"/>
                    <a:pt x="1230024" y="1777576"/>
                    <a:pt x="1230024" y="1787014"/>
                  </a:cubicBezTo>
                  <a:cubicBezTo>
                    <a:pt x="1230024" y="1793682"/>
                    <a:pt x="1225175" y="1796799"/>
                    <a:pt x="1217988" y="1796799"/>
                  </a:cubicBezTo>
                  <a:lnTo>
                    <a:pt x="1204306" y="1796799"/>
                  </a:lnTo>
                  <a:cubicBezTo>
                    <a:pt x="1197119" y="1796799"/>
                    <a:pt x="1192877" y="1793768"/>
                    <a:pt x="1192877" y="1787014"/>
                  </a:cubicBezTo>
                  <a:cubicBezTo>
                    <a:pt x="1192877" y="1777749"/>
                    <a:pt x="1192877" y="1781819"/>
                    <a:pt x="1192877" y="1772727"/>
                  </a:cubicBezTo>
                  <a:close/>
                  <a:moveTo>
                    <a:pt x="1192877" y="1839315"/>
                  </a:moveTo>
                  <a:cubicBezTo>
                    <a:pt x="1192877" y="1832561"/>
                    <a:pt x="1196167" y="1829097"/>
                    <a:pt x="1203787" y="1829097"/>
                  </a:cubicBezTo>
                  <a:lnTo>
                    <a:pt x="1218421" y="1829097"/>
                  </a:lnTo>
                  <a:cubicBezTo>
                    <a:pt x="1225608" y="1829097"/>
                    <a:pt x="1230024" y="1832128"/>
                    <a:pt x="1230024" y="1839315"/>
                  </a:cubicBezTo>
                  <a:cubicBezTo>
                    <a:pt x="1230024" y="1849100"/>
                    <a:pt x="1230024" y="1844164"/>
                    <a:pt x="1230024" y="1853603"/>
                  </a:cubicBezTo>
                  <a:cubicBezTo>
                    <a:pt x="1230024" y="1860270"/>
                    <a:pt x="1225175" y="1863387"/>
                    <a:pt x="1217988" y="1863387"/>
                  </a:cubicBezTo>
                  <a:lnTo>
                    <a:pt x="1204306" y="1863387"/>
                  </a:lnTo>
                  <a:cubicBezTo>
                    <a:pt x="1197119" y="1863387"/>
                    <a:pt x="1192877" y="1860357"/>
                    <a:pt x="1192877" y="1853603"/>
                  </a:cubicBezTo>
                  <a:cubicBezTo>
                    <a:pt x="1192877" y="1844337"/>
                    <a:pt x="1192877" y="1848407"/>
                    <a:pt x="1192877" y="1839315"/>
                  </a:cubicBezTo>
                  <a:close/>
                  <a:moveTo>
                    <a:pt x="1070870" y="394286"/>
                  </a:moveTo>
                  <a:cubicBezTo>
                    <a:pt x="1070870" y="395065"/>
                    <a:pt x="1070350" y="395585"/>
                    <a:pt x="1069658" y="395845"/>
                  </a:cubicBezTo>
                  <a:cubicBezTo>
                    <a:pt x="1070437" y="394546"/>
                    <a:pt x="1070956" y="393247"/>
                    <a:pt x="1070870" y="394286"/>
                  </a:cubicBezTo>
                  <a:close/>
                  <a:moveTo>
                    <a:pt x="516342" y="433252"/>
                  </a:moveTo>
                  <a:cubicBezTo>
                    <a:pt x="534439" y="422948"/>
                    <a:pt x="733945" y="348999"/>
                    <a:pt x="767109" y="340773"/>
                  </a:cubicBezTo>
                  <a:cubicBezTo>
                    <a:pt x="800273" y="332547"/>
                    <a:pt x="876906" y="320597"/>
                    <a:pt x="937347" y="335924"/>
                  </a:cubicBezTo>
                  <a:cubicBezTo>
                    <a:pt x="967220" y="343544"/>
                    <a:pt x="1030519" y="364326"/>
                    <a:pt x="1066194" y="396018"/>
                  </a:cubicBezTo>
                  <a:cubicBezTo>
                    <a:pt x="1060566" y="395412"/>
                    <a:pt x="1051473" y="391688"/>
                    <a:pt x="1048183" y="390563"/>
                  </a:cubicBezTo>
                  <a:cubicBezTo>
                    <a:pt x="1042555" y="388571"/>
                    <a:pt x="1024284" y="384501"/>
                    <a:pt x="1020820" y="394026"/>
                  </a:cubicBezTo>
                  <a:cubicBezTo>
                    <a:pt x="1015885" y="407534"/>
                    <a:pt x="1033982" y="415501"/>
                    <a:pt x="1033982" y="415501"/>
                  </a:cubicBezTo>
                  <a:cubicBezTo>
                    <a:pt x="1033982" y="415501"/>
                    <a:pt x="1075892" y="435590"/>
                    <a:pt x="1083945" y="441391"/>
                  </a:cubicBezTo>
                  <a:cubicBezTo>
                    <a:pt x="1091998" y="447193"/>
                    <a:pt x="1105160" y="455246"/>
                    <a:pt x="1109056" y="465291"/>
                  </a:cubicBezTo>
                  <a:cubicBezTo>
                    <a:pt x="1112347" y="473690"/>
                    <a:pt x="1107758" y="474816"/>
                    <a:pt x="1105593" y="473950"/>
                  </a:cubicBezTo>
                  <a:cubicBezTo>
                    <a:pt x="1100657" y="471958"/>
                    <a:pt x="1097540" y="470226"/>
                    <a:pt x="1094509" y="468667"/>
                  </a:cubicBezTo>
                  <a:cubicBezTo>
                    <a:pt x="1083772" y="463039"/>
                    <a:pt x="1075026" y="463905"/>
                    <a:pt x="1071390" y="469966"/>
                  </a:cubicBezTo>
                  <a:cubicBezTo>
                    <a:pt x="1066280" y="478366"/>
                    <a:pt x="1073814" y="485986"/>
                    <a:pt x="1080308" y="490662"/>
                  </a:cubicBezTo>
                  <a:cubicBezTo>
                    <a:pt x="1085677" y="494472"/>
                    <a:pt x="1091738" y="497589"/>
                    <a:pt x="1110875" y="509798"/>
                  </a:cubicBezTo>
                  <a:cubicBezTo>
                    <a:pt x="1119967" y="515600"/>
                    <a:pt x="1132436" y="521834"/>
                    <a:pt x="1142134" y="545733"/>
                  </a:cubicBezTo>
                  <a:cubicBezTo>
                    <a:pt x="1148282" y="561060"/>
                    <a:pt x="1128453" y="550150"/>
                    <a:pt x="1128453" y="550150"/>
                  </a:cubicBezTo>
                  <a:cubicBezTo>
                    <a:pt x="1128453" y="550150"/>
                    <a:pt x="1112520" y="542443"/>
                    <a:pt x="1107671" y="549803"/>
                  </a:cubicBezTo>
                  <a:cubicBezTo>
                    <a:pt x="1100051" y="561407"/>
                    <a:pt x="1118235" y="571278"/>
                    <a:pt x="1118235" y="571278"/>
                  </a:cubicBezTo>
                  <a:cubicBezTo>
                    <a:pt x="1118235" y="571278"/>
                    <a:pt x="1133215" y="580370"/>
                    <a:pt x="1149235" y="592752"/>
                  </a:cubicBezTo>
                  <a:cubicBezTo>
                    <a:pt x="1167245" y="606693"/>
                    <a:pt x="1170190" y="613448"/>
                    <a:pt x="1174606" y="625484"/>
                  </a:cubicBezTo>
                  <a:cubicBezTo>
                    <a:pt x="1179108" y="637866"/>
                    <a:pt x="1164128" y="633796"/>
                    <a:pt x="1160145" y="632324"/>
                  </a:cubicBezTo>
                  <a:cubicBezTo>
                    <a:pt x="1155989" y="630852"/>
                    <a:pt x="1142134" y="624964"/>
                    <a:pt x="1137718" y="633710"/>
                  </a:cubicBezTo>
                  <a:cubicBezTo>
                    <a:pt x="1132349" y="644534"/>
                    <a:pt x="1147243" y="651201"/>
                    <a:pt x="1147243" y="651201"/>
                  </a:cubicBezTo>
                  <a:cubicBezTo>
                    <a:pt x="1147243" y="651201"/>
                    <a:pt x="1170882" y="663324"/>
                    <a:pt x="1182486" y="670598"/>
                  </a:cubicBezTo>
                  <a:cubicBezTo>
                    <a:pt x="1194175" y="677871"/>
                    <a:pt x="1197726" y="683933"/>
                    <a:pt x="1201362" y="692245"/>
                  </a:cubicBezTo>
                  <a:cubicBezTo>
                    <a:pt x="1204999" y="700645"/>
                    <a:pt x="1202315" y="704368"/>
                    <a:pt x="1192617" y="702290"/>
                  </a:cubicBezTo>
                  <a:cubicBezTo>
                    <a:pt x="1185862" y="700818"/>
                    <a:pt x="1174000" y="697354"/>
                    <a:pt x="1170709" y="705061"/>
                  </a:cubicBezTo>
                  <a:cubicBezTo>
                    <a:pt x="1166986" y="713720"/>
                    <a:pt x="1173134" y="719002"/>
                    <a:pt x="1189586" y="726102"/>
                  </a:cubicBezTo>
                  <a:cubicBezTo>
                    <a:pt x="1192011" y="727141"/>
                    <a:pt x="1215910" y="735627"/>
                    <a:pt x="1221711" y="745152"/>
                  </a:cubicBezTo>
                  <a:cubicBezTo>
                    <a:pt x="1227513" y="754591"/>
                    <a:pt x="1220153" y="757188"/>
                    <a:pt x="1216862" y="757535"/>
                  </a:cubicBezTo>
                  <a:cubicBezTo>
                    <a:pt x="1213572" y="757881"/>
                    <a:pt x="1199890" y="755457"/>
                    <a:pt x="1196167" y="760479"/>
                  </a:cubicBezTo>
                  <a:cubicBezTo>
                    <a:pt x="1188114" y="771216"/>
                    <a:pt x="1205086" y="776931"/>
                    <a:pt x="1209675" y="778663"/>
                  </a:cubicBezTo>
                  <a:cubicBezTo>
                    <a:pt x="1216256" y="781261"/>
                    <a:pt x="1228812" y="784984"/>
                    <a:pt x="1234094" y="787842"/>
                  </a:cubicBezTo>
                  <a:cubicBezTo>
                    <a:pt x="1238597" y="790266"/>
                    <a:pt x="1241281" y="793903"/>
                    <a:pt x="1242666" y="796414"/>
                  </a:cubicBezTo>
                  <a:cubicBezTo>
                    <a:pt x="1244918" y="802043"/>
                    <a:pt x="1246130" y="805160"/>
                    <a:pt x="1246130" y="805160"/>
                  </a:cubicBezTo>
                  <a:cubicBezTo>
                    <a:pt x="1246130" y="805160"/>
                    <a:pt x="1252105" y="815464"/>
                    <a:pt x="1261630" y="816157"/>
                  </a:cubicBezTo>
                  <a:cubicBezTo>
                    <a:pt x="1271241" y="816850"/>
                    <a:pt x="1281546" y="813905"/>
                    <a:pt x="1274099" y="796241"/>
                  </a:cubicBezTo>
                  <a:cubicBezTo>
                    <a:pt x="1266652" y="778576"/>
                    <a:pt x="1125076" y="425892"/>
                    <a:pt x="1125076" y="425892"/>
                  </a:cubicBezTo>
                  <a:cubicBezTo>
                    <a:pt x="1125076" y="425892"/>
                    <a:pt x="1107325" y="396451"/>
                    <a:pt x="1135207" y="339647"/>
                  </a:cubicBezTo>
                  <a:cubicBezTo>
                    <a:pt x="1163089" y="282843"/>
                    <a:pt x="1214265" y="233140"/>
                    <a:pt x="1300336" y="179107"/>
                  </a:cubicBezTo>
                  <a:cubicBezTo>
                    <a:pt x="1386494" y="125075"/>
                    <a:pt x="1485900" y="101262"/>
                    <a:pt x="1519757" y="80567"/>
                  </a:cubicBezTo>
                  <a:cubicBezTo>
                    <a:pt x="1553614" y="59872"/>
                    <a:pt x="1567815" y="46623"/>
                    <a:pt x="1567815" y="46623"/>
                  </a:cubicBezTo>
                  <a:cubicBezTo>
                    <a:pt x="1567815" y="46623"/>
                    <a:pt x="1579591" y="35540"/>
                    <a:pt x="1586259" y="48788"/>
                  </a:cubicBezTo>
                  <a:cubicBezTo>
                    <a:pt x="1592926" y="62037"/>
                    <a:pt x="1623320" y="117108"/>
                    <a:pt x="1623320" y="117108"/>
                  </a:cubicBezTo>
                  <a:cubicBezTo>
                    <a:pt x="1623320" y="117108"/>
                    <a:pt x="1632931" y="131829"/>
                    <a:pt x="1612323" y="140748"/>
                  </a:cubicBezTo>
                  <a:cubicBezTo>
                    <a:pt x="1591714" y="149667"/>
                    <a:pt x="1564438" y="167418"/>
                    <a:pt x="1549025" y="193222"/>
                  </a:cubicBezTo>
                  <a:cubicBezTo>
                    <a:pt x="1533612" y="219026"/>
                    <a:pt x="1486506" y="234179"/>
                    <a:pt x="1468755" y="222490"/>
                  </a:cubicBezTo>
                  <a:cubicBezTo>
                    <a:pt x="1451004" y="210713"/>
                    <a:pt x="1458364" y="180493"/>
                    <a:pt x="1463473" y="177549"/>
                  </a:cubicBezTo>
                  <a:cubicBezTo>
                    <a:pt x="1468582" y="174605"/>
                    <a:pt x="1475249" y="164214"/>
                    <a:pt x="1464858" y="159884"/>
                  </a:cubicBezTo>
                  <a:cubicBezTo>
                    <a:pt x="1454554" y="155468"/>
                    <a:pt x="1414809" y="179194"/>
                    <a:pt x="1409700" y="207163"/>
                  </a:cubicBezTo>
                  <a:cubicBezTo>
                    <a:pt x="1404591" y="235218"/>
                    <a:pt x="1409787" y="248467"/>
                    <a:pt x="1422343" y="260936"/>
                  </a:cubicBezTo>
                  <a:cubicBezTo>
                    <a:pt x="1434898" y="273405"/>
                    <a:pt x="1437842" y="290377"/>
                    <a:pt x="1409873" y="290464"/>
                  </a:cubicBezTo>
                  <a:cubicBezTo>
                    <a:pt x="1381904" y="290550"/>
                    <a:pt x="1356880" y="242752"/>
                    <a:pt x="1375064" y="213138"/>
                  </a:cubicBezTo>
                  <a:cubicBezTo>
                    <a:pt x="1384589" y="197638"/>
                    <a:pt x="1387533" y="192443"/>
                    <a:pt x="1377228" y="191057"/>
                  </a:cubicBezTo>
                  <a:cubicBezTo>
                    <a:pt x="1366924" y="189585"/>
                    <a:pt x="1343371" y="209588"/>
                    <a:pt x="1336011" y="220585"/>
                  </a:cubicBezTo>
                  <a:cubicBezTo>
                    <a:pt x="1328651" y="231668"/>
                    <a:pt x="1307263" y="310293"/>
                    <a:pt x="1369608" y="343111"/>
                  </a:cubicBezTo>
                  <a:cubicBezTo>
                    <a:pt x="1390477" y="354108"/>
                    <a:pt x="1423208" y="354281"/>
                    <a:pt x="1418792" y="363892"/>
                  </a:cubicBezTo>
                  <a:cubicBezTo>
                    <a:pt x="1414376" y="373504"/>
                    <a:pt x="1403552" y="377401"/>
                    <a:pt x="1394720" y="371512"/>
                  </a:cubicBezTo>
                  <a:cubicBezTo>
                    <a:pt x="1385888" y="365624"/>
                    <a:pt x="1381385" y="360516"/>
                    <a:pt x="1375583" y="373764"/>
                  </a:cubicBezTo>
                  <a:cubicBezTo>
                    <a:pt x="1369695" y="387012"/>
                    <a:pt x="1377662" y="417232"/>
                    <a:pt x="1407882" y="409786"/>
                  </a:cubicBezTo>
                  <a:cubicBezTo>
                    <a:pt x="1438102" y="402339"/>
                    <a:pt x="1431608" y="417925"/>
                    <a:pt x="1430828" y="433339"/>
                  </a:cubicBezTo>
                  <a:cubicBezTo>
                    <a:pt x="1430222" y="447193"/>
                    <a:pt x="1426672" y="475162"/>
                    <a:pt x="1443904" y="512050"/>
                  </a:cubicBezTo>
                  <a:cubicBezTo>
                    <a:pt x="1445982" y="516379"/>
                    <a:pt x="1436370" y="526077"/>
                    <a:pt x="1438968" y="530667"/>
                  </a:cubicBezTo>
                  <a:cubicBezTo>
                    <a:pt x="1441046" y="534217"/>
                    <a:pt x="1454814" y="536988"/>
                    <a:pt x="1456459" y="539932"/>
                  </a:cubicBezTo>
                  <a:cubicBezTo>
                    <a:pt x="1474643" y="573356"/>
                    <a:pt x="1463906" y="573356"/>
                    <a:pt x="1459230" y="581495"/>
                  </a:cubicBezTo>
                  <a:cubicBezTo>
                    <a:pt x="1454121" y="590328"/>
                    <a:pt x="1423555" y="630766"/>
                    <a:pt x="1443557" y="675620"/>
                  </a:cubicBezTo>
                  <a:cubicBezTo>
                    <a:pt x="1463560" y="720560"/>
                    <a:pt x="1492395" y="732510"/>
                    <a:pt x="1507894" y="742728"/>
                  </a:cubicBezTo>
                  <a:cubicBezTo>
                    <a:pt x="1523394" y="753032"/>
                    <a:pt x="1523481" y="759007"/>
                    <a:pt x="1513869" y="765674"/>
                  </a:cubicBezTo>
                  <a:cubicBezTo>
                    <a:pt x="1504344" y="772342"/>
                    <a:pt x="1472132" y="792864"/>
                    <a:pt x="1458970" y="836333"/>
                  </a:cubicBezTo>
                  <a:cubicBezTo>
                    <a:pt x="1445809" y="879801"/>
                    <a:pt x="1420091" y="915304"/>
                    <a:pt x="1406756" y="896860"/>
                  </a:cubicBezTo>
                  <a:cubicBezTo>
                    <a:pt x="1393421" y="878502"/>
                    <a:pt x="1344670" y="823344"/>
                    <a:pt x="1267345" y="827933"/>
                  </a:cubicBezTo>
                  <a:cubicBezTo>
                    <a:pt x="1189932" y="832523"/>
                    <a:pt x="1147330" y="851746"/>
                    <a:pt x="1106978" y="941021"/>
                  </a:cubicBezTo>
                  <a:cubicBezTo>
                    <a:pt x="1092517" y="972973"/>
                    <a:pt x="1088794" y="989598"/>
                    <a:pt x="1078317" y="999124"/>
                  </a:cubicBezTo>
                  <a:cubicBezTo>
                    <a:pt x="1059440" y="1016182"/>
                    <a:pt x="1038138" y="1007263"/>
                    <a:pt x="1031990" y="1000163"/>
                  </a:cubicBezTo>
                  <a:cubicBezTo>
                    <a:pt x="1022379" y="989166"/>
                    <a:pt x="969299" y="964920"/>
                    <a:pt x="930246" y="972367"/>
                  </a:cubicBezTo>
                  <a:cubicBezTo>
                    <a:pt x="891194" y="979814"/>
                    <a:pt x="885392" y="997565"/>
                    <a:pt x="900112" y="1012285"/>
                  </a:cubicBezTo>
                  <a:cubicBezTo>
                    <a:pt x="914920" y="1027006"/>
                    <a:pt x="941676" y="1045017"/>
                    <a:pt x="927562" y="1053070"/>
                  </a:cubicBezTo>
                  <a:cubicBezTo>
                    <a:pt x="912062" y="1061989"/>
                    <a:pt x="898900" y="1095153"/>
                    <a:pt x="867121" y="1112558"/>
                  </a:cubicBezTo>
                  <a:cubicBezTo>
                    <a:pt x="851275" y="1121303"/>
                    <a:pt x="839932" y="1122169"/>
                    <a:pt x="830234" y="1104505"/>
                  </a:cubicBezTo>
                  <a:cubicBezTo>
                    <a:pt x="820622" y="1086840"/>
                    <a:pt x="509587" y="456718"/>
                    <a:pt x="509587" y="456718"/>
                  </a:cubicBezTo>
                  <a:cubicBezTo>
                    <a:pt x="509587" y="456718"/>
                    <a:pt x="499370" y="442864"/>
                    <a:pt x="516342" y="433252"/>
                  </a:cubicBezTo>
                  <a:close/>
                  <a:moveTo>
                    <a:pt x="1563572" y="625570"/>
                  </a:moveTo>
                  <a:cubicBezTo>
                    <a:pt x="1565823" y="641070"/>
                    <a:pt x="1563572" y="656397"/>
                    <a:pt x="1576821" y="654145"/>
                  </a:cubicBezTo>
                  <a:cubicBezTo>
                    <a:pt x="1590069" y="651894"/>
                    <a:pt x="1653887" y="641330"/>
                    <a:pt x="1662632" y="649210"/>
                  </a:cubicBezTo>
                  <a:cubicBezTo>
                    <a:pt x="1668087" y="654145"/>
                    <a:pt x="1666962" y="662371"/>
                    <a:pt x="1657177" y="662371"/>
                  </a:cubicBezTo>
                  <a:cubicBezTo>
                    <a:pt x="1643322" y="662371"/>
                    <a:pt x="1644361" y="697787"/>
                    <a:pt x="1662113" y="712161"/>
                  </a:cubicBezTo>
                  <a:cubicBezTo>
                    <a:pt x="1679777" y="726449"/>
                    <a:pt x="1712422" y="711988"/>
                    <a:pt x="1709132" y="726362"/>
                  </a:cubicBezTo>
                  <a:cubicBezTo>
                    <a:pt x="1705841" y="740736"/>
                    <a:pt x="1682461" y="739697"/>
                    <a:pt x="1659255" y="734242"/>
                  </a:cubicBezTo>
                  <a:cubicBezTo>
                    <a:pt x="1636049" y="728787"/>
                    <a:pt x="1623407" y="724977"/>
                    <a:pt x="1602538" y="731038"/>
                  </a:cubicBezTo>
                  <a:cubicBezTo>
                    <a:pt x="1577167" y="738485"/>
                    <a:pt x="1545388" y="717184"/>
                    <a:pt x="1545388" y="717184"/>
                  </a:cubicBezTo>
                  <a:cubicBezTo>
                    <a:pt x="1545388" y="717184"/>
                    <a:pt x="1499149" y="689215"/>
                    <a:pt x="1489883" y="662718"/>
                  </a:cubicBezTo>
                  <a:cubicBezTo>
                    <a:pt x="1483562" y="644620"/>
                    <a:pt x="1483129" y="619249"/>
                    <a:pt x="1497070" y="598554"/>
                  </a:cubicBezTo>
                  <a:cubicBezTo>
                    <a:pt x="1511012" y="577859"/>
                    <a:pt x="1517679" y="577859"/>
                    <a:pt x="1529455" y="584526"/>
                  </a:cubicBezTo>
                  <a:cubicBezTo>
                    <a:pt x="1541232" y="591107"/>
                    <a:pt x="1579505" y="598034"/>
                    <a:pt x="1588337" y="586951"/>
                  </a:cubicBezTo>
                  <a:cubicBezTo>
                    <a:pt x="1597169" y="575867"/>
                    <a:pt x="1605742" y="552401"/>
                    <a:pt x="1614574" y="561233"/>
                  </a:cubicBezTo>
                  <a:cubicBezTo>
                    <a:pt x="1623407" y="570066"/>
                    <a:pt x="1630594" y="594657"/>
                    <a:pt x="1616652" y="603490"/>
                  </a:cubicBezTo>
                  <a:cubicBezTo>
                    <a:pt x="1610678" y="607300"/>
                    <a:pt x="1611111" y="607473"/>
                    <a:pt x="1606262" y="606953"/>
                  </a:cubicBezTo>
                  <a:cubicBezTo>
                    <a:pt x="1599767" y="606347"/>
                    <a:pt x="1602971" y="599853"/>
                    <a:pt x="1580544" y="605827"/>
                  </a:cubicBezTo>
                  <a:cubicBezTo>
                    <a:pt x="1568162" y="609205"/>
                    <a:pt x="1561321" y="610071"/>
                    <a:pt x="1563572" y="625570"/>
                  </a:cubicBezTo>
                  <a:close/>
                  <a:moveTo>
                    <a:pt x="1563659" y="536382"/>
                  </a:moveTo>
                  <a:cubicBezTo>
                    <a:pt x="1561408" y="542097"/>
                    <a:pt x="1554480" y="553613"/>
                    <a:pt x="1529802" y="532399"/>
                  </a:cubicBezTo>
                  <a:cubicBezTo>
                    <a:pt x="1525039" y="528329"/>
                    <a:pt x="1525299" y="520189"/>
                    <a:pt x="1515688" y="519843"/>
                  </a:cubicBezTo>
                  <a:cubicBezTo>
                    <a:pt x="1486160" y="518631"/>
                    <a:pt x="1473518" y="500273"/>
                    <a:pt x="1474730" y="463559"/>
                  </a:cubicBezTo>
                  <a:cubicBezTo>
                    <a:pt x="1475336" y="445634"/>
                    <a:pt x="1487719" y="441391"/>
                    <a:pt x="1490836" y="453774"/>
                  </a:cubicBezTo>
                  <a:cubicBezTo>
                    <a:pt x="1493953" y="466157"/>
                    <a:pt x="1512483" y="490489"/>
                    <a:pt x="1531014" y="495078"/>
                  </a:cubicBezTo>
                  <a:cubicBezTo>
                    <a:pt x="1549631" y="499667"/>
                    <a:pt x="1566949" y="504083"/>
                    <a:pt x="1565477" y="518024"/>
                  </a:cubicBezTo>
                  <a:cubicBezTo>
                    <a:pt x="1563832" y="531879"/>
                    <a:pt x="1565910" y="530580"/>
                    <a:pt x="1563659" y="536382"/>
                  </a:cubicBezTo>
                  <a:close/>
                  <a:moveTo>
                    <a:pt x="1369435" y="952538"/>
                  </a:moveTo>
                  <a:cubicBezTo>
                    <a:pt x="1361382" y="965093"/>
                    <a:pt x="1347874" y="974272"/>
                    <a:pt x="1328218" y="971501"/>
                  </a:cubicBezTo>
                  <a:cubicBezTo>
                    <a:pt x="1286914" y="965699"/>
                    <a:pt x="1258945" y="971674"/>
                    <a:pt x="1229504" y="981286"/>
                  </a:cubicBezTo>
                  <a:cubicBezTo>
                    <a:pt x="1212186" y="987001"/>
                    <a:pt x="1174866" y="990291"/>
                    <a:pt x="1166120" y="987607"/>
                  </a:cubicBezTo>
                  <a:cubicBezTo>
                    <a:pt x="1157115" y="984836"/>
                    <a:pt x="1148196" y="977995"/>
                    <a:pt x="1151313" y="960158"/>
                  </a:cubicBezTo>
                  <a:cubicBezTo>
                    <a:pt x="1154950" y="939549"/>
                    <a:pt x="1168111" y="887162"/>
                    <a:pt x="1225521" y="873740"/>
                  </a:cubicBezTo>
                  <a:cubicBezTo>
                    <a:pt x="1282931" y="860318"/>
                    <a:pt x="1323542" y="873480"/>
                    <a:pt x="1347181" y="894782"/>
                  </a:cubicBezTo>
                  <a:cubicBezTo>
                    <a:pt x="1370821" y="916083"/>
                    <a:pt x="1380519" y="935306"/>
                    <a:pt x="1369435" y="952538"/>
                  </a:cubicBezTo>
                  <a:close/>
                  <a:moveTo>
                    <a:pt x="435552" y="563918"/>
                  </a:moveTo>
                  <a:cubicBezTo>
                    <a:pt x="470189" y="563831"/>
                    <a:pt x="517294" y="562272"/>
                    <a:pt x="517294" y="562272"/>
                  </a:cubicBezTo>
                  <a:cubicBezTo>
                    <a:pt x="517294" y="562272"/>
                    <a:pt x="530542" y="560800"/>
                    <a:pt x="537989" y="576214"/>
                  </a:cubicBezTo>
                  <a:cubicBezTo>
                    <a:pt x="545436" y="591713"/>
                    <a:pt x="816379" y="1136370"/>
                    <a:pt x="816379" y="1136370"/>
                  </a:cubicBezTo>
                  <a:cubicBezTo>
                    <a:pt x="824519" y="1154727"/>
                    <a:pt x="834130" y="1151004"/>
                    <a:pt x="845907" y="1146588"/>
                  </a:cubicBezTo>
                  <a:cubicBezTo>
                    <a:pt x="857683" y="1142172"/>
                    <a:pt x="868767" y="1149532"/>
                    <a:pt x="868767" y="1149532"/>
                  </a:cubicBezTo>
                  <a:cubicBezTo>
                    <a:pt x="868767" y="1149532"/>
                    <a:pt x="879071" y="1156113"/>
                    <a:pt x="895350" y="1168582"/>
                  </a:cubicBezTo>
                  <a:cubicBezTo>
                    <a:pt x="912755" y="1181917"/>
                    <a:pt x="888076" y="1193693"/>
                    <a:pt x="888076" y="1193693"/>
                  </a:cubicBezTo>
                  <a:lnTo>
                    <a:pt x="779838" y="1227810"/>
                  </a:lnTo>
                  <a:cubicBezTo>
                    <a:pt x="779838" y="1227810"/>
                    <a:pt x="764425" y="1233698"/>
                    <a:pt x="755506" y="1215341"/>
                  </a:cubicBezTo>
                  <a:cubicBezTo>
                    <a:pt x="746673" y="1196984"/>
                    <a:pt x="429751" y="581582"/>
                    <a:pt x="429751" y="581582"/>
                  </a:cubicBezTo>
                  <a:cubicBezTo>
                    <a:pt x="429751" y="581582"/>
                    <a:pt x="418407" y="563918"/>
                    <a:pt x="435552" y="563918"/>
                  </a:cubicBezTo>
                  <a:close/>
                  <a:moveTo>
                    <a:pt x="802178" y="1358216"/>
                  </a:moveTo>
                  <a:cubicBezTo>
                    <a:pt x="802178" y="1358216"/>
                    <a:pt x="788150" y="1357523"/>
                    <a:pt x="788930" y="1366356"/>
                  </a:cubicBezTo>
                  <a:cubicBezTo>
                    <a:pt x="789709" y="1375188"/>
                    <a:pt x="791960" y="1383327"/>
                    <a:pt x="791960" y="1383327"/>
                  </a:cubicBezTo>
                  <a:cubicBezTo>
                    <a:pt x="791960" y="1383327"/>
                    <a:pt x="785293" y="1392160"/>
                    <a:pt x="778712" y="1381163"/>
                  </a:cubicBezTo>
                  <a:cubicBezTo>
                    <a:pt x="772045" y="1370166"/>
                    <a:pt x="739486" y="1300979"/>
                    <a:pt x="739486" y="1300979"/>
                  </a:cubicBezTo>
                  <a:cubicBezTo>
                    <a:pt x="739486" y="1300979"/>
                    <a:pt x="733598" y="1289203"/>
                    <a:pt x="721822" y="1294399"/>
                  </a:cubicBezTo>
                  <a:cubicBezTo>
                    <a:pt x="710046" y="1299594"/>
                    <a:pt x="704157" y="1302538"/>
                    <a:pt x="710046" y="1315094"/>
                  </a:cubicBezTo>
                  <a:cubicBezTo>
                    <a:pt x="715934" y="1327563"/>
                    <a:pt x="743383" y="1379171"/>
                    <a:pt x="743383" y="1379171"/>
                  </a:cubicBezTo>
                  <a:cubicBezTo>
                    <a:pt x="743383" y="1379171"/>
                    <a:pt x="753774" y="1394498"/>
                    <a:pt x="740525" y="1401252"/>
                  </a:cubicBezTo>
                  <a:cubicBezTo>
                    <a:pt x="712990" y="1415279"/>
                    <a:pt x="704504" y="1388003"/>
                    <a:pt x="694113" y="1373369"/>
                  </a:cubicBezTo>
                  <a:cubicBezTo>
                    <a:pt x="683808" y="1358649"/>
                    <a:pt x="333029" y="762557"/>
                    <a:pt x="333029" y="762557"/>
                  </a:cubicBezTo>
                  <a:cubicBezTo>
                    <a:pt x="333029" y="762557"/>
                    <a:pt x="315710" y="742641"/>
                    <a:pt x="335886" y="731558"/>
                  </a:cubicBezTo>
                  <a:cubicBezTo>
                    <a:pt x="356235" y="720474"/>
                    <a:pt x="421611" y="678997"/>
                    <a:pt x="421611" y="678997"/>
                  </a:cubicBezTo>
                  <a:cubicBezTo>
                    <a:pt x="421611" y="678997"/>
                    <a:pt x="437804" y="665662"/>
                    <a:pt x="452611" y="693631"/>
                  </a:cubicBezTo>
                  <a:cubicBezTo>
                    <a:pt x="467418" y="721600"/>
                    <a:pt x="742344" y="1254480"/>
                    <a:pt x="742344" y="1254480"/>
                  </a:cubicBezTo>
                  <a:cubicBezTo>
                    <a:pt x="742344" y="1254480"/>
                    <a:pt x="746067" y="1270673"/>
                    <a:pt x="769620" y="1263226"/>
                  </a:cubicBezTo>
                  <a:cubicBezTo>
                    <a:pt x="793173" y="1255779"/>
                    <a:pt x="930852" y="1210492"/>
                    <a:pt x="930852" y="1210492"/>
                  </a:cubicBezTo>
                  <a:cubicBezTo>
                    <a:pt x="930852" y="1210492"/>
                    <a:pt x="947045" y="1214129"/>
                    <a:pt x="957349" y="1212657"/>
                  </a:cubicBezTo>
                  <a:cubicBezTo>
                    <a:pt x="957349" y="1212657"/>
                    <a:pt x="962631" y="1249458"/>
                    <a:pt x="976572" y="1251623"/>
                  </a:cubicBezTo>
                  <a:cubicBezTo>
                    <a:pt x="990600" y="1253787"/>
                    <a:pt x="1027401" y="1241232"/>
                    <a:pt x="1029653" y="1249285"/>
                  </a:cubicBezTo>
                  <a:cubicBezTo>
                    <a:pt x="1031904" y="1257424"/>
                    <a:pt x="1031990" y="1298641"/>
                    <a:pt x="1031990" y="1298641"/>
                  </a:cubicBezTo>
                  <a:cubicBezTo>
                    <a:pt x="1031990" y="1298641"/>
                    <a:pt x="1032770" y="1315613"/>
                    <a:pt x="1017270" y="1319337"/>
                  </a:cubicBezTo>
                  <a:cubicBezTo>
                    <a:pt x="1001770" y="1323060"/>
                    <a:pt x="968693" y="1340119"/>
                    <a:pt x="957609" y="1348258"/>
                  </a:cubicBezTo>
                  <a:cubicBezTo>
                    <a:pt x="946612" y="1356398"/>
                    <a:pt x="925917" y="1359428"/>
                    <a:pt x="917864" y="1354233"/>
                  </a:cubicBezTo>
                  <a:cubicBezTo>
                    <a:pt x="909724" y="1349037"/>
                    <a:pt x="896476" y="1352761"/>
                    <a:pt x="894224" y="1335875"/>
                  </a:cubicBezTo>
                  <a:cubicBezTo>
                    <a:pt x="891973" y="1318904"/>
                    <a:pt x="877859" y="1291714"/>
                    <a:pt x="852834" y="1298382"/>
                  </a:cubicBezTo>
                  <a:cubicBezTo>
                    <a:pt x="827809" y="1305049"/>
                    <a:pt x="818977" y="1307301"/>
                    <a:pt x="818977" y="1307301"/>
                  </a:cubicBezTo>
                  <a:cubicBezTo>
                    <a:pt x="818977" y="1307301"/>
                    <a:pt x="809365" y="1311024"/>
                    <a:pt x="804170" y="1300720"/>
                  </a:cubicBezTo>
                  <a:cubicBezTo>
                    <a:pt x="798974" y="1290415"/>
                    <a:pt x="815167" y="1283748"/>
                    <a:pt x="828415" y="1281496"/>
                  </a:cubicBezTo>
                  <a:cubicBezTo>
                    <a:pt x="841664" y="1279245"/>
                    <a:pt x="854912" y="1277773"/>
                    <a:pt x="852747" y="1265217"/>
                  </a:cubicBezTo>
                  <a:cubicBezTo>
                    <a:pt x="850496" y="1252662"/>
                    <a:pt x="845301" y="1249804"/>
                    <a:pt x="837248" y="1251276"/>
                  </a:cubicBezTo>
                  <a:cubicBezTo>
                    <a:pt x="837248" y="1251276"/>
                    <a:pt x="810751" y="1257251"/>
                    <a:pt x="796030" y="1264698"/>
                  </a:cubicBezTo>
                  <a:cubicBezTo>
                    <a:pt x="781310" y="1272058"/>
                    <a:pt x="760701" y="1287645"/>
                    <a:pt x="769620" y="1316306"/>
                  </a:cubicBezTo>
                  <a:cubicBezTo>
                    <a:pt x="778539" y="1345054"/>
                    <a:pt x="805036" y="1339080"/>
                    <a:pt x="813868" y="1336135"/>
                  </a:cubicBezTo>
                  <a:cubicBezTo>
                    <a:pt x="822700" y="1333191"/>
                    <a:pt x="846253" y="1327216"/>
                    <a:pt x="852921" y="1333105"/>
                  </a:cubicBezTo>
                  <a:cubicBezTo>
                    <a:pt x="859588" y="1338993"/>
                    <a:pt x="857423" y="1349297"/>
                    <a:pt x="844175" y="1353021"/>
                  </a:cubicBezTo>
                  <a:cubicBezTo>
                    <a:pt x="830926" y="1356657"/>
                    <a:pt x="802178" y="1358216"/>
                    <a:pt x="802178" y="1358216"/>
                  </a:cubicBezTo>
                  <a:close/>
                  <a:moveTo>
                    <a:pt x="931459" y="1468446"/>
                  </a:moveTo>
                  <a:cubicBezTo>
                    <a:pt x="927042" y="1476586"/>
                    <a:pt x="923146" y="1487496"/>
                    <a:pt x="913101" y="1482474"/>
                  </a:cubicBezTo>
                  <a:cubicBezTo>
                    <a:pt x="902797" y="1477365"/>
                    <a:pt x="918903" y="1465502"/>
                    <a:pt x="918903" y="1465502"/>
                  </a:cubicBezTo>
                  <a:cubicBezTo>
                    <a:pt x="918903" y="1465502"/>
                    <a:pt x="917431" y="1456670"/>
                    <a:pt x="912235" y="1458921"/>
                  </a:cubicBezTo>
                  <a:cubicBezTo>
                    <a:pt x="907040" y="1461173"/>
                    <a:pt x="904875" y="1474421"/>
                    <a:pt x="891627" y="1464117"/>
                  </a:cubicBezTo>
                  <a:cubicBezTo>
                    <a:pt x="886085" y="1459874"/>
                    <a:pt x="893099" y="1456757"/>
                    <a:pt x="901152" y="1447838"/>
                  </a:cubicBezTo>
                  <a:cubicBezTo>
                    <a:pt x="909291" y="1439005"/>
                    <a:pt x="898814" y="1431818"/>
                    <a:pt x="893791" y="1436061"/>
                  </a:cubicBezTo>
                  <a:cubicBezTo>
                    <a:pt x="879764" y="1447924"/>
                    <a:pt x="864783" y="1435022"/>
                    <a:pt x="878292" y="1426536"/>
                  </a:cubicBezTo>
                  <a:cubicBezTo>
                    <a:pt x="890068" y="1419176"/>
                    <a:pt x="900199" y="1409218"/>
                    <a:pt x="879677" y="1410344"/>
                  </a:cubicBezTo>
                  <a:cubicBezTo>
                    <a:pt x="865649" y="1411123"/>
                    <a:pt x="858376" y="1414847"/>
                    <a:pt x="851622" y="1396403"/>
                  </a:cubicBezTo>
                  <a:cubicBezTo>
                    <a:pt x="844954" y="1377959"/>
                    <a:pt x="884007" y="1383760"/>
                    <a:pt x="898034" y="1380816"/>
                  </a:cubicBezTo>
                  <a:cubicBezTo>
                    <a:pt x="912062" y="1377786"/>
                    <a:pt x="925310" y="1380730"/>
                    <a:pt x="924618" y="1390341"/>
                  </a:cubicBezTo>
                  <a:cubicBezTo>
                    <a:pt x="923925" y="1399953"/>
                    <a:pt x="907732" y="1416145"/>
                    <a:pt x="932065" y="1410950"/>
                  </a:cubicBezTo>
                  <a:cubicBezTo>
                    <a:pt x="956397" y="1405754"/>
                    <a:pt x="1007052" y="1367654"/>
                    <a:pt x="1032943" y="1370166"/>
                  </a:cubicBezTo>
                  <a:cubicBezTo>
                    <a:pt x="1032943" y="1370166"/>
                    <a:pt x="1048443" y="1370858"/>
                    <a:pt x="1049222" y="1377526"/>
                  </a:cubicBezTo>
                  <a:cubicBezTo>
                    <a:pt x="1050002" y="1384193"/>
                    <a:pt x="1050002" y="1401858"/>
                    <a:pt x="1066973" y="1396662"/>
                  </a:cubicBezTo>
                  <a:cubicBezTo>
                    <a:pt x="1083945" y="1391467"/>
                    <a:pt x="1094249" y="1387744"/>
                    <a:pt x="1091912" y="1366356"/>
                  </a:cubicBezTo>
                  <a:cubicBezTo>
                    <a:pt x="1089660" y="1344968"/>
                    <a:pt x="1084378" y="1281583"/>
                    <a:pt x="1087928" y="1242530"/>
                  </a:cubicBezTo>
                  <a:cubicBezTo>
                    <a:pt x="1087928" y="1242530"/>
                    <a:pt x="1086456" y="1227031"/>
                    <a:pt x="1097453" y="1220363"/>
                  </a:cubicBezTo>
                  <a:cubicBezTo>
                    <a:pt x="1108450" y="1213696"/>
                    <a:pt x="1126201" y="1212224"/>
                    <a:pt x="1126201" y="1212224"/>
                  </a:cubicBezTo>
                  <a:cubicBezTo>
                    <a:pt x="1126201" y="1212224"/>
                    <a:pt x="1141615" y="1204084"/>
                    <a:pt x="1143173" y="1224693"/>
                  </a:cubicBezTo>
                  <a:cubicBezTo>
                    <a:pt x="1144732" y="1245301"/>
                    <a:pt x="1165514" y="1316046"/>
                    <a:pt x="1178069" y="1335096"/>
                  </a:cubicBezTo>
                  <a:cubicBezTo>
                    <a:pt x="1190625" y="1354233"/>
                    <a:pt x="1181793" y="1355012"/>
                    <a:pt x="1174433" y="1360208"/>
                  </a:cubicBezTo>
                  <a:cubicBezTo>
                    <a:pt x="1167072" y="1365403"/>
                    <a:pt x="1073554" y="1409045"/>
                    <a:pt x="1059613" y="1426796"/>
                  </a:cubicBezTo>
                  <a:cubicBezTo>
                    <a:pt x="1045672" y="1444461"/>
                    <a:pt x="987569" y="1495463"/>
                    <a:pt x="960986" y="1477885"/>
                  </a:cubicBezTo>
                  <a:cubicBezTo>
                    <a:pt x="945919" y="1468013"/>
                    <a:pt x="935875" y="1460307"/>
                    <a:pt x="931459" y="1468446"/>
                  </a:cubicBezTo>
                  <a:close/>
                  <a:moveTo>
                    <a:pt x="1159452" y="1854642"/>
                  </a:moveTo>
                  <a:cubicBezTo>
                    <a:pt x="1159452" y="1864860"/>
                    <a:pt x="1148196" y="1865985"/>
                    <a:pt x="1143087" y="1857499"/>
                  </a:cubicBezTo>
                  <a:cubicBezTo>
                    <a:pt x="1139623" y="1851784"/>
                    <a:pt x="1136679" y="1846502"/>
                    <a:pt x="1134081" y="1841480"/>
                  </a:cubicBezTo>
                  <a:cubicBezTo>
                    <a:pt x="1131483" y="1836544"/>
                    <a:pt x="1130531" y="1829703"/>
                    <a:pt x="1140402" y="1829703"/>
                  </a:cubicBezTo>
                  <a:cubicBezTo>
                    <a:pt x="1147157" y="1829703"/>
                    <a:pt x="1146897" y="1829703"/>
                    <a:pt x="1150187" y="1829703"/>
                  </a:cubicBezTo>
                  <a:cubicBezTo>
                    <a:pt x="1161790" y="1829703"/>
                    <a:pt x="1159279" y="1839748"/>
                    <a:pt x="1159279" y="1839748"/>
                  </a:cubicBezTo>
                  <a:cubicBezTo>
                    <a:pt x="1159279" y="1839748"/>
                    <a:pt x="1159452" y="1851438"/>
                    <a:pt x="1159452" y="1854642"/>
                  </a:cubicBezTo>
                  <a:close/>
                  <a:moveTo>
                    <a:pt x="1160145" y="1788486"/>
                  </a:moveTo>
                  <a:cubicBezTo>
                    <a:pt x="1160318" y="1794981"/>
                    <a:pt x="1154084" y="1796886"/>
                    <a:pt x="1150360" y="1796886"/>
                  </a:cubicBezTo>
                  <a:lnTo>
                    <a:pt x="1132609" y="1796886"/>
                  </a:lnTo>
                  <a:cubicBezTo>
                    <a:pt x="1127847" y="1796886"/>
                    <a:pt x="1121352" y="1796539"/>
                    <a:pt x="1118668" y="1789092"/>
                  </a:cubicBezTo>
                  <a:cubicBezTo>
                    <a:pt x="1116676" y="1783464"/>
                    <a:pt x="1116676" y="1778269"/>
                    <a:pt x="1115637" y="1773246"/>
                  </a:cubicBezTo>
                  <a:cubicBezTo>
                    <a:pt x="1114079" y="1765973"/>
                    <a:pt x="1117802" y="1762422"/>
                    <a:pt x="1124296" y="1762422"/>
                  </a:cubicBezTo>
                  <a:cubicBezTo>
                    <a:pt x="1130791" y="1762422"/>
                    <a:pt x="1140229" y="1762509"/>
                    <a:pt x="1148715" y="1762509"/>
                  </a:cubicBezTo>
                  <a:cubicBezTo>
                    <a:pt x="1157201" y="1762509"/>
                    <a:pt x="1159885" y="1767618"/>
                    <a:pt x="1160145" y="1772554"/>
                  </a:cubicBezTo>
                  <a:cubicBezTo>
                    <a:pt x="1160405" y="1777316"/>
                    <a:pt x="1159972" y="1781905"/>
                    <a:pt x="1160145" y="1788486"/>
                  </a:cubicBezTo>
                  <a:close/>
                  <a:moveTo>
                    <a:pt x="1117110" y="1718607"/>
                  </a:moveTo>
                  <a:cubicBezTo>
                    <a:pt x="1119880" y="1710208"/>
                    <a:pt x="1129319" y="1705013"/>
                    <a:pt x="1138324" y="1705272"/>
                  </a:cubicBezTo>
                  <a:cubicBezTo>
                    <a:pt x="1147330" y="1705013"/>
                    <a:pt x="1156768" y="1710208"/>
                    <a:pt x="1159539" y="1718607"/>
                  </a:cubicBezTo>
                  <a:cubicBezTo>
                    <a:pt x="1161098" y="1723370"/>
                    <a:pt x="1160059" y="1729171"/>
                    <a:pt x="1152525" y="1729171"/>
                  </a:cubicBezTo>
                  <a:lnTo>
                    <a:pt x="1124210" y="1729171"/>
                  </a:lnTo>
                  <a:cubicBezTo>
                    <a:pt x="1116503" y="1729085"/>
                    <a:pt x="1115464" y="1723370"/>
                    <a:pt x="1117110" y="1718607"/>
                  </a:cubicBezTo>
                  <a:close/>
                  <a:moveTo>
                    <a:pt x="1266912" y="1525163"/>
                  </a:moveTo>
                  <a:cubicBezTo>
                    <a:pt x="1252191" y="1536247"/>
                    <a:pt x="1217555" y="1540750"/>
                    <a:pt x="1212446" y="1559193"/>
                  </a:cubicBezTo>
                  <a:cubicBezTo>
                    <a:pt x="1207337" y="1577637"/>
                    <a:pt x="1199977" y="1599025"/>
                    <a:pt x="1187421" y="1595388"/>
                  </a:cubicBezTo>
                  <a:cubicBezTo>
                    <a:pt x="1174866" y="1591752"/>
                    <a:pt x="1185949" y="1579889"/>
                    <a:pt x="1181533" y="1578417"/>
                  </a:cubicBezTo>
                  <a:cubicBezTo>
                    <a:pt x="1177117" y="1576945"/>
                    <a:pt x="1169757" y="1576252"/>
                    <a:pt x="1163869" y="1587336"/>
                  </a:cubicBezTo>
                  <a:cubicBezTo>
                    <a:pt x="1157980" y="1598419"/>
                    <a:pt x="1142740" y="1600930"/>
                    <a:pt x="1138844" y="1595475"/>
                  </a:cubicBezTo>
                  <a:cubicBezTo>
                    <a:pt x="1135640" y="1591059"/>
                    <a:pt x="1141788" y="1577724"/>
                    <a:pt x="1135813" y="1577031"/>
                  </a:cubicBezTo>
                  <a:cubicBezTo>
                    <a:pt x="1129925" y="1576339"/>
                    <a:pt x="1124729" y="1577810"/>
                    <a:pt x="1118928" y="1586643"/>
                  </a:cubicBezTo>
                  <a:cubicBezTo>
                    <a:pt x="1113040" y="1595475"/>
                    <a:pt x="1098319" y="1599978"/>
                    <a:pt x="1096068" y="1588894"/>
                  </a:cubicBezTo>
                  <a:cubicBezTo>
                    <a:pt x="1093817" y="1577810"/>
                    <a:pt x="1106372" y="1568978"/>
                    <a:pt x="1095288" y="1567506"/>
                  </a:cubicBezTo>
                  <a:cubicBezTo>
                    <a:pt x="1084205" y="1566034"/>
                    <a:pt x="1075199" y="1574693"/>
                    <a:pt x="1066540" y="1583785"/>
                  </a:cubicBezTo>
                  <a:cubicBezTo>
                    <a:pt x="1051820" y="1599285"/>
                    <a:pt x="1023072" y="1592704"/>
                    <a:pt x="1033376" y="1576512"/>
                  </a:cubicBezTo>
                  <a:cubicBezTo>
                    <a:pt x="1043680" y="1560233"/>
                    <a:pt x="1064289" y="1553565"/>
                    <a:pt x="1060566" y="1545512"/>
                  </a:cubicBezTo>
                  <a:cubicBezTo>
                    <a:pt x="1056842" y="1537373"/>
                    <a:pt x="1038485" y="1542568"/>
                    <a:pt x="1017097" y="1550794"/>
                  </a:cubicBezTo>
                  <a:cubicBezTo>
                    <a:pt x="995796" y="1558934"/>
                    <a:pt x="983933" y="1556769"/>
                    <a:pt x="975100" y="1550881"/>
                  </a:cubicBezTo>
                  <a:cubicBezTo>
                    <a:pt x="966268" y="1545079"/>
                    <a:pt x="961073" y="1533216"/>
                    <a:pt x="975793" y="1526549"/>
                  </a:cubicBezTo>
                  <a:cubicBezTo>
                    <a:pt x="990513" y="1519881"/>
                    <a:pt x="1051647" y="1499879"/>
                    <a:pt x="1081780" y="1472516"/>
                  </a:cubicBezTo>
                  <a:cubicBezTo>
                    <a:pt x="1111914" y="1445153"/>
                    <a:pt x="1172354" y="1420735"/>
                    <a:pt x="1181187" y="1415539"/>
                  </a:cubicBezTo>
                  <a:cubicBezTo>
                    <a:pt x="1190019" y="1410344"/>
                    <a:pt x="1214351" y="1394065"/>
                    <a:pt x="1217295" y="1408785"/>
                  </a:cubicBezTo>
                  <a:cubicBezTo>
                    <a:pt x="1220239" y="1423506"/>
                    <a:pt x="1222577" y="1461865"/>
                    <a:pt x="1235133" y="1478058"/>
                  </a:cubicBezTo>
                  <a:cubicBezTo>
                    <a:pt x="1247689" y="1494250"/>
                    <a:pt x="1265440" y="1506719"/>
                    <a:pt x="1265440" y="1506719"/>
                  </a:cubicBezTo>
                  <a:cubicBezTo>
                    <a:pt x="1265440" y="1506719"/>
                    <a:pt x="1281632" y="1514080"/>
                    <a:pt x="1266912" y="1525163"/>
                  </a:cubicBezTo>
                  <a:close/>
                  <a:moveTo>
                    <a:pt x="2003974" y="1578936"/>
                  </a:moveTo>
                  <a:cubicBezTo>
                    <a:pt x="2006225" y="1581447"/>
                    <a:pt x="2007351" y="1584651"/>
                    <a:pt x="2006311" y="1587682"/>
                  </a:cubicBezTo>
                  <a:cubicBezTo>
                    <a:pt x="2005532" y="1590106"/>
                    <a:pt x="2001462" y="1596687"/>
                    <a:pt x="1999384" y="1598679"/>
                  </a:cubicBezTo>
                  <a:cubicBezTo>
                    <a:pt x="1996007" y="1601883"/>
                    <a:pt x="1990812" y="1603528"/>
                    <a:pt x="1984837" y="1600498"/>
                  </a:cubicBezTo>
                  <a:cubicBezTo>
                    <a:pt x="1974273" y="1595042"/>
                    <a:pt x="1807152" y="1510356"/>
                    <a:pt x="1807152" y="1510356"/>
                  </a:cubicBezTo>
                  <a:cubicBezTo>
                    <a:pt x="1786024" y="1501178"/>
                    <a:pt x="1796588" y="1493038"/>
                    <a:pt x="1803862" y="1487063"/>
                  </a:cubicBezTo>
                  <a:lnTo>
                    <a:pt x="1803775" y="1487063"/>
                  </a:lnTo>
                  <a:cubicBezTo>
                    <a:pt x="1820228" y="1473901"/>
                    <a:pt x="1847850" y="1450695"/>
                    <a:pt x="1860579" y="1439179"/>
                  </a:cubicBezTo>
                  <a:cubicBezTo>
                    <a:pt x="1865948" y="1434330"/>
                    <a:pt x="1872269" y="1436840"/>
                    <a:pt x="1876598" y="1441170"/>
                  </a:cubicBezTo>
                  <a:cubicBezTo>
                    <a:pt x="1881794" y="1446452"/>
                    <a:pt x="1997046" y="1571143"/>
                    <a:pt x="2003974" y="1578936"/>
                  </a:cubicBezTo>
                  <a:close/>
                  <a:moveTo>
                    <a:pt x="2058699" y="1047961"/>
                  </a:moveTo>
                  <a:cubicBezTo>
                    <a:pt x="2044152" y="1101041"/>
                    <a:pt x="2018694" y="1119658"/>
                    <a:pt x="2003627" y="1146068"/>
                  </a:cubicBezTo>
                  <a:cubicBezTo>
                    <a:pt x="1991938" y="1166763"/>
                    <a:pt x="1983971" y="1224260"/>
                    <a:pt x="1914785" y="1292926"/>
                  </a:cubicBezTo>
                  <a:cubicBezTo>
                    <a:pt x="1865601" y="1341850"/>
                    <a:pt x="1779530" y="1373283"/>
                    <a:pt x="1760999" y="1382461"/>
                  </a:cubicBezTo>
                  <a:cubicBezTo>
                    <a:pt x="1736754" y="1394411"/>
                    <a:pt x="1729134" y="1411037"/>
                    <a:pt x="1723506" y="1422380"/>
                  </a:cubicBezTo>
                  <a:cubicBezTo>
                    <a:pt x="1710257" y="1448963"/>
                    <a:pt x="1663931" y="1485938"/>
                    <a:pt x="1614661" y="1511828"/>
                  </a:cubicBezTo>
                  <a:cubicBezTo>
                    <a:pt x="1565304" y="1537719"/>
                    <a:pt x="1513783" y="1546724"/>
                    <a:pt x="1504171" y="1529753"/>
                  </a:cubicBezTo>
                  <a:cubicBezTo>
                    <a:pt x="1494559" y="1512781"/>
                    <a:pt x="1518112" y="1495809"/>
                    <a:pt x="1518112" y="1495809"/>
                  </a:cubicBezTo>
                  <a:cubicBezTo>
                    <a:pt x="1518112" y="1495809"/>
                    <a:pt x="1526252" y="1489141"/>
                    <a:pt x="1522528" y="1484033"/>
                  </a:cubicBezTo>
                  <a:cubicBezTo>
                    <a:pt x="1518805" y="1478837"/>
                    <a:pt x="1476115" y="1491479"/>
                    <a:pt x="1462867" y="1493731"/>
                  </a:cubicBezTo>
                  <a:cubicBezTo>
                    <a:pt x="1449619" y="1495982"/>
                    <a:pt x="1315489" y="1509577"/>
                    <a:pt x="1292543" y="1446972"/>
                  </a:cubicBezTo>
                  <a:cubicBezTo>
                    <a:pt x="1269596" y="1384366"/>
                    <a:pt x="1290897" y="1393891"/>
                    <a:pt x="1263621" y="1369646"/>
                  </a:cubicBezTo>
                  <a:cubicBezTo>
                    <a:pt x="1236258" y="1345401"/>
                    <a:pt x="1213312" y="1287904"/>
                    <a:pt x="1206558" y="1240106"/>
                  </a:cubicBezTo>
                  <a:cubicBezTo>
                    <a:pt x="1199804" y="1192221"/>
                    <a:pt x="1218940" y="1201746"/>
                    <a:pt x="1228552" y="1204690"/>
                  </a:cubicBezTo>
                  <a:cubicBezTo>
                    <a:pt x="1238163" y="1207634"/>
                    <a:pt x="1333240" y="1223567"/>
                    <a:pt x="1379653" y="1204344"/>
                  </a:cubicBezTo>
                  <a:cubicBezTo>
                    <a:pt x="1418013" y="1188411"/>
                    <a:pt x="1417320" y="1197157"/>
                    <a:pt x="1417407" y="1218632"/>
                  </a:cubicBezTo>
                  <a:cubicBezTo>
                    <a:pt x="1417407" y="1235603"/>
                    <a:pt x="1413770" y="1251796"/>
                    <a:pt x="1424853" y="1267296"/>
                  </a:cubicBezTo>
                  <a:cubicBezTo>
                    <a:pt x="1435937" y="1282795"/>
                    <a:pt x="1455766" y="1264265"/>
                    <a:pt x="1462347" y="1239933"/>
                  </a:cubicBezTo>
                  <a:cubicBezTo>
                    <a:pt x="1468928" y="1215601"/>
                    <a:pt x="1498889" y="1180185"/>
                    <a:pt x="1509107" y="1178627"/>
                  </a:cubicBezTo>
                  <a:cubicBezTo>
                    <a:pt x="1519151" y="1177068"/>
                    <a:pt x="1526338" y="1180098"/>
                    <a:pt x="1530754" y="1183735"/>
                  </a:cubicBezTo>
                  <a:cubicBezTo>
                    <a:pt x="1535170" y="1187372"/>
                    <a:pt x="1544003" y="1191095"/>
                    <a:pt x="1555000" y="1171873"/>
                  </a:cubicBezTo>
                  <a:cubicBezTo>
                    <a:pt x="1565997" y="1152736"/>
                    <a:pt x="1565304" y="1149012"/>
                    <a:pt x="1558637" y="1136457"/>
                  </a:cubicBezTo>
                  <a:cubicBezTo>
                    <a:pt x="1551969" y="1123901"/>
                    <a:pt x="1560801" y="1119485"/>
                    <a:pt x="1573357" y="1113597"/>
                  </a:cubicBezTo>
                  <a:cubicBezTo>
                    <a:pt x="1585913" y="1107709"/>
                    <a:pt x="1588770" y="1101734"/>
                    <a:pt x="1592494" y="1091429"/>
                  </a:cubicBezTo>
                  <a:cubicBezTo>
                    <a:pt x="1596130" y="1081125"/>
                    <a:pt x="1606435" y="1075930"/>
                    <a:pt x="1619770" y="1081818"/>
                  </a:cubicBezTo>
                  <a:cubicBezTo>
                    <a:pt x="1633018" y="1087706"/>
                    <a:pt x="1646266" y="1096452"/>
                    <a:pt x="1654406" y="1082424"/>
                  </a:cubicBezTo>
                  <a:cubicBezTo>
                    <a:pt x="1662459" y="1068396"/>
                    <a:pt x="1657263" y="1058871"/>
                    <a:pt x="1641071" y="1040427"/>
                  </a:cubicBezTo>
                  <a:cubicBezTo>
                    <a:pt x="1624792" y="1022070"/>
                    <a:pt x="1622800" y="1010986"/>
                    <a:pt x="1622021" y="1004405"/>
                  </a:cubicBezTo>
                  <a:cubicBezTo>
                    <a:pt x="1621328" y="998171"/>
                    <a:pt x="1615700" y="994621"/>
                    <a:pt x="1603924" y="990032"/>
                  </a:cubicBezTo>
                  <a:cubicBezTo>
                    <a:pt x="1590415" y="984749"/>
                    <a:pt x="1574483" y="991590"/>
                    <a:pt x="1565650" y="1000422"/>
                  </a:cubicBezTo>
                  <a:cubicBezTo>
                    <a:pt x="1556818" y="1009254"/>
                    <a:pt x="1559069" y="1025534"/>
                    <a:pt x="1556905" y="1037310"/>
                  </a:cubicBezTo>
                  <a:cubicBezTo>
                    <a:pt x="1554740" y="1049086"/>
                    <a:pt x="1514908" y="1100781"/>
                    <a:pt x="1463473" y="1113424"/>
                  </a:cubicBezTo>
                  <a:cubicBezTo>
                    <a:pt x="1433253" y="1120870"/>
                    <a:pt x="1436976" y="1126758"/>
                    <a:pt x="1428144" y="1133426"/>
                  </a:cubicBezTo>
                  <a:cubicBezTo>
                    <a:pt x="1419312" y="1140094"/>
                    <a:pt x="1416368" y="1142345"/>
                    <a:pt x="1410479" y="1128317"/>
                  </a:cubicBezTo>
                  <a:cubicBezTo>
                    <a:pt x="1404505" y="1114289"/>
                    <a:pt x="1375150" y="1134292"/>
                    <a:pt x="1369955" y="1141652"/>
                  </a:cubicBezTo>
                  <a:cubicBezTo>
                    <a:pt x="1364759" y="1149012"/>
                    <a:pt x="1364846" y="1157931"/>
                    <a:pt x="1340514" y="1163127"/>
                  </a:cubicBezTo>
                  <a:cubicBezTo>
                    <a:pt x="1316269" y="1168322"/>
                    <a:pt x="1213052" y="1157498"/>
                    <a:pt x="1177550" y="1131088"/>
                  </a:cubicBezTo>
                  <a:cubicBezTo>
                    <a:pt x="1158413" y="1116801"/>
                    <a:pt x="1152958" y="1104245"/>
                    <a:pt x="1138498" y="1110566"/>
                  </a:cubicBezTo>
                  <a:cubicBezTo>
                    <a:pt x="1126721" y="1115762"/>
                    <a:pt x="1122305" y="1131954"/>
                    <a:pt x="1127500" y="1143038"/>
                  </a:cubicBezTo>
                  <a:cubicBezTo>
                    <a:pt x="1132696" y="1154035"/>
                    <a:pt x="1130531" y="1160702"/>
                    <a:pt x="1110615" y="1161481"/>
                  </a:cubicBezTo>
                  <a:cubicBezTo>
                    <a:pt x="1090699" y="1162261"/>
                    <a:pt x="1065588" y="1146068"/>
                    <a:pt x="1043507" y="1161655"/>
                  </a:cubicBezTo>
                  <a:cubicBezTo>
                    <a:pt x="1021426" y="1177154"/>
                    <a:pt x="1017010" y="1186766"/>
                    <a:pt x="1016318" y="1194126"/>
                  </a:cubicBezTo>
                  <a:cubicBezTo>
                    <a:pt x="1015625" y="1201486"/>
                    <a:pt x="1010429" y="1212570"/>
                    <a:pt x="1000818" y="1204517"/>
                  </a:cubicBezTo>
                  <a:cubicBezTo>
                    <a:pt x="991206" y="1196464"/>
                    <a:pt x="994583" y="1178020"/>
                    <a:pt x="1000472" y="1168409"/>
                  </a:cubicBezTo>
                  <a:cubicBezTo>
                    <a:pt x="1006360" y="1158797"/>
                    <a:pt x="1003589" y="1147021"/>
                    <a:pt x="994757" y="1149272"/>
                  </a:cubicBezTo>
                  <a:cubicBezTo>
                    <a:pt x="985924" y="1151524"/>
                    <a:pt x="980815" y="1165551"/>
                    <a:pt x="969039" y="1170660"/>
                  </a:cubicBezTo>
                  <a:cubicBezTo>
                    <a:pt x="957262" y="1175856"/>
                    <a:pt x="941763" y="1174383"/>
                    <a:pt x="949123" y="1161914"/>
                  </a:cubicBezTo>
                  <a:cubicBezTo>
                    <a:pt x="956483" y="1149359"/>
                    <a:pt x="960553" y="1130136"/>
                    <a:pt x="978477" y="1120611"/>
                  </a:cubicBezTo>
                  <a:cubicBezTo>
                    <a:pt x="990340" y="1114289"/>
                    <a:pt x="1006966" y="1116801"/>
                    <a:pt x="1004714" y="1106496"/>
                  </a:cubicBezTo>
                  <a:cubicBezTo>
                    <a:pt x="1002463" y="1096192"/>
                    <a:pt x="968866" y="1094114"/>
                    <a:pt x="960813" y="1103639"/>
                  </a:cubicBezTo>
                  <a:cubicBezTo>
                    <a:pt x="952673" y="1113250"/>
                    <a:pt x="932844" y="1138362"/>
                    <a:pt x="911456" y="1130309"/>
                  </a:cubicBezTo>
                  <a:cubicBezTo>
                    <a:pt x="890068" y="1122256"/>
                    <a:pt x="912149" y="1116281"/>
                    <a:pt x="927562" y="1101474"/>
                  </a:cubicBezTo>
                  <a:cubicBezTo>
                    <a:pt x="942975" y="1086753"/>
                    <a:pt x="945919" y="1065366"/>
                    <a:pt x="967220" y="1065972"/>
                  </a:cubicBezTo>
                  <a:cubicBezTo>
                    <a:pt x="988608" y="1066664"/>
                    <a:pt x="1003329" y="1057832"/>
                    <a:pt x="983326" y="1039388"/>
                  </a:cubicBezTo>
                  <a:cubicBezTo>
                    <a:pt x="963411" y="1021031"/>
                    <a:pt x="927215" y="1009341"/>
                    <a:pt x="935355" y="999730"/>
                  </a:cubicBezTo>
                  <a:cubicBezTo>
                    <a:pt x="943408" y="990118"/>
                    <a:pt x="987569" y="1002587"/>
                    <a:pt x="1004455" y="1020944"/>
                  </a:cubicBezTo>
                  <a:cubicBezTo>
                    <a:pt x="1020734" y="1038609"/>
                    <a:pt x="1041689" y="1064413"/>
                    <a:pt x="1060825" y="1053243"/>
                  </a:cubicBezTo>
                  <a:cubicBezTo>
                    <a:pt x="1079962" y="1042159"/>
                    <a:pt x="1091046" y="1037743"/>
                    <a:pt x="1117542" y="1035405"/>
                  </a:cubicBezTo>
                  <a:cubicBezTo>
                    <a:pt x="1144039" y="1033154"/>
                    <a:pt x="1233921" y="1023888"/>
                    <a:pt x="1259032" y="1016701"/>
                  </a:cubicBezTo>
                  <a:cubicBezTo>
                    <a:pt x="1287520" y="1008475"/>
                    <a:pt x="1319472" y="1010640"/>
                    <a:pt x="1343025" y="1015749"/>
                  </a:cubicBezTo>
                  <a:cubicBezTo>
                    <a:pt x="1366578" y="1020858"/>
                    <a:pt x="1396798" y="1008302"/>
                    <a:pt x="1410046" y="984663"/>
                  </a:cubicBezTo>
                  <a:cubicBezTo>
                    <a:pt x="1423295" y="961024"/>
                    <a:pt x="1448233" y="940328"/>
                    <a:pt x="1465205" y="930024"/>
                  </a:cubicBezTo>
                  <a:cubicBezTo>
                    <a:pt x="1482177" y="919633"/>
                    <a:pt x="1496031" y="883525"/>
                    <a:pt x="1498975" y="873220"/>
                  </a:cubicBezTo>
                  <a:cubicBezTo>
                    <a:pt x="1501919" y="862916"/>
                    <a:pt x="1545735" y="765674"/>
                    <a:pt x="1650596" y="782993"/>
                  </a:cubicBezTo>
                  <a:cubicBezTo>
                    <a:pt x="1694844" y="790266"/>
                    <a:pt x="1722726" y="745932"/>
                    <a:pt x="1731559" y="730519"/>
                  </a:cubicBezTo>
                  <a:cubicBezTo>
                    <a:pt x="1740391" y="715019"/>
                    <a:pt x="1753639" y="715711"/>
                    <a:pt x="1765416" y="711988"/>
                  </a:cubicBezTo>
                  <a:cubicBezTo>
                    <a:pt x="1777192" y="708265"/>
                    <a:pt x="1816071" y="691812"/>
                    <a:pt x="1807152" y="626956"/>
                  </a:cubicBezTo>
                  <a:cubicBezTo>
                    <a:pt x="1798147" y="562099"/>
                    <a:pt x="1762904" y="558376"/>
                    <a:pt x="1758488" y="563485"/>
                  </a:cubicBezTo>
                  <a:cubicBezTo>
                    <a:pt x="1754072" y="568680"/>
                    <a:pt x="1766888" y="594917"/>
                    <a:pt x="1765589" y="606693"/>
                  </a:cubicBezTo>
                  <a:cubicBezTo>
                    <a:pt x="1764463" y="616565"/>
                    <a:pt x="1762385" y="648603"/>
                    <a:pt x="1733637" y="648603"/>
                  </a:cubicBezTo>
                  <a:cubicBezTo>
                    <a:pt x="1717704" y="648603"/>
                    <a:pt x="1738226" y="626956"/>
                    <a:pt x="1741517" y="620288"/>
                  </a:cubicBezTo>
                  <a:cubicBezTo>
                    <a:pt x="1749137" y="604962"/>
                    <a:pt x="1746799" y="586691"/>
                    <a:pt x="1739352" y="585305"/>
                  </a:cubicBezTo>
                  <a:cubicBezTo>
                    <a:pt x="1731385" y="583834"/>
                    <a:pt x="1725670" y="615353"/>
                    <a:pt x="1719089" y="616998"/>
                  </a:cubicBezTo>
                  <a:cubicBezTo>
                    <a:pt x="1704456" y="620635"/>
                    <a:pt x="1744807" y="579244"/>
                    <a:pt x="1722900" y="558462"/>
                  </a:cubicBezTo>
                  <a:cubicBezTo>
                    <a:pt x="1714067" y="550063"/>
                    <a:pt x="1699953" y="612062"/>
                    <a:pt x="1681856" y="597082"/>
                  </a:cubicBezTo>
                  <a:cubicBezTo>
                    <a:pt x="1668347" y="585912"/>
                    <a:pt x="1688263" y="583227"/>
                    <a:pt x="1703676" y="565476"/>
                  </a:cubicBezTo>
                  <a:cubicBezTo>
                    <a:pt x="1719089" y="547725"/>
                    <a:pt x="1725497" y="507980"/>
                    <a:pt x="1708439" y="477067"/>
                  </a:cubicBezTo>
                  <a:cubicBezTo>
                    <a:pt x="1687830" y="439573"/>
                    <a:pt x="1649817" y="428922"/>
                    <a:pt x="1627650" y="426065"/>
                  </a:cubicBezTo>
                  <a:cubicBezTo>
                    <a:pt x="1605569" y="423207"/>
                    <a:pt x="1604789" y="432732"/>
                    <a:pt x="1612929" y="437149"/>
                  </a:cubicBezTo>
                  <a:cubicBezTo>
                    <a:pt x="1620982" y="441565"/>
                    <a:pt x="1663671" y="459835"/>
                    <a:pt x="1670512" y="493952"/>
                  </a:cubicBezTo>
                  <a:cubicBezTo>
                    <a:pt x="1679691" y="539932"/>
                    <a:pt x="1669213" y="560281"/>
                    <a:pt x="1653713" y="544088"/>
                  </a:cubicBezTo>
                  <a:cubicBezTo>
                    <a:pt x="1638214" y="527896"/>
                    <a:pt x="1650683" y="511703"/>
                    <a:pt x="1629295" y="502871"/>
                  </a:cubicBezTo>
                  <a:cubicBezTo>
                    <a:pt x="1607907" y="494125"/>
                    <a:pt x="1621848" y="471179"/>
                    <a:pt x="1608599" y="465377"/>
                  </a:cubicBezTo>
                  <a:cubicBezTo>
                    <a:pt x="1595351" y="459489"/>
                    <a:pt x="1595351" y="455852"/>
                    <a:pt x="1583488" y="438188"/>
                  </a:cubicBezTo>
                  <a:cubicBezTo>
                    <a:pt x="1571625" y="420523"/>
                    <a:pt x="1532573" y="425026"/>
                    <a:pt x="1517852" y="406668"/>
                  </a:cubicBezTo>
                  <a:cubicBezTo>
                    <a:pt x="1503132" y="388311"/>
                    <a:pt x="1505210" y="356532"/>
                    <a:pt x="1519151" y="332200"/>
                  </a:cubicBezTo>
                  <a:cubicBezTo>
                    <a:pt x="1533092" y="307868"/>
                    <a:pt x="1541925" y="289424"/>
                    <a:pt x="1525732" y="293840"/>
                  </a:cubicBezTo>
                  <a:cubicBezTo>
                    <a:pt x="1509539" y="298257"/>
                    <a:pt x="1476462" y="348479"/>
                    <a:pt x="1459577" y="357398"/>
                  </a:cubicBezTo>
                  <a:cubicBezTo>
                    <a:pt x="1459577" y="357398"/>
                    <a:pt x="1443384" y="366317"/>
                    <a:pt x="1448493" y="350817"/>
                  </a:cubicBezTo>
                  <a:cubicBezTo>
                    <a:pt x="1453602" y="335318"/>
                    <a:pt x="1484428" y="282930"/>
                    <a:pt x="1552142" y="232621"/>
                  </a:cubicBezTo>
                  <a:cubicBezTo>
                    <a:pt x="1619856" y="182398"/>
                    <a:pt x="1722900" y="140834"/>
                    <a:pt x="1786284" y="162049"/>
                  </a:cubicBezTo>
                  <a:cubicBezTo>
                    <a:pt x="1849755" y="183264"/>
                    <a:pt x="1840057" y="213224"/>
                    <a:pt x="1846032" y="233140"/>
                  </a:cubicBezTo>
                  <a:cubicBezTo>
                    <a:pt x="1851920" y="253056"/>
                    <a:pt x="1861272" y="253662"/>
                    <a:pt x="1870104" y="246302"/>
                  </a:cubicBezTo>
                  <a:cubicBezTo>
                    <a:pt x="1878936" y="238942"/>
                    <a:pt x="1880581" y="215995"/>
                    <a:pt x="1878330" y="206384"/>
                  </a:cubicBezTo>
                  <a:cubicBezTo>
                    <a:pt x="1876079" y="196859"/>
                    <a:pt x="1886383" y="194607"/>
                    <a:pt x="1893137" y="206384"/>
                  </a:cubicBezTo>
                  <a:cubicBezTo>
                    <a:pt x="1899805" y="218160"/>
                    <a:pt x="1898419" y="250112"/>
                    <a:pt x="1894783" y="264919"/>
                  </a:cubicBezTo>
                  <a:cubicBezTo>
                    <a:pt x="1891146" y="279640"/>
                    <a:pt x="1891578" y="297997"/>
                    <a:pt x="1901883" y="305357"/>
                  </a:cubicBezTo>
                  <a:cubicBezTo>
                    <a:pt x="1912187" y="312717"/>
                    <a:pt x="1923790" y="316181"/>
                    <a:pt x="1921539" y="329429"/>
                  </a:cubicBezTo>
                  <a:cubicBezTo>
                    <a:pt x="1919374" y="342678"/>
                    <a:pt x="1909936" y="352636"/>
                    <a:pt x="1918768" y="366577"/>
                  </a:cubicBezTo>
                  <a:cubicBezTo>
                    <a:pt x="1927600" y="380518"/>
                    <a:pt x="1935307" y="386926"/>
                    <a:pt x="1932449" y="405370"/>
                  </a:cubicBezTo>
                  <a:cubicBezTo>
                    <a:pt x="1929505" y="423813"/>
                    <a:pt x="1918076" y="425199"/>
                    <a:pt x="1916603" y="414115"/>
                  </a:cubicBezTo>
                  <a:cubicBezTo>
                    <a:pt x="1915131" y="403032"/>
                    <a:pt x="1908897" y="394546"/>
                    <a:pt x="1896341" y="379133"/>
                  </a:cubicBezTo>
                  <a:cubicBezTo>
                    <a:pt x="1883785" y="363719"/>
                    <a:pt x="1887422" y="350558"/>
                    <a:pt x="1892531" y="334279"/>
                  </a:cubicBezTo>
                  <a:cubicBezTo>
                    <a:pt x="1897640" y="318086"/>
                    <a:pt x="1880062" y="291156"/>
                    <a:pt x="1866814" y="294879"/>
                  </a:cubicBezTo>
                  <a:cubicBezTo>
                    <a:pt x="1853565" y="298603"/>
                    <a:pt x="1831051" y="321203"/>
                    <a:pt x="1846551" y="355060"/>
                  </a:cubicBezTo>
                  <a:cubicBezTo>
                    <a:pt x="1862138" y="388917"/>
                    <a:pt x="1907252" y="435936"/>
                    <a:pt x="1900671" y="455159"/>
                  </a:cubicBezTo>
                  <a:cubicBezTo>
                    <a:pt x="1894090" y="474296"/>
                    <a:pt x="1859973" y="483215"/>
                    <a:pt x="1859973" y="483215"/>
                  </a:cubicBezTo>
                  <a:cubicBezTo>
                    <a:pt x="1859973" y="483215"/>
                    <a:pt x="1841529" y="492134"/>
                    <a:pt x="1843780" y="499494"/>
                  </a:cubicBezTo>
                  <a:cubicBezTo>
                    <a:pt x="1846032" y="506854"/>
                    <a:pt x="1857115" y="504603"/>
                    <a:pt x="1868805" y="498715"/>
                  </a:cubicBezTo>
                  <a:cubicBezTo>
                    <a:pt x="1880581" y="492826"/>
                    <a:pt x="1880581" y="492826"/>
                    <a:pt x="1880581" y="492826"/>
                  </a:cubicBezTo>
                  <a:cubicBezTo>
                    <a:pt x="1880581" y="492826"/>
                    <a:pt x="1928466" y="483128"/>
                    <a:pt x="1933662" y="496377"/>
                  </a:cubicBezTo>
                  <a:cubicBezTo>
                    <a:pt x="1938857" y="509625"/>
                    <a:pt x="1932969" y="511877"/>
                    <a:pt x="1914612" y="522960"/>
                  </a:cubicBezTo>
                  <a:cubicBezTo>
                    <a:pt x="1896168" y="534044"/>
                    <a:pt x="1870537" y="567295"/>
                    <a:pt x="1869065" y="583487"/>
                  </a:cubicBezTo>
                  <a:cubicBezTo>
                    <a:pt x="1867680" y="599680"/>
                    <a:pt x="1869151" y="611456"/>
                    <a:pt x="1877291" y="626956"/>
                  </a:cubicBezTo>
                  <a:cubicBezTo>
                    <a:pt x="1885431" y="642369"/>
                    <a:pt x="1858674" y="653366"/>
                    <a:pt x="1854171" y="637866"/>
                  </a:cubicBezTo>
                  <a:cubicBezTo>
                    <a:pt x="1849668" y="622366"/>
                    <a:pt x="1857462" y="596303"/>
                    <a:pt x="1845945" y="589722"/>
                  </a:cubicBezTo>
                  <a:cubicBezTo>
                    <a:pt x="1840057" y="586345"/>
                    <a:pt x="1831485" y="584266"/>
                    <a:pt x="1825596" y="615266"/>
                  </a:cubicBezTo>
                  <a:cubicBezTo>
                    <a:pt x="1819795" y="646266"/>
                    <a:pt x="1815811" y="708957"/>
                    <a:pt x="1863956" y="715538"/>
                  </a:cubicBezTo>
                  <a:cubicBezTo>
                    <a:pt x="1893224" y="719521"/>
                    <a:pt x="1915131" y="711209"/>
                    <a:pt x="1930631" y="723765"/>
                  </a:cubicBezTo>
                  <a:cubicBezTo>
                    <a:pt x="1946131" y="736233"/>
                    <a:pt x="1991678" y="749049"/>
                    <a:pt x="2010208" y="802043"/>
                  </a:cubicBezTo>
                  <a:cubicBezTo>
                    <a:pt x="2028739" y="855036"/>
                    <a:pt x="2019300" y="894868"/>
                    <a:pt x="2009775" y="917035"/>
                  </a:cubicBezTo>
                  <a:cubicBezTo>
                    <a:pt x="2000250" y="939202"/>
                    <a:pt x="1987694" y="949507"/>
                    <a:pt x="1994362" y="956088"/>
                  </a:cubicBezTo>
                  <a:cubicBezTo>
                    <a:pt x="2001029" y="962669"/>
                    <a:pt x="2015750" y="956780"/>
                    <a:pt x="2023110" y="949420"/>
                  </a:cubicBezTo>
                  <a:cubicBezTo>
                    <a:pt x="2030470" y="942060"/>
                    <a:pt x="2045191" y="936085"/>
                    <a:pt x="2048914" y="949334"/>
                  </a:cubicBezTo>
                  <a:cubicBezTo>
                    <a:pt x="2052638" y="962495"/>
                    <a:pt x="2072121" y="999297"/>
                    <a:pt x="2058699" y="1047961"/>
                  </a:cubicBezTo>
                  <a:close/>
                  <a:moveTo>
                    <a:pt x="2317779" y="1107449"/>
                  </a:moveTo>
                  <a:cubicBezTo>
                    <a:pt x="2323494" y="1109267"/>
                    <a:pt x="2329296" y="1113424"/>
                    <a:pt x="2328170" y="1120004"/>
                  </a:cubicBezTo>
                  <a:cubicBezTo>
                    <a:pt x="2327131" y="1126152"/>
                    <a:pt x="2325832" y="1131261"/>
                    <a:pt x="2324447" y="1135071"/>
                  </a:cubicBezTo>
                  <a:cubicBezTo>
                    <a:pt x="2322455" y="1140613"/>
                    <a:pt x="2312064" y="1140007"/>
                    <a:pt x="2307821" y="1139747"/>
                  </a:cubicBezTo>
                  <a:cubicBezTo>
                    <a:pt x="2268769" y="1136890"/>
                    <a:pt x="2137324" y="1125460"/>
                    <a:pt x="2120958" y="1123901"/>
                  </a:cubicBezTo>
                  <a:cubicBezTo>
                    <a:pt x="2108835" y="1122689"/>
                    <a:pt x="2101735" y="1122342"/>
                    <a:pt x="2097319" y="1118186"/>
                  </a:cubicBezTo>
                  <a:cubicBezTo>
                    <a:pt x="2095414" y="1116454"/>
                    <a:pt x="2094894" y="1113770"/>
                    <a:pt x="2096453" y="1110826"/>
                  </a:cubicBezTo>
                  <a:cubicBezTo>
                    <a:pt x="2111606" y="1082511"/>
                    <a:pt x="2117494" y="1064067"/>
                    <a:pt x="2120352" y="1049866"/>
                  </a:cubicBezTo>
                  <a:cubicBezTo>
                    <a:pt x="2121044" y="1046229"/>
                    <a:pt x="2124162" y="1044324"/>
                    <a:pt x="2128232" y="1045623"/>
                  </a:cubicBezTo>
                  <a:cubicBezTo>
                    <a:pt x="2166245" y="1058005"/>
                    <a:pt x="2305483" y="1103465"/>
                    <a:pt x="2317779" y="1107449"/>
                  </a:cubicBezTo>
                  <a:close/>
                </a:path>
              </a:pathLst>
            </a:custGeom>
            <a:solidFill>
              <a:srgbClr val="253154"/>
            </a:solidFill>
            <a:ln w="86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</p:spTree>
    <p:extLst>
      <p:ext uri="{BB962C8B-B14F-4D97-AF65-F5344CB8AC3E}">
        <p14:creationId xmlns:p14="http://schemas.microsoft.com/office/powerpoint/2010/main" val="26260090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og indholdsobjekt, 4 sp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58C25A-631D-4AD1-B5AF-2428B6D828FC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3421E187-6273-4AA2-B245-5B647F7B43B5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9" name="Kombinationstegning: figur 108">
              <a:extLst>
                <a:ext uri="{FF2B5EF4-FFF2-40B4-BE49-F238E27FC236}">
                  <a16:creationId xmlns:a16="http://schemas.microsoft.com/office/drawing/2014/main" id="{8FE65EB6-5EEA-408F-9801-272FD70A9367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10" name="Grafik 2">
              <a:extLst>
                <a:ext uri="{FF2B5EF4-FFF2-40B4-BE49-F238E27FC236}">
                  <a16:creationId xmlns:a16="http://schemas.microsoft.com/office/drawing/2014/main" id="{C61094D7-BCD4-40B0-BBC4-DC8034964D8E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4" name="Kombinationstegning: figur 123">
                <a:extLst>
                  <a:ext uri="{FF2B5EF4-FFF2-40B4-BE49-F238E27FC236}">
                    <a16:creationId xmlns:a16="http://schemas.microsoft.com/office/drawing/2014/main" id="{73FA19F3-C38B-4782-A266-BABB961ECEEC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5" name="Kombinationstegning: figur 124">
                <a:extLst>
                  <a:ext uri="{FF2B5EF4-FFF2-40B4-BE49-F238E27FC236}">
                    <a16:creationId xmlns:a16="http://schemas.microsoft.com/office/drawing/2014/main" id="{9594339D-377B-4A8F-9156-8B8E7E6FD2CE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6" name="Grafik 2">
                <a:extLst>
                  <a:ext uri="{FF2B5EF4-FFF2-40B4-BE49-F238E27FC236}">
                    <a16:creationId xmlns:a16="http://schemas.microsoft.com/office/drawing/2014/main" id="{41379574-DE0E-4086-98B3-9E11BB8B24ED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CE165640-A9E1-4BF7-81A3-15EB680DF772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21A70FFE-CBD8-4F58-A305-92FBC0946788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EBC0B148-0B40-4CF0-A3C4-49C4D7FA02C6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3253D0FE-F0AF-4356-A043-62652910301F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595F5725-14A2-410E-B1DD-A0A29934ABB2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89E7664C-3F98-4E5F-B84D-EDDF21E1694A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65EFE2A9-9A0B-4D74-A3F2-C4F4C37C752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61373ED7-4997-4F5B-88EB-5E9011C5D250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58989105-884F-480A-85C6-7711FFC22792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814AC26C-4E2F-4346-BC5D-3FCC5BD2354D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E6FA04D7-2AAB-459F-BC77-C7993579229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D60AF61A-3E81-489B-A9BB-4B7D77297920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A721B312-AC69-4537-ADFE-27BF7210004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299A9B2A-FA44-4A24-8F7E-B1C87D652372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972C0CBD-0C31-443C-A6B2-0FC5DD52974B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8219F865-7049-4865-A14E-69496FE86307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3" name="Grafik 2">
                  <a:extLst>
                    <a:ext uri="{FF2B5EF4-FFF2-40B4-BE49-F238E27FC236}">
                      <a16:creationId xmlns:a16="http://schemas.microsoft.com/office/drawing/2014/main" id="{2191FDF6-5464-4036-A26A-90072473CB61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F5EC1FA6-993C-471E-88BE-3DF2AF6E42E5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5814C635-F1E5-4B08-BAAA-8FB9AB425E58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5EF38A41-20A0-476D-93EF-9E8C9F2A9397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9" name="Kombinationstegning: figur 158">
                    <a:extLst>
                      <a:ext uri="{FF2B5EF4-FFF2-40B4-BE49-F238E27FC236}">
                        <a16:creationId xmlns:a16="http://schemas.microsoft.com/office/drawing/2014/main" id="{DFB13D26-EE07-401E-AEE4-546B8B9AB0D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9ED669BA-0E58-47AE-ABCC-EFFED6370F7A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BD489E57-9A75-483E-AE4E-34C050A7734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74DAF5E4-31D6-4BC1-8020-2AABDA8AC91A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0034D67D-14AC-4CED-B463-EE34D9F0565C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101D8930-D1BD-4487-B3C5-D7A63F970115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947C9D8A-1715-441C-8D78-2943B2082F04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F702A0BF-0538-461F-BA7D-A3446341DC76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0A049878-A0C1-4E4A-AFF0-62E57F1C8E0B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C7FB6C27-B841-4FBF-B71A-958233B3C8B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C6152797-5FC3-48A2-80D7-4BF1E57057B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ADD1DBFF-76ED-468C-9BF8-582B4E71290F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5" name="Kombinationstegning: figur 154">
                  <a:extLst>
                    <a:ext uri="{FF2B5EF4-FFF2-40B4-BE49-F238E27FC236}">
                      <a16:creationId xmlns:a16="http://schemas.microsoft.com/office/drawing/2014/main" id="{2231A4EF-AF0D-4A6A-8702-B0625E5402BF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1" name="Grafik 2">
              <a:extLst>
                <a:ext uri="{FF2B5EF4-FFF2-40B4-BE49-F238E27FC236}">
                  <a16:creationId xmlns:a16="http://schemas.microsoft.com/office/drawing/2014/main" id="{3EBFBE31-FD9C-4BE8-8F18-3F46F966FEE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4" name="Grafik 2">
                <a:extLst>
                  <a:ext uri="{FF2B5EF4-FFF2-40B4-BE49-F238E27FC236}">
                    <a16:creationId xmlns:a16="http://schemas.microsoft.com/office/drawing/2014/main" id="{DC50E218-8C5F-493B-9F97-4E2329687C27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199BAF60-ACF0-47E7-A0A1-D81DCBB67A2B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C4AE67CF-A3AE-43E8-AA9C-645F8E5B6DD1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5" name="Grafik 2">
                <a:extLst>
                  <a:ext uri="{FF2B5EF4-FFF2-40B4-BE49-F238E27FC236}">
                    <a16:creationId xmlns:a16="http://schemas.microsoft.com/office/drawing/2014/main" id="{C02BD092-DA03-4F6B-A4BC-9FFE6B3F7BBC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438A4E75-1A43-4A80-9D33-28E1748909E6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32C912C1-71AB-4D19-BA9D-463F7284CDA7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B52A3EFD-22CA-4DC4-8FC0-0974FADD62E3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C9C3276D-48CE-4BE3-9969-60F1E9030A41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9C19E7E8-D68F-42DA-9A62-5D6A6B39833E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88CC9AAB-6419-4E4D-B456-F8C57779265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2165DD07-BBB7-41A8-A9E4-3FB8359C546A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A02253A1-3792-454F-9084-D89C14538A44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60" name="Lige forbindelse 159">
            <a:extLst>
              <a:ext uri="{FF2B5EF4-FFF2-40B4-BE49-F238E27FC236}">
                <a16:creationId xmlns:a16="http://schemas.microsoft.com/office/drawing/2014/main" id="{913186C0-083E-4A1B-A959-6488B3F04249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96541B4D-6A81-4701-8642-3E65D9DC9C1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19250" y="6129338"/>
            <a:ext cx="2052001" cy="161927"/>
          </a:xfrm>
        </p:spPr>
        <p:txBody>
          <a:bodyPr anchor="b" anchorCtr="0"/>
          <a:lstStyle>
            <a:lvl1pPr marL="0" indent="0">
              <a:lnSpc>
                <a:spcPts val="960"/>
              </a:lnSpc>
              <a:buNone/>
              <a:defRPr sz="800"/>
            </a:lvl1pPr>
            <a:lvl2pPr marL="180000" indent="0">
              <a:lnSpc>
                <a:spcPct val="100000"/>
              </a:lnSpc>
              <a:buNone/>
              <a:defRPr sz="800"/>
            </a:lvl2pPr>
            <a:lvl3pPr marL="360000" indent="0">
              <a:lnSpc>
                <a:spcPct val="100000"/>
              </a:lnSpc>
              <a:buNone/>
              <a:defRPr sz="800"/>
            </a:lvl3pPr>
            <a:lvl4pPr marL="540000" indent="0">
              <a:lnSpc>
                <a:spcPct val="100000"/>
              </a:lnSpc>
              <a:buNone/>
              <a:defRPr sz="800"/>
            </a:lvl4pPr>
            <a:lvl5pPr marL="720000" indent="0">
              <a:lnSpc>
                <a:spcPct val="100000"/>
              </a:lnSpc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10" name="Pladsholder til tekst 9">
            <a:extLst>
              <a:ext uri="{FF2B5EF4-FFF2-40B4-BE49-F238E27FC236}">
                <a16:creationId xmlns:a16="http://schemas.microsoft.com/office/drawing/2014/main" id="{26BC236F-6883-42CC-9E2B-E5D68760EE9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87825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grpSp>
        <p:nvGrpSpPr>
          <p:cNvPr id="161" name="Gruppe 160">
            <a:extLst>
              <a:ext uri="{FF2B5EF4-FFF2-40B4-BE49-F238E27FC236}">
                <a16:creationId xmlns:a16="http://schemas.microsoft.com/office/drawing/2014/main" id="{70378D6D-A42E-42EF-B253-EBB0F4898100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2" name="Kombinationstegning: figur 161">
              <a:extLst>
                <a:ext uri="{FF2B5EF4-FFF2-40B4-BE49-F238E27FC236}">
                  <a16:creationId xmlns:a16="http://schemas.microsoft.com/office/drawing/2014/main" id="{B238B6AE-4235-4429-B19A-161AE28010C6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3" name="Grafik 2">
              <a:extLst>
                <a:ext uri="{FF2B5EF4-FFF2-40B4-BE49-F238E27FC236}">
                  <a16:creationId xmlns:a16="http://schemas.microsoft.com/office/drawing/2014/main" id="{A0917A46-D112-4FB4-A932-2584D6C27EB4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F00C9210-5814-4976-9F7E-5665043C754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8" name="Kombinationstegning: figur 177">
                <a:extLst>
                  <a:ext uri="{FF2B5EF4-FFF2-40B4-BE49-F238E27FC236}">
                    <a16:creationId xmlns:a16="http://schemas.microsoft.com/office/drawing/2014/main" id="{3AFE578B-A152-4E5F-9C27-C50B2AA0AC13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9" name="Grafik 2">
                <a:extLst>
                  <a:ext uri="{FF2B5EF4-FFF2-40B4-BE49-F238E27FC236}">
                    <a16:creationId xmlns:a16="http://schemas.microsoft.com/office/drawing/2014/main" id="{2F806C79-DC61-4490-A5BC-31CBA1B635FB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BA3B7D6A-01D9-45D7-8F16-3670153A0B8F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33290560-1C0B-4668-843A-094116618209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139AE715-46D2-4D6D-B267-0DCBFD9F41A8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AEC934D4-360F-43F5-9109-6C0AD22375C7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A932685-0099-4AF4-BEAF-5EB196892CD7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A127C446-0856-472F-B395-E36DA41A6571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B60710FA-A695-487F-BB28-C3C3CF6CA1E2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6CBD35A9-7CF4-4493-9480-5174B989E8F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ED9CF170-5F31-4B5E-BF75-735E1A452CA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D0B3E9A8-750D-4E9E-9E7A-DCAC2E94A644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129AB08A-BA46-4FEC-8B3C-3D830E83DC81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5FD4EAAB-B3AA-40A9-BB58-907FE51BC104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421B6766-0F73-42CF-9391-1EB75073945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8C7F8676-1E8E-4A2D-876E-A11681C5056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3F6A528C-1B4C-4041-BF86-808EFC3AEA1C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32616997-8F27-4AC0-99AE-C5C8EC7D33C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6" name="Grafik 2">
                  <a:extLst>
                    <a:ext uri="{FF2B5EF4-FFF2-40B4-BE49-F238E27FC236}">
                      <a16:creationId xmlns:a16="http://schemas.microsoft.com/office/drawing/2014/main" id="{ED14D976-C739-43E2-AB57-A2F8E39B3B5B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A5A67144-01F4-4D63-9098-AC559DEC9E87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C784BA1F-7277-412C-8DB1-09361F0F2A31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469C897A-2AE3-4907-92AB-2C873D2376C3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15E0A851-E099-449C-9231-F63488ADFED0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8D389351-8D5A-4758-A6BA-1DFFE9A2BFD4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B276E7AE-F70E-4A02-86D2-FE838E39C321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A1F25C43-DDFC-4520-B0EA-E52DE51F4CD3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D154BEBB-CA60-4431-8D82-3679E38903F6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9681006C-F9E3-4917-BAC8-A06B2C4E360F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707EE107-68EA-4D14-AD56-69CE3059158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23382B66-67E8-4A58-98DC-F28C1B5641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426058C7-B515-4A47-9385-D8C565C3632E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BBFB0BFB-6046-43D2-A17F-E3E6A91C980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D07DA565-8F1B-465B-ABEF-694AAF9DC7EA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C63B47C0-AB80-49FD-9AB0-F257D77C02B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8" name="Kombinationstegning: figur 207">
                  <a:extLst>
                    <a:ext uri="{FF2B5EF4-FFF2-40B4-BE49-F238E27FC236}">
                      <a16:creationId xmlns:a16="http://schemas.microsoft.com/office/drawing/2014/main" id="{0F078FD3-CB4A-41C7-84DB-EAEA0B93903A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4" name="Grafik 2">
              <a:extLst>
                <a:ext uri="{FF2B5EF4-FFF2-40B4-BE49-F238E27FC236}">
                  <a16:creationId xmlns:a16="http://schemas.microsoft.com/office/drawing/2014/main" id="{E719B0C0-3DA7-4360-9026-F11B3990BDEC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7" name="Grafik 2">
                <a:extLst>
                  <a:ext uri="{FF2B5EF4-FFF2-40B4-BE49-F238E27FC236}">
                    <a16:creationId xmlns:a16="http://schemas.microsoft.com/office/drawing/2014/main" id="{A39AA7DD-CA54-4E09-A674-8E7FA902A090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F1989F39-55FD-45B4-A748-909B5EF26F59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6" name="Kombinationstegning: figur 175">
                  <a:extLst>
                    <a:ext uri="{FF2B5EF4-FFF2-40B4-BE49-F238E27FC236}">
                      <a16:creationId xmlns:a16="http://schemas.microsoft.com/office/drawing/2014/main" id="{A3A86D1A-A6EC-4FCA-8468-E728D21E5509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8" name="Grafik 2">
                <a:extLst>
                  <a:ext uri="{FF2B5EF4-FFF2-40B4-BE49-F238E27FC236}">
                    <a16:creationId xmlns:a16="http://schemas.microsoft.com/office/drawing/2014/main" id="{3F03C770-207C-481F-8249-3ECA63D1D211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C771D1CA-436B-475D-891B-4A061CA699DE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7A87DF08-6EED-4365-A909-A740FC1860B4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9702D732-74BD-48E4-A67C-1E589BD9E8CD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00121B6A-D852-41A6-8386-5AD4E6C0E59E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C476CBC2-5117-417A-97EF-782466DB2F50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C97B7B85-5561-4A1B-97A9-65698C1CE48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2149DE01-C3CF-470C-A000-D9ADC8650720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1EAC694B-8DF2-40E4-95AA-E8F2D658898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3" name="Lige forbindelse 212">
            <a:extLst>
              <a:ext uri="{FF2B5EF4-FFF2-40B4-BE49-F238E27FC236}">
                <a16:creationId xmlns:a16="http://schemas.microsoft.com/office/drawing/2014/main" id="{D186E4E8-7372-4A1F-BBA1-B487B6F1CDA5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Pladsholder til tekst 9">
            <a:extLst>
              <a:ext uri="{FF2B5EF4-FFF2-40B4-BE49-F238E27FC236}">
                <a16:creationId xmlns:a16="http://schemas.microsoft.com/office/drawing/2014/main" id="{7C1E6825-D0B2-416F-BA75-8427C9469AB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755650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216" name="Pladsholder til tekst 9">
            <a:extLst>
              <a:ext uri="{FF2B5EF4-FFF2-40B4-BE49-F238E27FC236}">
                <a16:creationId xmlns:a16="http://schemas.microsoft.com/office/drawing/2014/main" id="{3137DC58-1008-4A7C-B26C-C468BB41F28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301800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9" name="Pladsholder til billede 8">
            <a:extLst>
              <a:ext uri="{FF2B5EF4-FFF2-40B4-BE49-F238E27FC236}">
                <a16:creationId xmlns:a16="http://schemas.microsoft.com/office/drawing/2014/main" id="{0FFB30A5-CBD7-4334-87E9-6A1CBE24FAA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19250" y="1795462"/>
            <a:ext cx="2052000" cy="123824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7" name="Pladsholder til billede 8">
            <a:extLst>
              <a:ext uri="{FF2B5EF4-FFF2-40B4-BE49-F238E27FC236}">
                <a16:creationId xmlns:a16="http://schemas.microsoft.com/office/drawing/2014/main" id="{15A72BB3-7299-45BE-849A-9A976883D0B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186782" y="1795463"/>
            <a:ext cx="2052000" cy="12382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8" name="Pladsholder til billede 8">
            <a:extLst>
              <a:ext uri="{FF2B5EF4-FFF2-40B4-BE49-F238E27FC236}">
                <a16:creationId xmlns:a16="http://schemas.microsoft.com/office/drawing/2014/main" id="{B683CAF5-FD74-490D-904B-BF59578ECCA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743700" y="1795466"/>
            <a:ext cx="2052638" cy="123824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9" name="Pladsholder til billede 8">
            <a:extLst>
              <a:ext uri="{FF2B5EF4-FFF2-40B4-BE49-F238E27FC236}">
                <a16:creationId xmlns:a16="http://schemas.microsoft.com/office/drawing/2014/main" id="{F124CA34-4ED1-4547-A03C-46F7B18418C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1800" y="1795463"/>
            <a:ext cx="2052638" cy="123825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11" name="Pladsholder til tekst 10">
            <a:extLst>
              <a:ext uri="{FF2B5EF4-FFF2-40B4-BE49-F238E27FC236}">
                <a16:creationId xmlns:a16="http://schemas.microsoft.com/office/drawing/2014/main" id="{85D35725-1744-491B-9B2B-AE4757DD1568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619251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0" name="Pladsholder til tekst 10">
            <a:extLst>
              <a:ext uri="{FF2B5EF4-FFF2-40B4-BE49-F238E27FC236}">
                <a16:creationId xmlns:a16="http://schemas.microsoft.com/office/drawing/2014/main" id="{B27580A0-DF6B-422C-A834-A89635CEF91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188463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1" name="Pladsholder til tekst 10">
            <a:extLst>
              <a:ext uri="{FF2B5EF4-FFF2-40B4-BE49-F238E27FC236}">
                <a16:creationId xmlns:a16="http://schemas.microsoft.com/office/drawing/2014/main" id="{695030C0-3B88-4B0D-8D8F-D2C34AE8310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743700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2" name="Pladsholder til tekst 10">
            <a:extLst>
              <a:ext uri="{FF2B5EF4-FFF2-40B4-BE49-F238E27FC236}">
                <a16:creationId xmlns:a16="http://schemas.microsoft.com/office/drawing/2014/main" id="{045C74CB-F33F-448C-9363-EAA9D85EA08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302438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16349492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320" userDrawn="1">
          <p15:clr>
            <a:srgbClr val="A4A3A4"/>
          </p15:clr>
        </p15:guide>
        <p15:guide id="2" pos="2638" userDrawn="1">
          <p15:clr>
            <a:srgbClr val="A4A3A4"/>
          </p15:clr>
        </p15:guide>
        <p15:guide id="3" pos="5541" userDrawn="1">
          <p15:clr>
            <a:srgbClr val="A4A3A4"/>
          </p15:clr>
        </p15:guide>
        <p15:guide id="4" pos="5858" userDrawn="1">
          <p15:clr>
            <a:srgbClr val="A4A3A4"/>
          </p15:clr>
        </p15:guide>
        <p15:guide id="5" pos="3931" userDrawn="1">
          <p15:clr>
            <a:srgbClr val="A4A3A4"/>
          </p15:clr>
        </p15:guide>
        <p15:guide id="6" pos="4248" userDrawn="1">
          <p15:clr>
            <a:srgbClr val="A4A3A4"/>
          </p15:clr>
        </p15:guide>
        <p15:guide id="7" orient="horz" pos="1911" userDrawn="1">
          <p15:clr>
            <a:srgbClr val="A4A3A4"/>
          </p15:clr>
        </p15:guide>
        <p15:guide id="8" orient="horz" pos="2047" userDrawn="1">
          <p15:clr>
            <a:srgbClr val="A4A3A4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og stort foto/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dsholder til indhold 8">
            <a:extLst>
              <a:ext uri="{FF2B5EF4-FFF2-40B4-BE49-F238E27FC236}">
                <a16:creationId xmlns:a16="http://schemas.microsoft.com/office/drawing/2014/main" id="{57AF489A-725E-452A-A1F5-EF7A8C1D9CC9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735638" y="0"/>
            <a:ext cx="6456362" cy="6857995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3612400" cy="1003388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2160000"/>
            <a:ext cx="3615892" cy="3969338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6281F0-32A1-4F1D-8B4F-07E5DFDD8F07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6480000"/>
            <a:ext cx="36124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uppe 106">
            <a:extLst>
              <a:ext uri="{FF2B5EF4-FFF2-40B4-BE49-F238E27FC236}">
                <a16:creationId xmlns:a16="http://schemas.microsoft.com/office/drawing/2014/main" id="{1D0C0C4F-354D-4748-AB95-6A5961C41282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8" name="Kombinationstegning: figur 107">
              <a:extLst>
                <a:ext uri="{FF2B5EF4-FFF2-40B4-BE49-F238E27FC236}">
                  <a16:creationId xmlns:a16="http://schemas.microsoft.com/office/drawing/2014/main" id="{17F66672-D046-429D-A1D6-020A45197343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9" name="Grafik 2">
              <a:extLst>
                <a:ext uri="{FF2B5EF4-FFF2-40B4-BE49-F238E27FC236}">
                  <a16:creationId xmlns:a16="http://schemas.microsoft.com/office/drawing/2014/main" id="{B7D75E53-D8F8-429D-B0B5-52AC5CC185DD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3" name="Kombinationstegning: figur 122">
                <a:extLst>
                  <a:ext uri="{FF2B5EF4-FFF2-40B4-BE49-F238E27FC236}">
                    <a16:creationId xmlns:a16="http://schemas.microsoft.com/office/drawing/2014/main" id="{502EE465-EBAE-4883-87A2-9A15D0294EC5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4" name="Kombinationstegning: figur 123">
                <a:extLst>
                  <a:ext uri="{FF2B5EF4-FFF2-40B4-BE49-F238E27FC236}">
                    <a16:creationId xmlns:a16="http://schemas.microsoft.com/office/drawing/2014/main" id="{42A64B4C-EC60-4653-97D9-306A89031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5" name="Grafik 2">
                <a:extLst>
                  <a:ext uri="{FF2B5EF4-FFF2-40B4-BE49-F238E27FC236}">
                    <a16:creationId xmlns:a16="http://schemas.microsoft.com/office/drawing/2014/main" id="{D14C862E-9167-4C6E-AC4F-50525252C4C5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6" name="Kombinationstegning: figur 125">
                  <a:extLst>
                    <a:ext uri="{FF2B5EF4-FFF2-40B4-BE49-F238E27FC236}">
                      <a16:creationId xmlns:a16="http://schemas.microsoft.com/office/drawing/2014/main" id="{32B28B75-3CAF-4844-A38E-06485DABA9B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4EEA774A-258F-479C-82B6-64121C0ADF3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BBB0BB5B-2E06-4CF7-8D1B-00F47AD1F310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15EFEFE0-CFDD-4DB3-8E2B-47170C78D986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AB1E535A-EF7B-4572-BE13-38E768E478E4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8C6F7158-0A14-4728-95BB-2619F67996BD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7051F66F-7A2B-4B9C-81ED-689C6750EB86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20BBFE48-20B2-4653-8B4F-19C3D2FCA67D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0B9BD574-161A-4E14-BDF0-1B05143A57A3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8D4DADCA-7172-4637-8087-0BAF6573C4CC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DBA52D0B-3CFA-43BB-8FE4-8D5924671D9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041788FD-7EF6-46DA-9585-616303E778C5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2D6E7C14-24D1-4B13-B288-B7C5A296838B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C7BF1130-4EBB-403C-8D6C-D4A251E2BB0B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D3752018-3EB7-435F-A0DC-203FC3ADEA3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988C8DE5-B1EF-45B8-BEC8-804A92164752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2" name="Grafik 2">
                  <a:extLst>
                    <a:ext uri="{FF2B5EF4-FFF2-40B4-BE49-F238E27FC236}">
                      <a16:creationId xmlns:a16="http://schemas.microsoft.com/office/drawing/2014/main" id="{0F471FDF-4346-4925-B116-10148BD8964F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5" name="Kombinationstegning: figur 154">
                    <a:extLst>
                      <a:ext uri="{FF2B5EF4-FFF2-40B4-BE49-F238E27FC236}">
                        <a16:creationId xmlns:a16="http://schemas.microsoft.com/office/drawing/2014/main" id="{B628C1F6-01A1-4C95-9137-4D9B5BC20B8B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71C2D268-E819-445A-8558-86EDDF9534EE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A4051EC6-BE6C-472F-88DE-F3477076472C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B0C286AD-3C16-49BB-83BD-3D29921440BC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C9E7E1A4-26A0-4248-97EF-181B83B5E5E7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CBC27080-5BF9-4E7A-AD9B-F1EA3E70B913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E6D98805-C559-440C-83FE-8AA70872140A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CE0ABB02-1F46-40A1-B2FF-51C6DD78568A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CA334386-BFDB-4538-A6EC-E41902CC24B8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01B52706-4C57-4477-8A12-985E5BA5D25A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0CCF9B0A-83D4-4364-BEF9-2A79249EAA1C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9A0EF668-9560-44BC-B5A0-877C4F3C87F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FD94881F-7060-47D4-A3EB-8A39CB570EBD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5F2D8CF5-23DE-4B14-A6AB-6D6B53807FD4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6DF38429-D6FD-4CA4-B628-44C90488EABD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7041971B-7001-47B8-83FA-FF4EFB4C11D7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0" name="Grafik 2">
              <a:extLst>
                <a:ext uri="{FF2B5EF4-FFF2-40B4-BE49-F238E27FC236}">
                  <a16:creationId xmlns:a16="http://schemas.microsoft.com/office/drawing/2014/main" id="{04D34309-E1FE-4BDA-A96D-24F72D9E3FB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3" name="Grafik 2">
                <a:extLst>
                  <a:ext uri="{FF2B5EF4-FFF2-40B4-BE49-F238E27FC236}">
                    <a16:creationId xmlns:a16="http://schemas.microsoft.com/office/drawing/2014/main" id="{886F45B2-3E21-47E6-9BD3-46393E7BC7AF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3137410D-555D-4296-962F-4FACB0D3F516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C5027394-4E27-4C91-B257-1ACDB852FBD0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4" name="Grafik 2">
                <a:extLst>
                  <a:ext uri="{FF2B5EF4-FFF2-40B4-BE49-F238E27FC236}">
                    <a16:creationId xmlns:a16="http://schemas.microsoft.com/office/drawing/2014/main" id="{FEB159A8-189E-442A-AD5E-9B5EE34D9D66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5" name="Kombinationstegning: figur 114">
                  <a:extLst>
                    <a:ext uri="{FF2B5EF4-FFF2-40B4-BE49-F238E27FC236}">
                      <a16:creationId xmlns:a16="http://schemas.microsoft.com/office/drawing/2014/main" id="{6B8D4970-265F-4E39-BD42-9CE96313DB54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A0104452-E709-4D22-B0B9-0EEA81B5753E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DC47AAF3-0340-46E8-A07F-E5AF3F3D1CA9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6AFA3639-E81D-4590-9CF5-1E169BCCBB8F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1C3A4798-7764-4957-A634-991B5902C3E5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7F35F977-1B00-46E9-93EB-33656C66B1EF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613AA58C-10F8-4307-919A-0FA44A3BCAD3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3C8C664B-E9F0-4D44-BF78-2FD6FF400E8A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9" name="Lige forbindelse 158">
            <a:extLst>
              <a:ext uri="{FF2B5EF4-FFF2-40B4-BE49-F238E27FC236}">
                <a16:creationId xmlns:a16="http://schemas.microsoft.com/office/drawing/2014/main" id="{E8101522-8ACD-4F08-B18E-7F51354725F7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0" name="Gruppe 159">
            <a:extLst>
              <a:ext uri="{FF2B5EF4-FFF2-40B4-BE49-F238E27FC236}">
                <a16:creationId xmlns:a16="http://schemas.microsoft.com/office/drawing/2014/main" id="{2E3C73AE-F34E-4669-B279-3193C3CE17D7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1" name="Kombinationstegning: figur 160">
              <a:extLst>
                <a:ext uri="{FF2B5EF4-FFF2-40B4-BE49-F238E27FC236}">
                  <a16:creationId xmlns:a16="http://schemas.microsoft.com/office/drawing/2014/main" id="{87660EEE-C084-4E1D-B0FB-D5743C6DA09A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2" name="Grafik 2">
              <a:extLst>
                <a:ext uri="{FF2B5EF4-FFF2-40B4-BE49-F238E27FC236}">
                  <a16:creationId xmlns:a16="http://schemas.microsoft.com/office/drawing/2014/main" id="{2CA2963C-3A0A-492B-AD20-D24B9AAC49D7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99722CE7-0246-4210-8BC1-7B3C5DD8975D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4397980D-6818-482F-B381-F2B93A771539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8" name="Grafik 2">
                <a:extLst>
                  <a:ext uri="{FF2B5EF4-FFF2-40B4-BE49-F238E27FC236}">
                    <a16:creationId xmlns:a16="http://schemas.microsoft.com/office/drawing/2014/main" id="{C640437F-F84C-40DA-945F-2FD3EC5FCBF0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79" name="Kombinationstegning: figur 178">
                  <a:extLst>
                    <a:ext uri="{FF2B5EF4-FFF2-40B4-BE49-F238E27FC236}">
                      <a16:creationId xmlns:a16="http://schemas.microsoft.com/office/drawing/2014/main" id="{575F268E-00F1-4791-AC30-AC630ED32F4A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6A43B903-F7E4-444D-942B-BC2B0D9B315D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C90D777E-084B-4461-B1CC-CEFEF19A755B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767A09BB-3FC1-4A04-A1DB-B4F28D4C9E6F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6F148019-9171-451F-8A18-D2C854DCBEE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9036567-ECE2-426A-BA61-E49D2F08764B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B80DA519-DBD6-41D3-924B-983AA477BB9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15BC2DFF-9693-46B2-91F1-E7F62CE2C5FC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852E8DB3-8A10-41DC-B2FE-38CA138F4302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4FC22931-D425-4176-8A93-096D06361CCB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43E7C060-4B3D-4DB8-8C1D-546B33695527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28E913AD-3923-45D0-8E33-2E0FFC5AA917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3D654EB3-3413-4AC5-953D-60D2A05E095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96A3C81E-FDDF-4C59-A992-70C0529E336C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ED25704C-4BBD-4452-B7F0-854B912EC2DE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60F92FF9-B1F5-480F-8CB7-BBA154C14A1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5" name="Grafik 2">
                  <a:extLst>
                    <a:ext uri="{FF2B5EF4-FFF2-40B4-BE49-F238E27FC236}">
                      <a16:creationId xmlns:a16="http://schemas.microsoft.com/office/drawing/2014/main" id="{53284A64-CC42-401A-B67C-C2C639257B09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9D88B4AE-8AA0-44D7-91EE-6EF89D183C1E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CB27BD69-8704-4232-A5A4-64A4AC904EF4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593C11CB-7B59-4D92-A105-17003BF5B13C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B0676AF2-4BE3-41BB-93AF-09018C41087E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20F30A95-3FC6-4D5E-AFA7-8B37C5ED5ABC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BC22FC3E-9876-48F0-B9D4-F025A38EE48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626220CE-D396-41EA-B221-89972E2E03EE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FC60D5EF-939F-4C47-9FA1-25043248EB56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EA03846C-DCD0-42C7-B5DD-F296F685A2E0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59DE9C2D-3657-482E-A043-75ED4CEDD3B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0E2BA1A7-C914-43AF-BD79-285092816680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2D3B6199-60CE-43A2-AE5A-BD592958BF4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65EE44E0-6474-491D-A12C-AAB98A790415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EEFCE390-6CD5-4C83-9085-DD8DC5D4F257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895A13A3-5619-49EB-8EAF-9B65A3A3EED4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059D2210-A372-46BD-8CD0-E93850E9402B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3" name="Grafik 2">
              <a:extLst>
                <a:ext uri="{FF2B5EF4-FFF2-40B4-BE49-F238E27FC236}">
                  <a16:creationId xmlns:a16="http://schemas.microsoft.com/office/drawing/2014/main" id="{49558519-0C7F-4A63-A8AB-1659CE9CAD2B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6" name="Grafik 2">
                <a:extLst>
                  <a:ext uri="{FF2B5EF4-FFF2-40B4-BE49-F238E27FC236}">
                    <a16:creationId xmlns:a16="http://schemas.microsoft.com/office/drawing/2014/main" id="{566105E4-E363-4ACE-BA94-0B8E4B1786C8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F731A891-C60D-4476-B3A0-4928CD99E590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88ED293F-89BF-4592-A779-B1E1C09A0E53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7" name="Grafik 2">
                <a:extLst>
                  <a:ext uri="{FF2B5EF4-FFF2-40B4-BE49-F238E27FC236}">
                    <a16:creationId xmlns:a16="http://schemas.microsoft.com/office/drawing/2014/main" id="{68C54E42-AF80-4E2A-983D-5718787DB7EF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8" name="Kombinationstegning: figur 167">
                  <a:extLst>
                    <a:ext uri="{FF2B5EF4-FFF2-40B4-BE49-F238E27FC236}">
                      <a16:creationId xmlns:a16="http://schemas.microsoft.com/office/drawing/2014/main" id="{3842A51B-5B47-4156-A7C0-9D85A0CF8127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638C199A-9E36-4156-BAC9-F2345FA87C0A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6F40915E-B6BF-4B6B-99B1-47C75EE93F4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D42D5324-68B9-4D53-93CC-D54CFEF2E907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33229A5D-CD7D-4F83-8D14-BD00F59D89C3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8E361CF2-71D2-49F7-A816-E72A4802717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A5999305-D339-4A14-9C43-0D4B6D6ADD03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76B59879-2C75-4984-B1DA-46A1AF0BDBB9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2" name="Lige forbindelse 211">
            <a:extLst>
              <a:ext uri="{FF2B5EF4-FFF2-40B4-BE49-F238E27FC236}">
                <a16:creationId xmlns:a16="http://schemas.microsoft.com/office/drawing/2014/main" id="{E43B16B6-6B78-4B5C-B19C-00A945CFAD8F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423398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613">
          <p15:clr>
            <a:srgbClr val="A4A3A4"/>
          </p15:clr>
        </p15:guide>
        <p15:guide id="2" pos="3296">
          <p15:clr>
            <a:srgbClr val="A4A3A4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slide, lodret foto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Pladsholder til billede 191">
            <a:extLst>
              <a:ext uri="{FF2B5EF4-FFF2-40B4-BE49-F238E27FC236}">
                <a16:creationId xmlns:a16="http://schemas.microsoft.com/office/drawing/2014/main" id="{E7AFC480-10FE-422B-ABC4-00BF9DD4DD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502" y="0"/>
            <a:ext cx="5460497" cy="6858000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r>
              <a:rPr lang="da-DK"/>
              <a:t>Klik på ikonet for at tilføje et billede</a:t>
            </a:r>
            <a:endParaRPr lang="da-DK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9822CBA-C172-4D54-AD00-E36DB0CE6B2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620000" y="1735452"/>
            <a:ext cx="4839415" cy="1962000"/>
          </a:xfrm>
        </p:spPr>
        <p:txBody>
          <a:bodyPr anchor="t" anchorCtr="0">
            <a:normAutofit/>
          </a:bodyPr>
          <a:lstStyle>
            <a:lvl1pPr algn="l">
              <a:lnSpc>
                <a:spcPct val="80000"/>
              </a:lnSpc>
              <a:defRPr sz="4800" cap="all" baseline="0"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5B67DEFB-C138-4783-B49C-5CCC0150C31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20000" y="3942000"/>
            <a:ext cx="4839415" cy="673200"/>
          </a:xfrm>
        </p:spPr>
        <p:txBody>
          <a:bodyPr/>
          <a:lstStyle>
            <a:lvl1pPr marL="0" indent="0" algn="l">
              <a:lnSpc>
                <a:spcPts val="2600"/>
              </a:lnSpc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B7F39E27-C2C5-4E46-BB0D-25CA44503C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620000" y="1332000"/>
            <a:ext cx="4838400" cy="360000"/>
          </a:xfrm>
        </p:spPr>
        <p:txBody>
          <a:bodyPr/>
          <a:lstStyle>
            <a:lvl1pPr algn="l">
              <a:defRPr sz="1600"/>
            </a:lvl1pPr>
          </a:lstStyle>
          <a:p>
            <a:fld id="{2CE06A77-D4BC-482F-AD72-A7EB63B977F5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BBAE6B29-2BA4-4BF1-8223-FC10B5A13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7200000"/>
            <a:ext cx="54000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41BC3DF-AD6F-4EBE-9D27-A2A94E69EF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720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810F53F6-B15C-4321-8903-39F00BA5F7B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20000" y="4744800"/>
            <a:ext cx="4842000" cy="360000"/>
          </a:xfrm>
        </p:spPr>
        <p:txBody>
          <a:bodyPr/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da-DK" dirty="0"/>
              <a:t>Klik for at tilføje oplægsholder</a:t>
            </a:r>
          </a:p>
        </p:txBody>
      </p:sp>
    </p:spTree>
    <p:extLst>
      <p:ext uri="{BB962C8B-B14F-4D97-AF65-F5344CB8AC3E}">
        <p14:creationId xmlns:p14="http://schemas.microsoft.com/office/powerpoint/2010/main" val="32670983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slide, helside foto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Pladsholder til billede 191">
            <a:extLst>
              <a:ext uri="{FF2B5EF4-FFF2-40B4-BE49-F238E27FC236}">
                <a16:creationId xmlns:a16="http://schemas.microsoft.com/office/drawing/2014/main" id="{E7AFC480-10FE-422B-ABC4-00BF9DD4DD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1999" cy="6858000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r>
              <a:rPr lang="da-DK"/>
              <a:t>Klik på ikonet for at tilføje et billede</a:t>
            </a:r>
            <a:endParaRPr lang="da-DK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9822CBA-C172-4D54-AD00-E36DB0CE6B2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620000" y="1735452"/>
            <a:ext cx="6480000" cy="1464948"/>
          </a:xfrm>
        </p:spPr>
        <p:txBody>
          <a:bodyPr anchor="t" anchorCtr="0">
            <a:normAutofit/>
          </a:bodyPr>
          <a:lstStyle>
            <a:lvl1pPr algn="l">
              <a:lnSpc>
                <a:spcPct val="80000"/>
              </a:lnSpc>
              <a:defRPr sz="4800" cap="all" baseline="0"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5B67DEFB-C138-4783-B49C-5CCC0150C31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19999" y="3942000"/>
            <a:ext cx="6480000" cy="673200"/>
          </a:xfrm>
        </p:spPr>
        <p:txBody>
          <a:bodyPr/>
          <a:lstStyle>
            <a:lvl1pPr marL="0" indent="0" algn="l">
              <a:lnSpc>
                <a:spcPts val="2600"/>
              </a:lnSpc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B7F39E27-C2C5-4E46-BB0D-25CA44503C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620000" y="1332000"/>
            <a:ext cx="4838400" cy="360000"/>
          </a:xfrm>
        </p:spPr>
        <p:txBody>
          <a:bodyPr/>
          <a:lstStyle>
            <a:lvl1pPr algn="l">
              <a:defRPr sz="1600"/>
            </a:lvl1pPr>
          </a:lstStyle>
          <a:p>
            <a:fld id="{5E287F05-C900-44DF-B550-9B3F53563AA8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BBAE6B29-2BA4-4BF1-8223-FC10B5A13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7200000"/>
            <a:ext cx="54000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41BC3DF-AD6F-4EBE-9D27-A2A94E69EF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720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810F53F6-B15C-4321-8903-39F00BA5F7B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20000" y="4744800"/>
            <a:ext cx="6480000" cy="360000"/>
          </a:xfrm>
        </p:spPr>
        <p:txBody>
          <a:bodyPr/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da-DK" dirty="0"/>
              <a:t>Klik for at tilføje oplægsholder</a:t>
            </a:r>
          </a:p>
        </p:txBody>
      </p:sp>
    </p:spTree>
    <p:extLst>
      <p:ext uri="{BB962C8B-B14F-4D97-AF65-F5344CB8AC3E}">
        <p14:creationId xmlns:p14="http://schemas.microsoft.com/office/powerpoint/2010/main" val="29762380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913800" y="6480000"/>
            <a:ext cx="1440000" cy="180000"/>
          </a:xfrm>
        </p:spPr>
        <p:txBody>
          <a:bodyPr/>
          <a:lstStyle/>
          <a:p>
            <a:fld id="{273F2998-7382-4035-A4E3-9797FFB91E6F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20000" y="6480000"/>
            <a:ext cx="5400000" cy="180000"/>
          </a:xfrm>
        </p:spPr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>
            <a:lvl1pPr algn="l">
              <a:defRPr/>
            </a:lvl1pPr>
          </a:lstStyle>
          <a:p>
            <a:fld id="{9EDA52EE-ACE3-417C-ABAB-6FA57976D839}" type="slidenum">
              <a:rPr lang="da-DK" smtClean="0"/>
              <a:pPr/>
              <a:t>‹nr.›</a:t>
            </a:fld>
            <a:endParaRPr lang="da-DK"/>
          </a:p>
        </p:txBody>
      </p:sp>
      <p:grpSp>
        <p:nvGrpSpPr>
          <p:cNvPr id="105" name="Gruppe 104">
            <a:extLst>
              <a:ext uri="{FF2B5EF4-FFF2-40B4-BE49-F238E27FC236}">
                <a16:creationId xmlns:a16="http://schemas.microsoft.com/office/drawing/2014/main" id="{C26AA817-64AD-4663-95E2-B59AC65727D1}"/>
              </a:ext>
            </a:extLst>
          </p:cNvPr>
          <p:cNvGrpSpPr/>
          <p:nvPr/>
        </p:nvGrpSpPr>
        <p:grpSpPr>
          <a:xfrm>
            <a:off x="412876" y="517779"/>
            <a:ext cx="11262105" cy="5822442"/>
            <a:chOff x="412876" y="517779"/>
            <a:chExt cx="11262105" cy="5822442"/>
          </a:xfrm>
        </p:grpSpPr>
        <p:sp>
          <p:nvSpPr>
            <p:cNvPr id="106" name="Kombinationstegning: figur 105">
              <a:extLst>
                <a:ext uri="{FF2B5EF4-FFF2-40B4-BE49-F238E27FC236}">
                  <a16:creationId xmlns:a16="http://schemas.microsoft.com/office/drawing/2014/main" id="{915EA283-C027-4DAC-9944-9BF49462D1C6}"/>
                </a:ext>
              </a:extLst>
            </p:cNvPr>
            <p:cNvSpPr/>
            <p:nvPr/>
          </p:nvSpPr>
          <p:spPr>
            <a:xfrm>
              <a:off x="805306" y="517779"/>
              <a:ext cx="10869675" cy="5822442"/>
            </a:xfrm>
            <a:custGeom>
              <a:avLst/>
              <a:gdLst>
                <a:gd name="connsiteX0" fmla="*/ 10847324 w 10869675"/>
                <a:gd name="connsiteY0" fmla="*/ 5822442 h 5822442"/>
                <a:gd name="connsiteX1" fmla="*/ 22225 w 10869675"/>
                <a:gd name="connsiteY1" fmla="*/ 5822442 h 5822442"/>
                <a:gd name="connsiteX2" fmla="*/ 0 w 10869675"/>
                <a:gd name="connsiteY2" fmla="*/ 5800217 h 5822442"/>
                <a:gd name="connsiteX3" fmla="*/ 0 w 10869675"/>
                <a:gd name="connsiteY3" fmla="*/ 4723003 h 5822442"/>
                <a:gd name="connsiteX4" fmla="*/ 9017 w 10869675"/>
                <a:gd name="connsiteY4" fmla="*/ 4713986 h 5822442"/>
                <a:gd name="connsiteX5" fmla="*/ 35433 w 10869675"/>
                <a:gd name="connsiteY5" fmla="*/ 4713986 h 5822442"/>
                <a:gd name="connsiteX6" fmla="*/ 44450 w 10869675"/>
                <a:gd name="connsiteY6" fmla="*/ 4723003 h 5822442"/>
                <a:gd name="connsiteX7" fmla="*/ 44450 w 10869675"/>
                <a:gd name="connsiteY7" fmla="*/ 5777992 h 5822442"/>
                <a:gd name="connsiteX8" fmla="*/ 10825226 w 10869675"/>
                <a:gd name="connsiteY8" fmla="*/ 5777992 h 5822442"/>
                <a:gd name="connsiteX9" fmla="*/ 10825226 w 10869675"/>
                <a:gd name="connsiteY9" fmla="*/ 44450 h 5822442"/>
                <a:gd name="connsiteX10" fmla="*/ 44450 w 10869675"/>
                <a:gd name="connsiteY10" fmla="*/ 44450 h 5822442"/>
                <a:gd name="connsiteX11" fmla="*/ 44450 w 10869675"/>
                <a:gd name="connsiteY11" fmla="*/ 3537204 h 5822442"/>
                <a:gd name="connsiteX12" fmla="*/ 35433 w 10869675"/>
                <a:gd name="connsiteY12" fmla="*/ 3546221 h 5822442"/>
                <a:gd name="connsiteX13" fmla="*/ 9017 w 10869675"/>
                <a:gd name="connsiteY13" fmla="*/ 3546221 h 5822442"/>
                <a:gd name="connsiteX14" fmla="*/ 0 w 10869675"/>
                <a:gd name="connsiteY14" fmla="*/ 3537204 h 5822442"/>
                <a:gd name="connsiteX15" fmla="*/ 0 w 10869675"/>
                <a:gd name="connsiteY15" fmla="*/ 22225 h 5822442"/>
                <a:gd name="connsiteX16" fmla="*/ 22225 w 10869675"/>
                <a:gd name="connsiteY16" fmla="*/ 0 h 5822442"/>
                <a:gd name="connsiteX17" fmla="*/ 10847451 w 10869675"/>
                <a:gd name="connsiteY17" fmla="*/ 0 h 5822442"/>
                <a:gd name="connsiteX18" fmla="*/ 10869676 w 10869675"/>
                <a:gd name="connsiteY18" fmla="*/ 22225 h 5822442"/>
                <a:gd name="connsiteX19" fmla="*/ 10869676 w 10869675"/>
                <a:gd name="connsiteY19" fmla="*/ 5800217 h 5822442"/>
                <a:gd name="connsiteX20" fmla="*/ 10847324 w 10869675"/>
                <a:gd name="connsiteY20" fmla="*/ 5822442 h 582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69675" h="5822442">
                  <a:moveTo>
                    <a:pt x="10847324" y="5822442"/>
                  </a:moveTo>
                  <a:lnTo>
                    <a:pt x="22225" y="5822442"/>
                  </a:lnTo>
                  <a:cubicBezTo>
                    <a:pt x="9906" y="5822442"/>
                    <a:pt x="0" y="5812536"/>
                    <a:pt x="0" y="5800217"/>
                  </a:cubicBezTo>
                  <a:lnTo>
                    <a:pt x="0" y="4723003"/>
                  </a:lnTo>
                  <a:cubicBezTo>
                    <a:pt x="0" y="4718050"/>
                    <a:pt x="4064" y="4713986"/>
                    <a:pt x="9017" y="4713986"/>
                  </a:cubicBezTo>
                  <a:lnTo>
                    <a:pt x="35433" y="4713986"/>
                  </a:lnTo>
                  <a:cubicBezTo>
                    <a:pt x="40386" y="4713986"/>
                    <a:pt x="44450" y="4718050"/>
                    <a:pt x="44450" y="4723003"/>
                  </a:cubicBezTo>
                  <a:lnTo>
                    <a:pt x="44450" y="5777992"/>
                  </a:lnTo>
                  <a:lnTo>
                    <a:pt x="10825226" y="5777992"/>
                  </a:lnTo>
                  <a:lnTo>
                    <a:pt x="10825226" y="44450"/>
                  </a:lnTo>
                  <a:lnTo>
                    <a:pt x="44450" y="44450"/>
                  </a:lnTo>
                  <a:lnTo>
                    <a:pt x="44450" y="3537204"/>
                  </a:lnTo>
                  <a:cubicBezTo>
                    <a:pt x="44450" y="3542157"/>
                    <a:pt x="40386" y="3546221"/>
                    <a:pt x="35433" y="3546221"/>
                  </a:cubicBezTo>
                  <a:lnTo>
                    <a:pt x="9017" y="3546221"/>
                  </a:lnTo>
                  <a:cubicBezTo>
                    <a:pt x="4064" y="3546221"/>
                    <a:pt x="0" y="3542157"/>
                    <a:pt x="0" y="3537204"/>
                  </a:cubicBezTo>
                  <a:lnTo>
                    <a:pt x="0" y="22225"/>
                  </a:lnTo>
                  <a:cubicBezTo>
                    <a:pt x="0" y="9906"/>
                    <a:pt x="9906" y="0"/>
                    <a:pt x="22225" y="0"/>
                  </a:cubicBezTo>
                  <a:lnTo>
                    <a:pt x="10847451" y="0"/>
                  </a:lnTo>
                  <a:cubicBezTo>
                    <a:pt x="10859770" y="0"/>
                    <a:pt x="10869676" y="9906"/>
                    <a:pt x="10869676" y="22225"/>
                  </a:cubicBezTo>
                  <a:lnTo>
                    <a:pt x="10869676" y="5800217"/>
                  </a:lnTo>
                  <a:cubicBezTo>
                    <a:pt x="10869549" y="5812536"/>
                    <a:pt x="10859643" y="5822442"/>
                    <a:pt x="10847324" y="5822442"/>
                  </a:cubicBezTo>
                  <a:close/>
                </a:path>
              </a:pathLst>
            </a:custGeom>
            <a:solidFill>
              <a:srgbClr val="28315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7" name="Gruppe 106">
              <a:extLst>
                <a:ext uri="{FF2B5EF4-FFF2-40B4-BE49-F238E27FC236}">
                  <a16:creationId xmlns:a16="http://schemas.microsoft.com/office/drawing/2014/main" id="{63C92CEB-5D23-465F-A227-E4CCF1142B0E}"/>
                </a:ext>
              </a:extLst>
            </p:cNvPr>
            <p:cNvGrpSpPr/>
            <p:nvPr/>
          </p:nvGrpSpPr>
          <p:grpSpPr>
            <a:xfrm>
              <a:off x="412876" y="4232909"/>
              <a:ext cx="828630" cy="845010"/>
              <a:chOff x="412876" y="4232909"/>
              <a:chExt cx="828630" cy="845010"/>
            </a:xfrm>
          </p:grpSpPr>
          <p:sp>
            <p:nvSpPr>
              <p:cNvPr id="108" name="Kombinationstegning: figur 107">
                <a:extLst>
                  <a:ext uri="{FF2B5EF4-FFF2-40B4-BE49-F238E27FC236}">
                    <a16:creationId xmlns:a16="http://schemas.microsoft.com/office/drawing/2014/main" id="{4E2EE9C6-62B0-4456-AEDC-E760C0F1701D}"/>
                  </a:ext>
                </a:extLst>
              </p:cNvPr>
              <p:cNvSpPr/>
              <p:nvPr/>
            </p:nvSpPr>
            <p:spPr>
              <a:xfrm>
                <a:off x="572060" y="4288393"/>
                <a:ext cx="132444" cy="115399"/>
              </a:xfrm>
              <a:custGeom>
                <a:avLst/>
                <a:gdLst>
                  <a:gd name="connsiteX0" fmla="*/ 132154 w 132444"/>
                  <a:gd name="connsiteY0" fmla="*/ 71771 h 115399"/>
                  <a:gd name="connsiteX1" fmla="*/ 130122 w 132444"/>
                  <a:gd name="connsiteY1" fmla="*/ 76469 h 115399"/>
                  <a:gd name="connsiteX2" fmla="*/ 66241 w 132444"/>
                  <a:gd name="connsiteY2" fmla="*/ 115078 h 115399"/>
                  <a:gd name="connsiteX3" fmla="*/ 63320 w 132444"/>
                  <a:gd name="connsiteY3" fmla="*/ 114569 h 115399"/>
                  <a:gd name="connsiteX4" fmla="*/ 11885 w 132444"/>
                  <a:gd name="connsiteY4" fmla="*/ 34941 h 115399"/>
                  <a:gd name="connsiteX5" fmla="*/ 2233 w 132444"/>
                  <a:gd name="connsiteY5" fmla="*/ 14874 h 115399"/>
                  <a:gd name="connsiteX6" fmla="*/ 15568 w 132444"/>
                  <a:gd name="connsiteY6" fmla="*/ 3191 h 115399"/>
                  <a:gd name="connsiteX7" fmla="*/ 32967 w 132444"/>
                  <a:gd name="connsiteY7" fmla="*/ 9286 h 115399"/>
                  <a:gd name="connsiteX8" fmla="*/ 45794 w 132444"/>
                  <a:gd name="connsiteY8" fmla="*/ 37861 h 115399"/>
                  <a:gd name="connsiteX9" fmla="*/ 73099 w 132444"/>
                  <a:gd name="connsiteY9" fmla="*/ 83709 h 115399"/>
                  <a:gd name="connsiteX10" fmla="*/ 77417 w 132444"/>
                  <a:gd name="connsiteY10" fmla="*/ 84471 h 115399"/>
                  <a:gd name="connsiteX11" fmla="*/ 118057 w 132444"/>
                  <a:gd name="connsiteY11" fmla="*/ 55896 h 115399"/>
                  <a:gd name="connsiteX12" fmla="*/ 125296 w 132444"/>
                  <a:gd name="connsiteY12" fmla="*/ 57928 h 115399"/>
                  <a:gd name="connsiteX13" fmla="*/ 132154 w 132444"/>
                  <a:gd name="connsiteY13" fmla="*/ 71771 h 1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44" h="115399">
                    <a:moveTo>
                      <a:pt x="132154" y="71771"/>
                    </a:moveTo>
                    <a:cubicBezTo>
                      <a:pt x="132916" y="73803"/>
                      <a:pt x="132154" y="75327"/>
                      <a:pt x="130122" y="76469"/>
                    </a:cubicBezTo>
                    <a:cubicBezTo>
                      <a:pt x="102817" y="90440"/>
                      <a:pt x="90371" y="97678"/>
                      <a:pt x="66241" y="115078"/>
                    </a:cubicBezTo>
                    <a:cubicBezTo>
                      <a:pt x="65098" y="115840"/>
                      <a:pt x="63701" y="115078"/>
                      <a:pt x="63320" y="114569"/>
                    </a:cubicBezTo>
                    <a:cubicBezTo>
                      <a:pt x="34872" y="67072"/>
                      <a:pt x="28395" y="57928"/>
                      <a:pt x="11885" y="34941"/>
                    </a:cubicBezTo>
                    <a:cubicBezTo>
                      <a:pt x="5535" y="26178"/>
                      <a:pt x="-4498" y="24018"/>
                      <a:pt x="2233" y="14874"/>
                    </a:cubicBezTo>
                    <a:cubicBezTo>
                      <a:pt x="6551" y="9160"/>
                      <a:pt x="10615" y="6366"/>
                      <a:pt x="15568" y="3191"/>
                    </a:cubicBezTo>
                    <a:cubicBezTo>
                      <a:pt x="25728" y="-3287"/>
                      <a:pt x="29665" y="778"/>
                      <a:pt x="32967" y="9286"/>
                    </a:cubicBezTo>
                    <a:cubicBezTo>
                      <a:pt x="38555" y="23256"/>
                      <a:pt x="41857" y="30622"/>
                      <a:pt x="45794" y="37861"/>
                    </a:cubicBezTo>
                    <a:cubicBezTo>
                      <a:pt x="49858" y="45228"/>
                      <a:pt x="69162" y="78755"/>
                      <a:pt x="73099" y="83709"/>
                    </a:cubicBezTo>
                    <a:cubicBezTo>
                      <a:pt x="74242" y="84978"/>
                      <a:pt x="75639" y="85233"/>
                      <a:pt x="77417" y="84471"/>
                    </a:cubicBezTo>
                    <a:cubicBezTo>
                      <a:pt x="93419" y="77104"/>
                      <a:pt x="105103" y="67072"/>
                      <a:pt x="118057" y="55896"/>
                    </a:cubicBezTo>
                    <a:cubicBezTo>
                      <a:pt x="120470" y="53863"/>
                      <a:pt x="123010" y="54625"/>
                      <a:pt x="125296" y="57928"/>
                    </a:cubicBezTo>
                    <a:cubicBezTo>
                      <a:pt x="128471" y="63135"/>
                      <a:pt x="130503" y="66944"/>
                      <a:pt x="132154" y="717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09" name="Grafik 2">
                <a:extLst>
                  <a:ext uri="{FF2B5EF4-FFF2-40B4-BE49-F238E27FC236}">
                    <a16:creationId xmlns:a16="http://schemas.microsoft.com/office/drawing/2014/main" id="{5A5BBC5F-A1B2-42BE-90B0-70B192369459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solidFill>
                <a:srgbClr val="283151"/>
              </a:solidFill>
            </p:grpSpPr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67151E95-B245-43DC-975A-78A5A77FDF0E}"/>
                    </a:ext>
                  </a:extLst>
                </p:cNvPr>
                <p:cNvSpPr/>
                <p:nvPr/>
              </p:nvSpPr>
              <p:spPr>
                <a:xfrm>
                  <a:off x="978375" y="4464624"/>
                  <a:ext cx="49601" cy="36222"/>
                </a:xfrm>
                <a:custGeom>
                  <a:avLst/>
                  <a:gdLst>
                    <a:gd name="connsiteX0" fmla="*/ 1175 w 49601"/>
                    <a:gd name="connsiteY0" fmla="*/ 35494 h 36222"/>
                    <a:gd name="connsiteX1" fmla="*/ 4097 w 49601"/>
                    <a:gd name="connsiteY1" fmla="*/ 17333 h 36222"/>
                    <a:gd name="connsiteX2" fmla="*/ 27464 w 49601"/>
                    <a:gd name="connsiteY2" fmla="*/ 61 h 36222"/>
                    <a:gd name="connsiteX3" fmla="*/ 48800 w 49601"/>
                    <a:gd name="connsiteY3" fmla="*/ 13269 h 36222"/>
                    <a:gd name="connsiteX4" fmla="*/ 39275 w 49601"/>
                    <a:gd name="connsiteY4" fmla="*/ 16825 h 36222"/>
                    <a:gd name="connsiteX5" fmla="*/ 8414 w 49601"/>
                    <a:gd name="connsiteY5" fmla="*/ 27239 h 36222"/>
                    <a:gd name="connsiteX6" fmla="*/ 1175 w 49601"/>
                    <a:gd name="connsiteY6" fmla="*/ 35494 h 3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1" h="36222">
                      <a:moveTo>
                        <a:pt x="1175" y="35494"/>
                      </a:moveTo>
                      <a:cubicBezTo>
                        <a:pt x="1175" y="35494"/>
                        <a:pt x="-2889" y="30287"/>
                        <a:pt x="4097" y="17333"/>
                      </a:cubicBezTo>
                      <a:cubicBezTo>
                        <a:pt x="11336" y="4379"/>
                        <a:pt x="21114" y="569"/>
                        <a:pt x="27464" y="61"/>
                      </a:cubicBezTo>
                      <a:cubicBezTo>
                        <a:pt x="33814" y="-447"/>
                        <a:pt x="45117" y="2093"/>
                        <a:pt x="48800" y="13269"/>
                      </a:cubicBezTo>
                      <a:cubicBezTo>
                        <a:pt x="52483" y="24445"/>
                        <a:pt x="42450" y="17714"/>
                        <a:pt x="39275" y="16825"/>
                      </a:cubicBezTo>
                      <a:cubicBezTo>
                        <a:pt x="30386" y="13904"/>
                        <a:pt x="16416" y="14412"/>
                        <a:pt x="8414" y="27239"/>
                      </a:cubicBezTo>
                      <a:cubicBezTo>
                        <a:pt x="6128" y="31303"/>
                        <a:pt x="4350" y="38542"/>
                        <a:pt x="1175" y="35494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4" name="Kombinationstegning: figur 123">
                  <a:extLst>
                    <a:ext uri="{FF2B5EF4-FFF2-40B4-BE49-F238E27FC236}">
                      <a16:creationId xmlns:a16="http://schemas.microsoft.com/office/drawing/2014/main" id="{76EB7229-958D-4576-BD09-DBBC7F71F3D6}"/>
                    </a:ext>
                  </a:extLst>
                </p:cNvPr>
                <p:cNvSpPr/>
                <p:nvPr/>
              </p:nvSpPr>
              <p:spPr>
                <a:xfrm>
                  <a:off x="995433" y="4482981"/>
                  <a:ext cx="52982" cy="71748"/>
                </a:xfrm>
                <a:custGeom>
                  <a:avLst/>
                  <a:gdLst>
                    <a:gd name="connsiteX0" fmla="*/ 4692 w 52982"/>
                    <a:gd name="connsiteY0" fmla="*/ 35933 h 71748"/>
                    <a:gd name="connsiteX1" fmla="*/ 2406 w 52982"/>
                    <a:gd name="connsiteY1" fmla="*/ 13454 h 71748"/>
                    <a:gd name="connsiteX2" fmla="*/ 23615 w 52982"/>
                    <a:gd name="connsiteY2" fmla="*/ 246 h 71748"/>
                    <a:gd name="connsiteX3" fmla="*/ 31616 w 52982"/>
                    <a:gd name="connsiteY3" fmla="*/ 9009 h 71748"/>
                    <a:gd name="connsiteX4" fmla="*/ 24377 w 52982"/>
                    <a:gd name="connsiteY4" fmla="*/ 18534 h 71748"/>
                    <a:gd name="connsiteX5" fmla="*/ 25901 w 52982"/>
                    <a:gd name="connsiteY5" fmla="*/ 29456 h 71748"/>
                    <a:gd name="connsiteX6" fmla="*/ 27806 w 52982"/>
                    <a:gd name="connsiteY6" fmla="*/ 55618 h 71748"/>
                    <a:gd name="connsiteX7" fmla="*/ 52698 w 52982"/>
                    <a:gd name="connsiteY7" fmla="*/ 70604 h 71748"/>
                    <a:gd name="connsiteX8" fmla="*/ 19678 w 52982"/>
                    <a:gd name="connsiteY8" fmla="*/ 63492 h 71748"/>
                    <a:gd name="connsiteX9" fmla="*/ 11550 w 52982"/>
                    <a:gd name="connsiteY9" fmla="*/ 47871 h 71748"/>
                    <a:gd name="connsiteX10" fmla="*/ 4692 w 52982"/>
                    <a:gd name="connsiteY10" fmla="*/ 35933 h 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82" h="71748">
                      <a:moveTo>
                        <a:pt x="4692" y="35933"/>
                      </a:moveTo>
                      <a:cubicBezTo>
                        <a:pt x="-896" y="27043"/>
                        <a:pt x="-1277" y="23487"/>
                        <a:pt x="2406" y="13454"/>
                      </a:cubicBezTo>
                      <a:cubicBezTo>
                        <a:pt x="6089" y="3421"/>
                        <a:pt x="17011" y="-1151"/>
                        <a:pt x="23615" y="246"/>
                      </a:cubicBezTo>
                      <a:cubicBezTo>
                        <a:pt x="30092" y="1770"/>
                        <a:pt x="33775" y="4945"/>
                        <a:pt x="31616" y="9009"/>
                      </a:cubicBezTo>
                      <a:cubicBezTo>
                        <a:pt x="29330" y="12946"/>
                        <a:pt x="20059" y="15359"/>
                        <a:pt x="24377" y="18534"/>
                      </a:cubicBezTo>
                      <a:cubicBezTo>
                        <a:pt x="28695" y="21709"/>
                        <a:pt x="29584" y="21709"/>
                        <a:pt x="25901" y="29456"/>
                      </a:cubicBezTo>
                      <a:cubicBezTo>
                        <a:pt x="22218" y="37203"/>
                        <a:pt x="15360" y="42664"/>
                        <a:pt x="27806" y="55618"/>
                      </a:cubicBezTo>
                      <a:cubicBezTo>
                        <a:pt x="40252" y="68572"/>
                        <a:pt x="55238" y="66921"/>
                        <a:pt x="52698" y="70604"/>
                      </a:cubicBezTo>
                      <a:cubicBezTo>
                        <a:pt x="50285" y="74287"/>
                        <a:pt x="27425" y="68318"/>
                        <a:pt x="19678" y="63492"/>
                      </a:cubicBezTo>
                      <a:cubicBezTo>
                        <a:pt x="10915" y="58158"/>
                        <a:pt x="11169" y="54602"/>
                        <a:pt x="11550" y="47871"/>
                      </a:cubicBezTo>
                      <a:cubicBezTo>
                        <a:pt x="11423" y="41394"/>
                        <a:pt x="7105" y="39997"/>
                        <a:pt x="4692" y="35933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25" name="Grafik 2">
                  <a:extLst>
                    <a:ext uri="{FF2B5EF4-FFF2-40B4-BE49-F238E27FC236}">
                      <a16:creationId xmlns:a16="http://schemas.microsoft.com/office/drawing/2014/main" id="{ABDBD3F9-785A-46B6-8197-8CCCE78F5BCF}"/>
                    </a:ext>
                  </a:extLst>
                </p:cNvPr>
                <p:cNvGrpSpPr/>
                <p:nvPr/>
              </p:nvGrpSpPr>
              <p:grpSpPr>
                <a:xfrm>
                  <a:off x="562620" y="4350500"/>
                  <a:ext cx="516360" cy="528007"/>
                  <a:chOff x="562620" y="4350500"/>
                  <a:chExt cx="516360" cy="528007"/>
                </a:xfrm>
                <a:solidFill>
                  <a:srgbClr val="283151"/>
                </a:solidFill>
              </p:grpSpPr>
              <p:sp>
                <p:nvSpPr>
                  <p:cNvPr id="126" name="Kombinationstegning: figur 125">
                    <a:extLst>
                      <a:ext uri="{FF2B5EF4-FFF2-40B4-BE49-F238E27FC236}">
                        <a16:creationId xmlns:a16="http://schemas.microsoft.com/office/drawing/2014/main" id="{5F06DC1C-008A-48A1-883E-FD49BDC42ADE}"/>
                      </a:ext>
                    </a:extLst>
                  </p:cNvPr>
                  <p:cNvSpPr/>
                  <p:nvPr/>
                </p:nvSpPr>
                <p:spPr>
                  <a:xfrm>
                    <a:off x="937608" y="4848872"/>
                    <a:ext cx="23908" cy="29635"/>
                  </a:xfrm>
                  <a:custGeom>
                    <a:avLst/>
                    <a:gdLst>
                      <a:gd name="connsiteX0" fmla="*/ 3334 w 23908"/>
                      <a:gd name="connsiteY0" fmla="*/ 25261 h 29635"/>
                      <a:gd name="connsiteX1" fmla="*/ 1810 w 23908"/>
                      <a:gd name="connsiteY1" fmla="*/ 15228 h 29635"/>
                      <a:gd name="connsiteX2" fmla="*/ 17939 w 23908"/>
                      <a:gd name="connsiteY2" fmla="*/ 1639 h 29635"/>
                      <a:gd name="connsiteX3" fmla="*/ 23908 w 23908"/>
                      <a:gd name="connsiteY3" fmla="*/ 4052 h 29635"/>
                      <a:gd name="connsiteX4" fmla="*/ 18193 w 23908"/>
                      <a:gd name="connsiteY4" fmla="*/ 22213 h 29635"/>
                      <a:gd name="connsiteX5" fmla="*/ 9303 w 23908"/>
                      <a:gd name="connsiteY5" fmla="*/ 28944 h 29635"/>
                      <a:gd name="connsiteX6" fmla="*/ 3334 w 23908"/>
                      <a:gd name="connsiteY6" fmla="*/ 25261 h 29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908" h="29635">
                        <a:moveTo>
                          <a:pt x="3334" y="25261"/>
                        </a:moveTo>
                        <a:cubicBezTo>
                          <a:pt x="3334" y="25261"/>
                          <a:pt x="-3016" y="22086"/>
                          <a:pt x="1810" y="15228"/>
                        </a:cubicBezTo>
                        <a:cubicBezTo>
                          <a:pt x="6509" y="8497"/>
                          <a:pt x="15526" y="4433"/>
                          <a:pt x="17939" y="1639"/>
                        </a:cubicBezTo>
                        <a:cubicBezTo>
                          <a:pt x="20352" y="-1155"/>
                          <a:pt x="23908" y="-393"/>
                          <a:pt x="23908" y="4052"/>
                        </a:cubicBezTo>
                        <a:cubicBezTo>
                          <a:pt x="23908" y="8497"/>
                          <a:pt x="20733" y="18022"/>
                          <a:pt x="18193" y="22213"/>
                        </a:cubicBezTo>
                        <a:cubicBezTo>
                          <a:pt x="15780" y="26531"/>
                          <a:pt x="13240" y="31484"/>
                          <a:pt x="9303" y="28944"/>
                        </a:cubicBezTo>
                        <a:cubicBezTo>
                          <a:pt x="5366" y="26658"/>
                          <a:pt x="3334" y="25261"/>
                          <a:pt x="3334" y="2526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27" name="Kombinationstegning: figur 126">
                    <a:extLst>
                      <a:ext uri="{FF2B5EF4-FFF2-40B4-BE49-F238E27FC236}">
                        <a16:creationId xmlns:a16="http://schemas.microsoft.com/office/drawing/2014/main" id="{D9E86A23-F48B-49D4-A4B7-16D4D359BCF1}"/>
                      </a:ext>
                    </a:extLst>
                  </p:cNvPr>
                  <p:cNvSpPr/>
                  <p:nvPr/>
                </p:nvSpPr>
                <p:spPr>
                  <a:xfrm>
                    <a:off x="991270" y="4658388"/>
                    <a:ext cx="87710" cy="173674"/>
                  </a:xfrm>
                  <a:custGeom>
                    <a:avLst/>
                    <a:gdLst>
                      <a:gd name="connsiteX0" fmla="*/ 6823 w 87710"/>
                      <a:gd name="connsiteY0" fmla="*/ 113763 h 173674"/>
                      <a:gd name="connsiteX1" fmla="*/ 37303 w 87710"/>
                      <a:gd name="connsiteY1" fmla="*/ 78711 h 173674"/>
                      <a:gd name="connsiteX2" fmla="*/ 38192 w 87710"/>
                      <a:gd name="connsiteY2" fmla="*/ 22323 h 173674"/>
                      <a:gd name="connsiteX3" fmla="*/ 36668 w 87710"/>
                      <a:gd name="connsiteY3" fmla="*/ 12290 h 173674"/>
                      <a:gd name="connsiteX4" fmla="*/ 43907 w 87710"/>
                      <a:gd name="connsiteY4" fmla="*/ 12163 h 173674"/>
                      <a:gd name="connsiteX5" fmla="*/ 49876 w 87710"/>
                      <a:gd name="connsiteY5" fmla="*/ 15084 h 173674"/>
                      <a:gd name="connsiteX6" fmla="*/ 54321 w 87710"/>
                      <a:gd name="connsiteY6" fmla="*/ 9496 h 173674"/>
                      <a:gd name="connsiteX7" fmla="*/ 57115 w 87710"/>
                      <a:gd name="connsiteY7" fmla="*/ 225 h 173674"/>
                      <a:gd name="connsiteX8" fmla="*/ 64862 w 87710"/>
                      <a:gd name="connsiteY8" fmla="*/ 4924 h 173674"/>
                      <a:gd name="connsiteX9" fmla="*/ 83658 w 87710"/>
                      <a:gd name="connsiteY9" fmla="*/ 51660 h 173674"/>
                      <a:gd name="connsiteX10" fmla="*/ 83785 w 87710"/>
                      <a:gd name="connsiteY10" fmla="*/ 99793 h 173674"/>
                      <a:gd name="connsiteX11" fmla="*/ 44669 w 87710"/>
                      <a:gd name="connsiteY11" fmla="*/ 162404 h 173674"/>
                      <a:gd name="connsiteX12" fmla="*/ 28540 w 87710"/>
                      <a:gd name="connsiteY12" fmla="*/ 168754 h 173674"/>
                      <a:gd name="connsiteX13" fmla="*/ 53559 w 87710"/>
                      <a:gd name="connsiteY13" fmla="*/ 134718 h 173674"/>
                      <a:gd name="connsiteX14" fmla="*/ 63719 w 87710"/>
                      <a:gd name="connsiteY14" fmla="*/ 99031 h 173674"/>
                      <a:gd name="connsiteX15" fmla="*/ 68545 w 87710"/>
                      <a:gd name="connsiteY15" fmla="*/ 71218 h 173674"/>
                      <a:gd name="connsiteX16" fmla="*/ 64989 w 87710"/>
                      <a:gd name="connsiteY16" fmla="*/ 59661 h 173674"/>
                      <a:gd name="connsiteX17" fmla="*/ 62068 w 87710"/>
                      <a:gd name="connsiteY17" fmla="*/ 66138 h 173674"/>
                      <a:gd name="connsiteX18" fmla="*/ 54448 w 87710"/>
                      <a:gd name="connsiteY18" fmla="*/ 96999 h 173674"/>
                      <a:gd name="connsiteX19" fmla="*/ 26000 w 87710"/>
                      <a:gd name="connsiteY19" fmla="*/ 117192 h 173674"/>
                      <a:gd name="connsiteX20" fmla="*/ 7839 w 87710"/>
                      <a:gd name="connsiteY20" fmla="*/ 122145 h 173674"/>
                      <a:gd name="connsiteX21" fmla="*/ 92 w 87710"/>
                      <a:gd name="connsiteY21" fmla="*/ 120875 h 173674"/>
                      <a:gd name="connsiteX22" fmla="*/ 6823 w 87710"/>
                      <a:gd name="connsiteY22" fmla="*/ 113763 h 173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710" h="173674">
                        <a:moveTo>
                          <a:pt x="6823" y="113763"/>
                        </a:moveTo>
                        <a:cubicBezTo>
                          <a:pt x="6823" y="113763"/>
                          <a:pt x="32477" y="101317"/>
                          <a:pt x="37303" y="78711"/>
                        </a:cubicBezTo>
                        <a:cubicBezTo>
                          <a:pt x="42256" y="56105"/>
                          <a:pt x="45050" y="32991"/>
                          <a:pt x="38192" y="22323"/>
                        </a:cubicBezTo>
                        <a:cubicBezTo>
                          <a:pt x="34636" y="16989"/>
                          <a:pt x="34890" y="14195"/>
                          <a:pt x="36668" y="12290"/>
                        </a:cubicBezTo>
                        <a:cubicBezTo>
                          <a:pt x="38319" y="10639"/>
                          <a:pt x="40605" y="10258"/>
                          <a:pt x="43907" y="12163"/>
                        </a:cubicBezTo>
                        <a:cubicBezTo>
                          <a:pt x="47082" y="13814"/>
                          <a:pt x="49876" y="15084"/>
                          <a:pt x="49876" y="15084"/>
                        </a:cubicBezTo>
                        <a:cubicBezTo>
                          <a:pt x="49876" y="15084"/>
                          <a:pt x="57115" y="17497"/>
                          <a:pt x="54321" y="9496"/>
                        </a:cubicBezTo>
                        <a:cubicBezTo>
                          <a:pt x="51527" y="1495"/>
                          <a:pt x="54829" y="1368"/>
                          <a:pt x="57115" y="225"/>
                        </a:cubicBezTo>
                        <a:cubicBezTo>
                          <a:pt x="59401" y="-664"/>
                          <a:pt x="62068" y="1114"/>
                          <a:pt x="64862" y="4924"/>
                        </a:cubicBezTo>
                        <a:cubicBezTo>
                          <a:pt x="67656" y="8734"/>
                          <a:pt x="76419" y="20291"/>
                          <a:pt x="83658" y="51660"/>
                        </a:cubicBezTo>
                        <a:cubicBezTo>
                          <a:pt x="90897" y="83029"/>
                          <a:pt x="86833" y="86204"/>
                          <a:pt x="83785" y="99793"/>
                        </a:cubicBezTo>
                        <a:cubicBezTo>
                          <a:pt x="80864" y="113128"/>
                          <a:pt x="63592" y="142084"/>
                          <a:pt x="44669" y="162404"/>
                        </a:cubicBezTo>
                        <a:cubicBezTo>
                          <a:pt x="25746" y="182724"/>
                          <a:pt x="27778" y="169516"/>
                          <a:pt x="28540" y="168754"/>
                        </a:cubicBezTo>
                        <a:cubicBezTo>
                          <a:pt x="29302" y="167992"/>
                          <a:pt x="46701" y="148942"/>
                          <a:pt x="53559" y="134718"/>
                        </a:cubicBezTo>
                        <a:cubicBezTo>
                          <a:pt x="60417" y="120748"/>
                          <a:pt x="64100" y="106143"/>
                          <a:pt x="63719" y="99031"/>
                        </a:cubicBezTo>
                        <a:cubicBezTo>
                          <a:pt x="63211" y="91919"/>
                          <a:pt x="68418" y="75790"/>
                          <a:pt x="68545" y="71218"/>
                        </a:cubicBezTo>
                        <a:cubicBezTo>
                          <a:pt x="68672" y="66519"/>
                          <a:pt x="67402" y="59661"/>
                          <a:pt x="64989" y="59661"/>
                        </a:cubicBezTo>
                        <a:cubicBezTo>
                          <a:pt x="62576" y="59661"/>
                          <a:pt x="61814" y="61693"/>
                          <a:pt x="62068" y="66138"/>
                        </a:cubicBezTo>
                        <a:cubicBezTo>
                          <a:pt x="62195" y="70583"/>
                          <a:pt x="61687" y="86331"/>
                          <a:pt x="54448" y="96999"/>
                        </a:cubicBezTo>
                        <a:cubicBezTo>
                          <a:pt x="49749" y="103857"/>
                          <a:pt x="35271" y="115795"/>
                          <a:pt x="26000" y="117192"/>
                        </a:cubicBezTo>
                        <a:cubicBezTo>
                          <a:pt x="16729" y="118716"/>
                          <a:pt x="12030" y="119732"/>
                          <a:pt x="7839" y="122145"/>
                        </a:cubicBezTo>
                        <a:cubicBezTo>
                          <a:pt x="3521" y="124558"/>
                          <a:pt x="727" y="123034"/>
                          <a:pt x="92" y="120875"/>
                        </a:cubicBezTo>
                        <a:cubicBezTo>
                          <a:pt x="-924" y="116938"/>
                          <a:pt x="6823" y="113763"/>
                          <a:pt x="6823" y="11376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28" name="Kombinationstegning: figur 127">
                    <a:extLst>
                      <a:ext uri="{FF2B5EF4-FFF2-40B4-BE49-F238E27FC236}">
                        <a16:creationId xmlns:a16="http://schemas.microsoft.com/office/drawing/2014/main" id="{F5BA8100-7601-4834-9A77-5C3928C807FB}"/>
                      </a:ext>
                    </a:extLst>
                  </p:cNvPr>
                  <p:cNvSpPr/>
                  <p:nvPr/>
                </p:nvSpPr>
                <p:spPr>
                  <a:xfrm>
                    <a:off x="647424" y="4543942"/>
                    <a:ext cx="27586" cy="31908"/>
                  </a:xfrm>
                  <a:custGeom>
                    <a:avLst/>
                    <a:gdLst>
                      <a:gd name="connsiteX0" fmla="*/ 1038 w 27586"/>
                      <a:gd name="connsiteY0" fmla="*/ 11421 h 31908"/>
                      <a:gd name="connsiteX1" fmla="*/ 17929 w 27586"/>
                      <a:gd name="connsiteY1" fmla="*/ 28820 h 31908"/>
                      <a:gd name="connsiteX2" fmla="*/ 23263 w 27586"/>
                      <a:gd name="connsiteY2" fmla="*/ 31741 h 31908"/>
                      <a:gd name="connsiteX3" fmla="*/ 25676 w 27586"/>
                      <a:gd name="connsiteY3" fmla="*/ 30979 h 31908"/>
                      <a:gd name="connsiteX4" fmla="*/ 27581 w 27586"/>
                      <a:gd name="connsiteY4" fmla="*/ 27296 h 31908"/>
                      <a:gd name="connsiteX5" fmla="*/ 27073 w 27586"/>
                      <a:gd name="connsiteY5" fmla="*/ 3673 h 31908"/>
                      <a:gd name="connsiteX6" fmla="*/ 23898 w 27586"/>
                      <a:gd name="connsiteY6" fmla="*/ 117 h 31908"/>
                      <a:gd name="connsiteX7" fmla="*/ 20215 w 27586"/>
                      <a:gd name="connsiteY7" fmla="*/ 5071 h 31908"/>
                      <a:gd name="connsiteX8" fmla="*/ 21358 w 27586"/>
                      <a:gd name="connsiteY8" fmla="*/ 17644 h 31908"/>
                      <a:gd name="connsiteX9" fmla="*/ 17421 w 27586"/>
                      <a:gd name="connsiteY9" fmla="*/ 18406 h 31908"/>
                      <a:gd name="connsiteX10" fmla="*/ 8531 w 27586"/>
                      <a:gd name="connsiteY10" fmla="*/ 8246 h 31908"/>
                      <a:gd name="connsiteX11" fmla="*/ 4213 w 27586"/>
                      <a:gd name="connsiteY11" fmla="*/ 5833 h 31908"/>
                      <a:gd name="connsiteX12" fmla="*/ 1419 w 27586"/>
                      <a:gd name="connsiteY12" fmla="*/ 6722 h 31908"/>
                      <a:gd name="connsiteX13" fmla="*/ 1038 w 27586"/>
                      <a:gd name="connsiteY13" fmla="*/ 11421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586" h="31908">
                        <a:moveTo>
                          <a:pt x="1038" y="11421"/>
                        </a:moveTo>
                        <a:lnTo>
                          <a:pt x="17929" y="28820"/>
                        </a:lnTo>
                        <a:cubicBezTo>
                          <a:pt x="17929" y="28820"/>
                          <a:pt x="20723" y="32757"/>
                          <a:pt x="23263" y="31741"/>
                        </a:cubicBezTo>
                        <a:cubicBezTo>
                          <a:pt x="23644" y="31614"/>
                          <a:pt x="25676" y="30979"/>
                          <a:pt x="25676" y="30979"/>
                        </a:cubicBezTo>
                        <a:cubicBezTo>
                          <a:pt x="25676" y="30979"/>
                          <a:pt x="27708" y="30217"/>
                          <a:pt x="27581" y="27296"/>
                        </a:cubicBezTo>
                        <a:cubicBezTo>
                          <a:pt x="27454" y="21962"/>
                          <a:pt x="26819" y="4690"/>
                          <a:pt x="27073" y="3673"/>
                        </a:cubicBezTo>
                        <a:cubicBezTo>
                          <a:pt x="27073" y="3673"/>
                          <a:pt x="27835" y="-771"/>
                          <a:pt x="23898" y="117"/>
                        </a:cubicBezTo>
                        <a:cubicBezTo>
                          <a:pt x="19453" y="1261"/>
                          <a:pt x="20215" y="2912"/>
                          <a:pt x="20215" y="5071"/>
                        </a:cubicBezTo>
                        <a:cubicBezTo>
                          <a:pt x="20215" y="7357"/>
                          <a:pt x="21358" y="17644"/>
                          <a:pt x="21358" y="17644"/>
                        </a:cubicBezTo>
                        <a:cubicBezTo>
                          <a:pt x="21358" y="17644"/>
                          <a:pt x="20850" y="21327"/>
                          <a:pt x="17421" y="18406"/>
                        </a:cubicBezTo>
                        <a:cubicBezTo>
                          <a:pt x="13865" y="15485"/>
                          <a:pt x="8531" y="8246"/>
                          <a:pt x="8531" y="8246"/>
                        </a:cubicBezTo>
                        <a:cubicBezTo>
                          <a:pt x="8531" y="8246"/>
                          <a:pt x="6880" y="4944"/>
                          <a:pt x="4213" y="5833"/>
                        </a:cubicBezTo>
                        <a:cubicBezTo>
                          <a:pt x="1800" y="6722"/>
                          <a:pt x="1419" y="6722"/>
                          <a:pt x="1419" y="6722"/>
                        </a:cubicBezTo>
                        <a:cubicBezTo>
                          <a:pt x="1419" y="6722"/>
                          <a:pt x="-1502" y="8373"/>
                          <a:pt x="1038" y="1142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29" name="Kombinationstegning: figur 128">
                    <a:extLst>
                      <a:ext uri="{FF2B5EF4-FFF2-40B4-BE49-F238E27FC236}">
                        <a16:creationId xmlns:a16="http://schemas.microsoft.com/office/drawing/2014/main" id="{5CFB50C9-C831-4596-90BA-5A34538C6385}"/>
                      </a:ext>
                    </a:extLst>
                  </p:cNvPr>
                  <p:cNvSpPr/>
                  <p:nvPr/>
                </p:nvSpPr>
                <p:spPr>
                  <a:xfrm>
                    <a:off x="678254" y="4541298"/>
                    <a:ext cx="18800" cy="28416"/>
                  </a:xfrm>
                  <a:custGeom>
                    <a:avLst/>
                    <a:gdLst>
                      <a:gd name="connsiteX0" fmla="*/ 9959 w 18800"/>
                      <a:gd name="connsiteY0" fmla="*/ 25495 h 28416"/>
                      <a:gd name="connsiteX1" fmla="*/ 688 w 18800"/>
                      <a:gd name="connsiteY1" fmla="*/ 4921 h 28416"/>
                      <a:gd name="connsiteX2" fmla="*/ 1577 w 18800"/>
                      <a:gd name="connsiteY2" fmla="*/ 984 h 28416"/>
                      <a:gd name="connsiteX3" fmla="*/ 4752 w 18800"/>
                      <a:gd name="connsiteY3" fmla="*/ 95 h 28416"/>
                      <a:gd name="connsiteX4" fmla="*/ 9070 w 18800"/>
                      <a:gd name="connsiteY4" fmla="*/ 2127 h 28416"/>
                      <a:gd name="connsiteX5" fmla="*/ 17833 w 18800"/>
                      <a:gd name="connsiteY5" fmla="*/ 22320 h 28416"/>
                      <a:gd name="connsiteX6" fmla="*/ 17452 w 18800"/>
                      <a:gd name="connsiteY6" fmla="*/ 27146 h 28416"/>
                      <a:gd name="connsiteX7" fmla="*/ 13007 w 18800"/>
                      <a:gd name="connsiteY7" fmla="*/ 28416 h 28416"/>
                      <a:gd name="connsiteX8" fmla="*/ 9959 w 18800"/>
                      <a:gd name="connsiteY8" fmla="*/ 25495 h 2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0" h="28416">
                        <a:moveTo>
                          <a:pt x="9959" y="25495"/>
                        </a:moveTo>
                        <a:lnTo>
                          <a:pt x="688" y="4921"/>
                        </a:lnTo>
                        <a:cubicBezTo>
                          <a:pt x="688" y="4921"/>
                          <a:pt x="-1344" y="2127"/>
                          <a:pt x="1577" y="984"/>
                        </a:cubicBezTo>
                        <a:cubicBezTo>
                          <a:pt x="2847" y="476"/>
                          <a:pt x="4752" y="95"/>
                          <a:pt x="4752" y="95"/>
                        </a:cubicBezTo>
                        <a:cubicBezTo>
                          <a:pt x="4752" y="95"/>
                          <a:pt x="7546" y="-667"/>
                          <a:pt x="9070" y="2127"/>
                        </a:cubicBezTo>
                        <a:cubicBezTo>
                          <a:pt x="10340" y="4921"/>
                          <a:pt x="17833" y="22320"/>
                          <a:pt x="17833" y="22320"/>
                        </a:cubicBezTo>
                        <a:cubicBezTo>
                          <a:pt x="17833" y="22320"/>
                          <a:pt x="20246" y="25876"/>
                          <a:pt x="17452" y="27146"/>
                        </a:cubicBezTo>
                        <a:cubicBezTo>
                          <a:pt x="15039" y="28289"/>
                          <a:pt x="13007" y="28416"/>
                          <a:pt x="13007" y="28416"/>
                        </a:cubicBezTo>
                        <a:cubicBezTo>
                          <a:pt x="13007" y="28416"/>
                          <a:pt x="11229" y="28543"/>
                          <a:pt x="9959" y="2549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0" name="Kombinationstegning: figur 129">
                    <a:extLst>
                      <a:ext uri="{FF2B5EF4-FFF2-40B4-BE49-F238E27FC236}">
                        <a16:creationId xmlns:a16="http://schemas.microsoft.com/office/drawing/2014/main" id="{39055DBC-4613-4B78-932F-E63FD5EF64C3}"/>
                      </a:ext>
                    </a:extLst>
                  </p:cNvPr>
                  <p:cNvSpPr/>
                  <p:nvPr/>
                </p:nvSpPr>
                <p:spPr>
                  <a:xfrm>
                    <a:off x="672592" y="4528470"/>
                    <a:ext cx="10827" cy="10359"/>
                  </a:xfrm>
                  <a:custGeom>
                    <a:avLst/>
                    <a:gdLst>
                      <a:gd name="connsiteX0" fmla="*/ 1904 w 10827"/>
                      <a:gd name="connsiteY0" fmla="*/ 8477 h 10359"/>
                      <a:gd name="connsiteX1" fmla="*/ 634 w 10827"/>
                      <a:gd name="connsiteY1" fmla="*/ 5302 h 10359"/>
                      <a:gd name="connsiteX2" fmla="*/ 1523 w 10827"/>
                      <a:gd name="connsiteY2" fmla="*/ 984 h 10359"/>
                      <a:gd name="connsiteX3" fmla="*/ 5587 w 10827"/>
                      <a:gd name="connsiteY3" fmla="*/ 95 h 10359"/>
                      <a:gd name="connsiteX4" fmla="*/ 9143 w 10827"/>
                      <a:gd name="connsiteY4" fmla="*/ 2127 h 10359"/>
                      <a:gd name="connsiteX5" fmla="*/ 10413 w 10827"/>
                      <a:gd name="connsiteY5" fmla="*/ 4921 h 10359"/>
                      <a:gd name="connsiteX6" fmla="*/ 9143 w 10827"/>
                      <a:gd name="connsiteY6" fmla="*/ 8858 h 10359"/>
                      <a:gd name="connsiteX7" fmla="*/ 5206 w 10827"/>
                      <a:gd name="connsiteY7" fmla="*/ 10128 h 10359"/>
                      <a:gd name="connsiteX8" fmla="*/ 1904 w 10827"/>
                      <a:gd name="connsiteY8" fmla="*/ 8477 h 1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359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428" y="11271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1" name="Kombinationstegning: figur 130">
                    <a:extLst>
                      <a:ext uri="{FF2B5EF4-FFF2-40B4-BE49-F238E27FC236}">
                        <a16:creationId xmlns:a16="http://schemas.microsoft.com/office/drawing/2014/main" id="{58F8C263-E8C4-474E-9DF2-B92B85428CA2}"/>
                      </a:ext>
                    </a:extLst>
                  </p:cNvPr>
                  <p:cNvSpPr/>
                  <p:nvPr/>
                </p:nvSpPr>
                <p:spPr>
                  <a:xfrm>
                    <a:off x="820682" y="4530280"/>
                    <a:ext cx="19699" cy="27750"/>
                  </a:xfrm>
                  <a:custGeom>
                    <a:avLst/>
                    <a:gdLst>
                      <a:gd name="connsiteX0" fmla="*/ 11295 w 19699"/>
                      <a:gd name="connsiteY0" fmla="*/ 25083 h 27750"/>
                      <a:gd name="connsiteX1" fmla="*/ 881 w 19699"/>
                      <a:gd name="connsiteY1" fmla="*/ 6286 h 27750"/>
                      <a:gd name="connsiteX2" fmla="*/ 1389 w 19699"/>
                      <a:gd name="connsiteY2" fmla="*/ 2223 h 27750"/>
                      <a:gd name="connsiteX3" fmla="*/ 4564 w 19699"/>
                      <a:gd name="connsiteY3" fmla="*/ 317 h 27750"/>
                      <a:gd name="connsiteX4" fmla="*/ 8247 w 19699"/>
                      <a:gd name="connsiteY4" fmla="*/ 1587 h 27750"/>
                      <a:gd name="connsiteX5" fmla="*/ 18788 w 19699"/>
                      <a:gd name="connsiteY5" fmla="*/ 21146 h 27750"/>
                      <a:gd name="connsiteX6" fmla="*/ 18407 w 19699"/>
                      <a:gd name="connsiteY6" fmla="*/ 25844 h 27750"/>
                      <a:gd name="connsiteX7" fmla="*/ 14470 w 19699"/>
                      <a:gd name="connsiteY7" fmla="*/ 27749 h 27750"/>
                      <a:gd name="connsiteX8" fmla="*/ 11295 w 19699"/>
                      <a:gd name="connsiteY8" fmla="*/ 25083 h 2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699" h="27750">
                        <a:moveTo>
                          <a:pt x="11295" y="25083"/>
                        </a:moveTo>
                        <a:lnTo>
                          <a:pt x="881" y="6286"/>
                        </a:lnTo>
                        <a:cubicBezTo>
                          <a:pt x="881" y="6286"/>
                          <a:pt x="-1405" y="3747"/>
                          <a:pt x="1389" y="2223"/>
                        </a:cubicBezTo>
                        <a:cubicBezTo>
                          <a:pt x="2532" y="1715"/>
                          <a:pt x="4564" y="317"/>
                          <a:pt x="4564" y="317"/>
                        </a:cubicBezTo>
                        <a:cubicBezTo>
                          <a:pt x="4564" y="317"/>
                          <a:pt x="6596" y="-952"/>
                          <a:pt x="8247" y="1587"/>
                        </a:cubicBezTo>
                        <a:cubicBezTo>
                          <a:pt x="9898" y="4128"/>
                          <a:pt x="18788" y="21146"/>
                          <a:pt x="18788" y="21146"/>
                        </a:cubicBezTo>
                        <a:cubicBezTo>
                          <a:pt x="18788" y="21146"/>
                          <a:pt x="21074" y="24066"/>
                          <a:pt x="18407" y="25844"/>
                        </a:cubicBezTo>
                        <a:cubicBezTo>
                          <a:pt x="16121" y="27115"/>
                          <a:pt x="14470" y="27749"/>
                          <a:pt x="14470" y="27749"/>
                        </a:cubicBezTo>
                        <a:cubicBezTo>
                          <a:pt x="14470" y="27749"/>
                          <a:pt x="12692" y="27877"/>
                          <a:pt x="11295" y="2508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2" name="Kombinationstegning: figur 131">
                    <a:extLst>
                      <a:ext uri="{FF2B5EF4-FFF2-40B4-BE49-F238E27FC236}">
                        <a16:creationId xmlns:a16="http://schemas.microsoft.com/office/drawing/2014/main" id="{BBD31A5A-EA7F-42CC-A031-FEEF4BCD37B5}"/>
                      </a:ext>
                    </a:extLst>
                  </p:cNvPr>
                  <p:cNvSpPr/>
                  <p:nvPr/>
                </p:nvSpPr>
                <p:spPr>
                  <a:xfrm>
                    <a:off x="814219" y="4518723"/>
                    <a:ext cx="10157" cy="10384"/>
                  </a:xfrm>
                  <a:custGeom>
                    <a:avLst/>
                    <a:gdLst>
                      <a:gd name="connsiteX0" fmla="*/ 2010 w 10157"/>
                      <a:gd name="connsiteY0" fmla="*/ 8699 h 10384"/>
                      <a:gd name="connsiteX1" fmla="*/ 867 w 10157"/>
                      <a:gd name="connsiteY1" fmla="*/ 6667 h 10384"/>
                      <a:gd name="connsiteX2" fmla="*/ 994 w 10157"/>
                      <a:gd name="connsiteY2" fmla="*/ 2730 h 10384"/>
                      <a:gd name="connsiteX3" fmla="*/ 4296 w 10157"/>
                      <a:gd name="connsiteY3" fmla="*/ 317 h 10384"/>
                      <a:gd name="connsiteX4" fmla="*/ 7979 w 10157"/>
                      <a:gd name="connsiteY4" fmla="*/ 1587 h 10384"/>
                      <a:gd name="connsiteX5" fmla="*/ 9630 w 10157"/>
                      <a:gd name="connsiteY5" fmla="*/ 4381 h 10384"/>
                      <a:gd name="connsiteX6" fmla="*/ 8741 w 10157"/>
                      <a:gd name="connsiteY6" fmla="*/ 8318 h 10384"/>
                      <a:gd name="connsiteX7" fmla="*/ 5566 w 10157"/>
                      <a:gd name="connsiteY7" fmla="*/ 9969 h 10384"/>
                      <a:gd name="connsiteX8" fmla="*/ 2010 w 10157"/>
                      <a:gd name="connsiteY8" fmla="*/ 8699 h 1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10384">
                        <a:moveTo>
                          <a:pt x="2010" y="8699"/>
                        </a:moveTo>
                        <a:lnTo>
                          <a:pt x="867" y="6667"/>
                        </a:lnTo>
                        <a:cubicBezTo>
                          <a:pt x="867" y="6667"/>
                          <a:pt x="-1165" y="4128"/>
                          <a:pt x="994" y="2730"/>
                        </a:cubicBezTo>
                        <a:cubicBezTo>
                          <a:pt x="2518" y="1842"/>
                          <a:pt x="3280" y="1206"/>
                          <a:pt x="4296" y="317"/>
                        </a:cubicBezTo>
                        <a:cubicBezTo>
                          <a:pt x="4296" y="317"/>
                          <a:pt x="6582" y="-952"/>
                          <a:pt x="7979" y="1587"/>
                        </a:cubicBezTo>
                        <a:cubicBezTo>
                          <a:pt x="8868" y="3111"/>
                          <a:pt x="9630" y="4381"/>
                          <a:pt x="9630" y="4381"/>
                        </a:cubicBezTo>
                        <a:cubicBezTo>
                          <a:pt x="9630" y="4381"/>
                          <a:pt x="11281" y="6922"/>
                          <a:pt x="8741" y="8318"/>
                        </a:cubicBezTo>
                        <a:cubicBezTo>
                          <a:pt x="6201" y="9589"/>
                          <a:pt x="5566" y="9969"/>
                          <a:pt x="5566" y="9969"/>
                        </a:cubicBezTo>
                        <a:cubicBezTo>
                          <a:pt x="5566" y="9969"/>
                          <a:pt x="3661" y="11493"/>
                          <a:pt x="2010" y="8699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3" name="Kombinationstegning: figur 132">
                    <a:extLst>
                      <a:ext uri="{FF2B5EF4-FFF2-40B4-BE49-F238E27FC236}">
                        <a16:creationId xmlns:a16="http://schemas.microsoft.com/office/drawing/2014/main" id="{0C22091C-37DB-4601-9ACB-B38A7A86C5A1}"/>
                      </a:ext>
                    </a:extLst>
                  </p:cNvPr>
                  <p:cNvSpPr/>
                  <p:nvPr/>
                </p:nvSpPr>
                <p:spPr>
                  <a:xfrm>
                    <a:off x="697812" y="4696198"/>
                    <a:ext cx="18546" cy="28329"/>
                  </a:xfrm>
                  <a:custGeom>
                    <a:avLst/>
                    <a:gdLst>
                      <a:gd name="connsiteX0" fmla="*/ 9578 w 18546"/>
                      <a:gd name="connsiteY0" fmla="*/ 25534 h 28329"/>
                      <a:gd name="connsiteX1" fmla="*/ 688 w 18546"/>
                      <a:gd name="connsiteY1" fmla="*/ 5723 h 28329"/>
                      <a:gd name="connsiteX2" fmla="*/ 1577 w 18546"/>
                      <a:gd name="connsiteY2" fmla="*/ 1658 h 28329"/>
                      <a:gd name="connsiteX3" fmla="*/ 5260 w 18546"/>
                      <a:gd name="connsiteY3" fmla="*/ 134 h 28329"/>
                      <a:gd name="connsiteX4" fmla="*/ 8816 w 18546"/>
                      <a:gd name="connsiteY4" fmla="*/ 2039 h 28329"/>
                      <a:gd name="connsiteX5" fmla="*/ 17579 w 18546"/>
                      <a:gd name="connsiteY5" fmla="*/ 22232 h 28329"/>
                      <a:gd name="connsiteX6" fmla="*/ 17198 w 18546"/>
                      <a:gd name="connsiteY6" fmla="*/ 27058 h 28329"/>
                      <a:gd name="connsiteX7" fmla="*/ 12753 w 18546"/>
                      <a:gd name="connsiteY7" fmla="*/ 28328 h 28329"/>
                      <a:gd name="connsiteX8" fmla="*/ 9578 w 18546"/>
                      <a:gd name="connsiteY8" fmla="*/ 25534 h 2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546" h="28329">
                        <a:moveTo>
                          <a:pt x="9578" y="25534"/>
                        </a:moveTo>
                        <a:lnTo>
                          <a:pt x="688" y="5723"/>
                        </a:lnTo>
                        <a:cubicBezTo>
                          <a:pt x="688" y="5723"/>
                          <a:pt x="-1344" y="2928"/>
                          <a:pt x="1577" y="1658"/>
                        </a:cubicBezTo>
                        <a:cubicBezTo>
                          <a:pt x="2847" y="1150"/>
                          <a:pt x="5260" y="134"/>
                          <a:pt x="5260" y="134"/>
                        </a:cubicBezTo>
                        <a:cubicBezTo>
                          <a:pt x="5260" y="134"/>
                          <a:pt x="7292" y="-755"/>
                          <a:pt x="8816" y="2039"/>
                        </a:cubicBezTo>
                        <a:cubicBezTo>
                          <a:pt x="10086" y="4833"/>
                          <a:pt x="17579" y="22232"/>
                          <a:pt x="17579" y="22232"/>
                        </a:cubicBezTo>
                        <a:cubicBezTo>
                          <a:pt x="17579" y="22232"/>
                          <a:pt x="19992" y="25788"/>
                          <a:pt x="17198" y="27058"/>
                        </a:cubicBezTo>
                        <a:cubicBezTo>
                          <a:pt x="14785" y="28201"/>
                          <a:pt x="12753" y="28328"/>
                          <a:pt x="12753" y="28328"/>
                        </a:cubicBezTo>
                        <a:cubicBezTo>
                          <a:pt x="12753" y="28328"/>
                          <a:pt x="10721" y="28455"/>
                          <a:pt x="9578" y="25534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4" name="Kombinationstegning: figur 133">
                    <a:extLst>
                      <a:ext uri="{FF2B5EF4-FFF2-40B4-BE49-F238E27FC236}">
                        <a16:creationId xmlns:a16="http://schemas.microsoft.com/office/drawing/2014/main" id="{5AE19D52-B823-4D13-88C9-33CA01103540}"/>
                      </a:ext>
                    </a:extLst>
                  </p:cNvPr>
                  <p:cNvSpPr/>
                  <p:nvPr/>
                </p:nvSpPr>
                <p:spPr>
                  <a:xfrm>
                    <a:off x="691769" y="4683157"/>
                    <a:ext cx="10827" cy="10402"/>
                  </a:xfrm>
                  <a:custGeom>
                    <a:avLst/>
                    <a:gdLst>
                      <a:gd name="connsiteX0" fmla="*/ 1904 w 10827"/>
                      <a:gd name="connsiteY0" fmla="*/ 8477 h 10402"/>
                      <a:gd name="connsiteX1" fmla="*/ 634 w 10827"/>
                      <a:gd name="connsiteY1" fmla="*/ 5302 h 10402"/>
                      <a:gd name="connsiteX2" fmla="*/ 1523 w 10827"/>
                      <a:gd name="connsiteY2" fmla="*/ 984 h 10402"/>
                      <a:gd name="connsiteX3" fmla="*/ 5587 w 10827"/>
                      <a:gd name="connsiteY3" fmla="*/ 95 h 10402"/>
                      <a:gd name="connsiteX4" fmla="*/ 9143 w 10827"/>
                      <a:gd name="connsiteY4" fmla="*/ 2127 h 10402"/>
                      <a:gd name="connsiteX5" fmla="*/ 10413 w 10827"/>
                      <a:gd name="connsiteY5" fmla="*/ 4921 h 10402"/>
                      <a:gd name="connsiteX6" fmla="*/ 9143 w 10827"/>
                      <a:gd name="connsiteY6" fmla="*/ 8858 h 10402"/>
                      <a:gd name="connsiteX7" fmla="*/ 5206 w 10827"/>
                      <a:gd name="connsiteY7" fmla="*/ 10128 h 10402"/>
                      <a:gd name="connsiteX8" fmla="*/ 1904 w 10827"/>
                      <a:gd name="connsiteY8" fmla="*/ 8477 h 10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402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301" y="11398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5" name="Kombinationstegning: figur 134">
                    <a:extLst>
                      <a:ext uri="{FF2B5EF4-FFF2-40B4-BE49-F238E27FC236}">
                        <a16:creationId xmlns:a16="http://schemas.microsoft.com/office/drawing/2014/main" id="{3F89F0E4-319A-4649-B321-413E95C4997C}"/>
                      </a:ext>
                    </a:extLst>
                  </p:cNvPr>
                  <p:cNvSpPr/>
                  <p:nvPr/>
                </p:nvSpPr>
                <p:spPr>
                  <a:xfrm>
                    <a:off x="619058" y="4600509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6" name="Kombinationstegning: figur 135">
                    <a:extLst>
                      <a:ext uri="{FF2B5EF4-FFF2-40B4-BE49-F238E27FC236}">
                        <a16:creationId xmlns:a16="http://schemas.microsoft.com/office/drawing/2014/main" id="{8EFF7FB9-E5D6-47D5-8692-8AF8E81759FE}"/>
                      </a:ext>
                    </a:extLst>
                  </p:cNvPr>
                  <p:cNvSpPr/>
                  <p:nvPr/>
                </p:nvSpPr>
                <p:spPr>
                  <a:xfrm>
                    <a:off x="665794" y="4686742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7" name="Kombinationstegning: figur 136">
                    <a:extLst>
                      <a:ext uri="{FF2B5EF4-FFF2-40B4-BE49-F238E27FC236}">
                        <a16:creationId xmlns:a16="http://schemas.microsoft.com/office/drawing/2014/main" id="{156332C0-7AA2-4F2D-B524-AC7BB0838734}"/>
                      </a:ext>
                    </a:extLst>
                  </p:cNvPr>
                  <p:cNvSpPr/>
                  <p:nvPr/>
                </p:nvSpPr>
                <p:spPr>
                  <a:xfrm>
                    <a:off x="734155" y="4630237"/>
                    <a:ext cx="21234" cy="30992"/>
                  </a:xfrm>
                  <a:custGeom>
                    <a:avLst/>
                    <a:gdLst>
                      <a:gd name="connsiteX0" fmla="*/ 11843 w 21234"/>
                      <a:gd name="connsiteY0" fmla="*/ 28377 h 30992"/>
                      <a:gd name="connsiteX1" fmla="*/ 5366 w 21234"/>
                      <a:gd name="connsiteY1" fmla="*/ 12375 h 30992"/>
                      <a:gd name="connsiteX2" fmla="*/ 1302 w 21234"/>
                      <a:gd name="connsiteY2" fmla="*/ 9200 h 30992"/>
                      <a:gd name="connsiteX3" fmla="*/ 413 w 21234"/>
                      <a:gd name="connsiteY3" fmla="*/ 6659 h 30992"/>
                      <a:gd name="connsiteX4" fmla="*/ 2064 w 21234"/>
                      <a:gd name="connsiteY4" fmla="*/ 2977 h 30992"/>
                      <a:gd name="connsiteX5" fmla="*/ 11589 w 21234"/>
                      <a:gd name="connsiteY5" fmla="*/ 2850 h 30992"/>
                      <a:gd name="connsiteX6" fmla="*/ 19717 w 21234"/>
                      <a:gd name="connsiteY6" fmla="*/ 55 h 30992"/>
                      <a:gd name="connsiteX7" fmla="*/ 20987 w 21234"/>
                      <a:gd name="connsiteY7" fmla="*/ 4373 h 30992"/>
                      <a:gd name="connsiteX8" fmla="*/ 20479 w 21234"/>
                      <a:gd name="connsiteY8" fmla="*/ 7548 h 30992"/>
                      <a:gd name="connsiteX9" fmla="*/ 18066 w 21234"/>
                      <a:gd name="connsiteY9" fmla="*/ 9453 h 30992"/>
                      <a:gd name="connsiteX10" fmla="*/ 13113 w 21234"/>
                      <a:gd name="connsiteY10" fmla="*/ 11104 h 30992"/>
                      <a:gd name="connsiteX11" fmla="*/ 19844 w 21234"/>
                      <a:gd name="connsiteY11" fmla="*/ 26345 h 30992"/>
                      <a:gd name="connsiteX12" fmla="*/ 18574 w 21234"/>
                      <a:gd name="connsiteY12" fmla="*/ 30028 h 30992"/>
                      <a:gd name="connsiteX13" fmla="*/ 15653 w 21234"/>
                      <a:gd name="connsiteY13" fmla="*/ 30916 h 30992"/>
                      <a:gd name="connsiteX14" fmla="*/ 11843 w 21234"/>
                      <a:gd name="connsiteY14" fmla="*/ 28377 h 3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234" h="30992">
                        <a:moveTo>
                          <a:pt x="11843" y="28377"/>
                        </a:moveTo>
                        <a:cubicBezTo>
                          <a:pt x="11843" y="28377"/>
                          <a:pt x="6636" y="14660"/>
                          <a:pt x="5366" y="12375"/>
                        </a:cubicBezTo>
                        <a:cubicBezTo>
                          <a:pt x="4096" y="10089"/>
                          <a:pt x="1810" y="10470"/>
                          <a:pt x="1302" y="9200"/>
                        </a:cubicBezTo>
                        <a:cubicBezTo>
                          <a:pt x="794" y="7929"/>
                          <a:pt x="413" y="6659"/>
                          <a:pt x="413" y="6659"/>
                        </a:cubicBezTo>
                        <a:cubicBezTo>
                          <a:pt x="413" y="6659"/>
                          <a:pt x="-1238" y="4247"/>
                          <a:pt x="2064" y="2977"/>
                        </a:cubicBezTo>
                        <a:cubicBezTo>
                          <a:pt x="7017" y="945"/>
                          <a:pt x="7779" y="6533"/>
                          <a:pt x="11589" y="2850"/>
                        </a:cubicBezTo>
                        <a:cubicBezTo>
                          <a:pt x="13113" y="1326"/>
                          <a:pt x="17685" y="-325"/>
                          <a:pt x="19717" y="55"/>
                        </a:cubicBezTo>
                        <a:cubicBezTo>
                          <a:pt x="21749" y="436"/>
                          <a:pt x="21241" y="2850"/>
                          <a:pt x="20987" y="4373"/>
                        </a:cubicBezTo>
                        <a:cubicBezTo>
                          <a:pt x="20860" y="5897"/>
                          <a:pt x="20479" y="7548"/>
                          <a:pt x="20479" y="7548"/>
                        </a:cubicBezTo>
                        <a:cubicBezTo>
                          <a:pt x="20479" y="7548"/>
                          <a:pt x="19971" y="9580"/>
                          <a:pt x="18066" y="9453"/>
                        </a:cubicBezTo>
                        <a:cubicBezTo>
                          <a:pt x="16161" y="9327"/>
                          <a:pt x="12859" y="9327"/>
                          <a:pt x="13113" y="11104"/>
                        </a:cubicBezTo>
                        <a:cubicBezTo>
                          <a:pt x="13494" y="12755"/>
                          <a:pt x="19844" y="26345"/>
                          <a:pt x="19844" y="26345"/>
                        </a:cubicBezTo>
                        <a:cubicBezTo>
                          <a:pt x="19844" y="26345"/>
                          <a:pt x="21495" y="28758"/>
                          <a:pt x="18574" y="30028"/>
                        </a:cubicBezTo>
                        <a:cubicBezTo>
                          <a:pt x="17685" y="30409"/>
                          <a:pt x="15653" y="30916"/>
                          <a:pt x="15653" y="30916"/>
                        </a:cubicBezTo>
                        <a:cubicBezTo>
                          <a:pt x="15653" y="30916"/>
                          <a:pt x="13113" y="31678"/>
                          <a:pt x="11843" y="283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8" name="Kombinationstegning: figur 137">
                    <a:extLst>
                      <a:ext uri="{FF2B5EF4-FFF2-40B4-BE49-F238E27FC236}">
                        <a16:creationId xmlns:a16="http://schemas.microsoft.com/office/drawing/2014/main" id="{8DEC0E7D-C9FD-4C9E-A66F-B7766C65159F}"/>
                      </a:ext>
                    </a:extLst>
                  </p:cNvPr>
                  <p:cNvSpPr/>
                  <p:nvPr/>
                </p:nvSpPr>
                <p:spPr>
                  <a:xfrm>
                    <a:off x="694253" y="4588296"/>
                    <a:ext cx="21475" cy="34813"/>
                  </a:xfrm>
                  <a:custGeom>
                    <a:avLst/>
                    <a:gdLst>
                      <a:gd name="connsiteX0" fmla="*/ 13137 w 21475"/>
                      <a:gd name="connsiteY0" fmla="*/ 32345 h 34813"/>
                      <a:gd name="connsiteX1" fmla="*/ 5009 w 21475"/>
                      <a:gd name="connsiteY1" fmla="*/ 12787 h 34813"/>
                      <a:gd name="connsiteX2" fmla="*/ 1834 w 21475"/>
                      <a:gd name="connsiteY2" fmla="*/ 10501 h 34813"/>
                      <a:gd name="connsiteX3" fmla="*/ 183 w 21475"/>
                      <a:gd name="connsiteY3" fmla="*/ 7707 h 34813"/>
                      <a:gd name="connsiteX4" fmla="*/ 2469 w 21475"/>
                      <a:gd name="connsiteY4" fmla="*/ 4024 h 34813"/>
                      <a:gd name="connsiteX5" fmla="*/ 12121 w 21475"/>
                      <a:gd name="connsiteY5" fmla="*/ 1103 h 34813"/>
                      <a:gd name="connsiteX6" fmla="*/ 19233 w 21475"/>
                      <a:gd name="connsiteY6" fmla="*/ 341 h 34813"/>
                      <a:gd name="connsiteX7" fmla="*/ 20503 w 21475"/>
                      <a:gd name="connsiteY7" fmla="*/ 4659 h 34813"/>
                      <a:gd name="connsiteX8" fmla="*/ 19995 w 21475"/>
                      <a:gd name="connsiteY8" fmla="*/ 7834 h 34813"/>
                      <a:gd name="connsiteX9" fmla="*/ 17582 w 21475"/>
                      <a:gd name="connsiteY9" fmla="*/ 9739 h 34813"/>
                      <a:gd name="connsiteX10" fmla="*/ 12629 w 21475"/>
                      <a:gd name="connsiteY10" fmla="*/ 11390 h 34813"/>
                      <a:gd name="connsiteX11" fmla="*/ 21011 w 21475"/>
                      <a:gd name="connsiteY11" fmla="*/ 30186 h 34813"/>
                      <a:gd name="connsiteX12" fmla="*/ 19741 w 21475"/>
                      <a:gd name="connsiteY12" fmla="*/ 33869 h 34813"/>
                      <a:gd name="connsiteX13" fmla="*/ 16820 w 21475"/>
                      <a:gd name="connsiteY13" fmla="*/ 34631 h 34813"/>
                      <a:gd name="connsiteX14" fmla="*/ 13137 w 21475"/>
                      <a:gd name="connsiteY14" fmla="*/ 32345 h 34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475" h="34813">
                        <a:moveTo>
                          <a:pt x="13137" y="32345"/>
                        </a:moveTo>
                        <a:cubicBezTo>
                          <a:pt x="13137" y="32345"/>
                          <a:pt x="6279" y="15073"/>
                          <a:pt x="5009" y="12787"/>
                        </a:cubicBezTo>
                        <a:cubicBezTo>
                          <a:pt x="3739" y="10501"/>
                          <a:pt x="2977" y="11898"/>
                          <a:pt x="1834" y="10501"/>
                        </a:cubicBezTo>
                        <a:cubicBezTo>
                          <a:pt x="945" y="9358"/>
                          <a:pt x="183" y="7707"/>
                          <a:pt x="183" y="7707"/>
                        </a:cubicBezTo>
                        <a:cubicBezTo>
                          <a:pt x="183" y="7707"/>
                          <a:pt x="-960" y="5294"/>
                          <a:pt x="2469" y="4024"/>
                        </a:cubicBezTo>
                        <a:cubicBezTo>
                          <a:pt x="7422" y="1992"/>
                          <a:pt x="8438" y="4913"/>
                          <a:pt x="12121" y="1103"/>
                        </a:cubicBezTo>
                        <a:cubicBezTo>
                          <a:pt x="13645" y="-421"/>
                          <a:pt x="17328" y="-40"/>
                          <a:pt x="19233" y="341"/>
                        </a:cubicBezTo>
                        <a:cubicBezTo>
                          <a:pt x="21265" y="722"/>
                          <a:pt x="20757" y="3135"/>
                          <a:pt x="20503" y="4659"/>
                        </a:cubicBezTo>
                        <a:cubicBezTo>
                          <a:pt x="20376" y="6183"/>
                          <a:pt x="19995" y="7834"/>
                          <a:pt x="19995" y="7834"/>
                        </a:cubicBezTo>
                        <a:cubicBezTo>
                          <a:pt x="19995" y="7834"/>
                          <a:pt x="19487" y="9866"/>
                          <a:pt x="17582" y="9739"/>
                        </a:cubicBezTo>
                        <a:cubicBezTo>
                          <a:pt x="15677" y="9612"/>
                          <a:pt x="12375" y="9612"/>
                          <a:pt x="12629" y="11390"/>
                        </a:cubicBezTo>
                        <a:cubicBezTo>
                          <a:pt x="13010" y="13041"/>
                          <a:pt x="21011" y="30186"/>
                          <a:pt x="21011" y="30186"/>
                        </a:cubicBezTo>
                        <a:cubicBezTo>
                          <a:pt x="21011" y="30186"/>
                          <a:pt x="22662" y="32599"/>
                          <a:pt x="19741" y="33869"/>
                        </a:cubicBezTo>
                        <a:cubicBezTo>
                          <a:pt x="18852" y="34250"/>
                          <a:pt x="16820" y="34631"/>
                          <a:pt x="16820" y="34631"/>
                        </a:cubicBezTo>
                        <a:cubicBezTo>
                          <a:pt x="16820" y="34631"/>
                          <a:pt x="14407" y="35774"/>
                          <a:pt x="13137" y="3234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39" name="Kombinationstegning: figur 138">
                    <a:extLst>
                      <a:ext uri="{FF2B5EF4-FFF2-40B4-BE49-F238E27FC236}">
                        <a16:creationId xmlns:a16="http://schemas.microsoft.com/office/drawing/2014/main" id="{5D202FA1-BD7D-44BE-9D23-A92BB96BA976}"/>
                      </a:ext>
                    </a:extLst>
                  </p:cNvPr>
                  <p:cNvSpPr/>
                  <p:nvPr/>
                </p:nvSpPr>
                <p:spPr>
                  <a:xfrm>
                    <a:off x="746254" y="4583017"/>
                    <a:ext cx="25434" cy="32383"/>
                  </a:xfrm>
                  <a:custGeom>
                    <a:avLst/>
                    <a:gdLst>
                      <a:gd name="connsiteX0" fmla="*/ 12316 w 25434"/>
                      <a:gd name="connsiteY0" fmla="*/ 29877 h 32383"/>
                      <a:gd name="connsiteX1" fmla="*/ 6601 w 25434"/>
                      <a:gd name="connsiteY1" fmla="*/ 10573 h 32383"/>
                      <a:gd name="connsiteX2" fmla="*/ 1902 w 25434"/>
                      <a:gd name="connsiteY2" fmla="*/ 6890 h 32383"/>
                      <a:gd name="connsiteX3" fmla="*/ 3172 w 25434"/>
                      <a:gd name="connsiteY3" fmla="*/ 159 h 32383"/>
                      <a:gd name="connsiteX4" fmla="*/ 13713 w 25434"/>
                      <a:gd name="connsiteY4" fmla="*/ 1429 h 32383"/>
                      <a:gd name="connsiteX5" fmla="*/ 24127 w 25434"/>
                      <a:gd name="connsiteY5" fmla="*/ 1429 h 32383"/>
                      <a:gd name="connsiteX6" fmla="*/ 22857 w 25434"/>
                      <a:gd name="connsiteY6" fmla="*/ 7525 h 32383"/>
                      <a:gd name="connsiteX7" fmla="*/ 19555 w 25434"/>
                      <a:gd name="connsiteY7" fmla="*/ 8414 h 32383"/>
                      <a:gd name="connsiteX8" fmla="*/ 14348 w 25434"/>
                      <a:gd name="connsiteY8" fmla="*/ 9303 h 32383"/>
                      <a:gd name="connsiteX9" fmla="*/ 20317 w 25434"/>
                      <a:gd name="connsiteY9" fmla="*/ 28099 h 32383"/>
                      <a:gd name="connsiteX10" fmla="*/ 18666 w 25434"/>
                      <a:gd name="connsiteY10" fmla="*/ 31655 h 32383"/>
                      <a:gd name="connsiteX11" fmla="*/ 15745 w 25434"/>
                      <a:gd name="connsiteY11" fmla="*/ 32163 h 32383"/>
                      <a:gd name="connsiteX12" fmla="*/ 12316 w 25434"/>
                      <a:gd name="connsiteY12" fmla="*/ 29877 h 3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34" h="32383">
                        <a:moveTo>
                          <a:pt x="12316" y="29877"/>
                        </a:moveTo>
                        <a:cubicBezTo>
                          <a:pt x="12316" y="29877"/>
                          <a:pt x="7617" y="12859"/>
                          <a:pt x="6601" y="10573"/>
                        </a:cubicBezTo>
                        <a:cubicBezTo>
                          <a:pt x="5458" y="8160"/>
                          <a:pt x="2537" y="8160"/>
                          <a:pt x="1902" y="6890"/>
                        </a:cubicBezTo>
                        <a:cubicBezTo>
                          <a:pt x="1394" y="5620"/>
                          <a:pt x="-2797" y="794"/>
                          <a:pt x="3172" y="159"/>
                        </a:cubicBezTo>
                        <a:cubicBezTo>
                          <a:pt x="9141" y="-476"/>
                          <a:pt x="9649" y="4985"/>
                          <a:pt x="13713" y="1429"/>
                        </a:cubicBezTo>
                        <a:cubicBezTo>
                          <a:pt x="17015" y="-1365"/>
                          <a:pt x="22222" y="667"/>
                          <a:pt x="24127" y="1429"/>
                        </a:cubicBezTo>
                        <a:cubicBezTo>
                          <a:pt x="27683" y="3080"/>
                          <a:pt x="22857" y="7525"/>
                          <a:pt x="22857" y="7525"/>
                        </a:cubicBezTo>
                        <a:cubicBezTo>
                          <a:pt x="22857" y="7525"/>
                          <a:pt x="21333" y="9049"/>
                          <a:pt x="19555" y="8414"/>
                        </a:cubicBezTo>
                        <a:cubicBezTo>
                          <a:pt x="17650" y="8033"/>
                          <a:pt x="14348" y="7652"/>
                          <a:pt x="14348" y="9303"/>
                        </a:cubicBezTo>
                        <a:cubicBezTo>
                          <a:pt x="14475" y="11208"/>
                          <a:pt x="20317" y="28099"/>
                          <a:pt x="20317" y="28099"/>
                        </a:cubicBezTo>
                        <a:cubicBezTo>
                          <a:pt x="20317" y="28099"/>
                          <a:pt x="21587" y="30639"/>
                          <a:pt x="18666" y="31655"/>
                        </a:cubicBezTo>
                        <a:cubicBezTo>
                          <a:pt x="17523" y="32036"/>
                          <a:pt x="15745" y="32163"/>
                          <a:pt x="15745" y="32163"/>
                        </a:cubicBezTo>
                        <a:cubicBezTo>
                          <a:pt x="15745" y="32163"/>
                          <a:pt x="13332" y="33433"/>
                          <a:pt x="12316" y="298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0" name="Kombinationstegning: figur 139">
                    <a:extLst>
                      <a:ext uri="{FF2B5EF4-FFF2-40B4-BE49-F238E27FC236}">
                        <a16:creationId xmlns:a16="http://schemas.microsoft.com/office/drawing/2014/main" id="{837A7B33-D290-4B2E-921D-6F23BF828BD5}"/>
                      </a:ext>
                    </a:extLst>
                  </p:cNvPr>
                  <p:cNvSpPr/>
                  <p:nvPr/>
                </p:nvSpPr>
                <p:spPr>
                  <a:xfrm>
                    <a:off x="687820" y="4634328"/>
                    <a:ext cx="21716" cy="42117"/>
                  </a:xfrm>
                  <a:custGeom>
                    <a:avLst/>
                    <a:gdLst>
                      <a:gd name="connsiteX0" fmla="*/ 4330 w 21716"/>
                      <a:gd name="connsiteY0" fmla="*/ 13872 h 42117"/>
                      <a:gd name="connsiteX1" fmla="*/ 2679 w 21716"/>
                      <a:gd name="connsiteY1" fmla="*/ 9173 h 42117"/>
                      <a:gd name="connsiteX2" fmla="*/ 5600 w 21716"/>
                      <a:gd name="connsiteY2" fmla="*/ 1807 h 42117"/>
                      <a:gd name="connsiteX3" fmla="*/ 16903 w 21716"/>
                      <a:gd name="connsiteY3" fmla="*/ 1045 h 42117"/>
                      <a:gd name="connsiteX4" fmla="*/ 18554 w 21716"/>
                      <a:gd name="connsiteY4" fmla="*/ 4220 h 42117"/>
                      <a:gd name="connsiteX5" fmla="*/ 17665 w 21716"/>
                      <a:gd name="connsiteY5" fmla="*/ 6252 h 42117"/>
                      <a:gd name="connsiteX6" fmla="*/ 14871 w 21716"/>
                      <a:gd name="connsiteY6" fmla="*/ 7776 h 42117"/>
                      <a:gd name="connsiteX7" fmla="*/ 9664 w 21716"/>
                      <a:gd name="connsiteY7" fmla="*/ 8665 h 42117"/>
                      <a:gd name="connsiteX8" fmla="*/ 10807 w 21716"/>
                      <a:gd name="connsiteY8" fmla="*/ 13491 h 42117"/>
                      <a:gd name="connsiteX9" fmla="*/ 13982 w 21716"/>
                      <a:gd name="connsiteY9" fmla="*/ 13618 h 42117"/>
                      <a:gd name="connsiteX10" fmla="*/ 18427 w 21716"/>
                      <a:gd name="connsiteY10" fmla="*/ 14761 h 42117"/>
                      <a:gd name="connsiteX11" fmla="*/ 17538 w 21716"/>
                      <a:gd name="connsiteY11" fmla="*/ 19460 h 42117"/>
                      <a:gd name="connsiteX12" fmla="*/ 15633 w 21716"/>
                      <a:gd name="connsiteY12" fmla="*/ 23016 h 42117"/>
                      <a:gd name="connsiteX13" fmla="*/ 21348 w 21716"/>
                      <a:gd name="connsiteY13" fmla="*/ 37494 h 42117"/>
                      <a:gd name="connsiteX14" fmla="*/ 19316 w 21716"/>
                      <a:gd name="connsiteY14" fmla="*/ 41177 h 42117"/>
                      <a:gd name="connsiteX15" fmla="*/ 14363 w 21716"/>
                      <a:gd name="connsiteY15" fmla="*/ 40288 h 42117"/>
                      <a:gd name="connsiteX16" fmla="*/ 8267 w 21716"/>
                      <a:gd name="connsiteY16" fmla="*/ 24921 h 42117"/>
                      <a:gd name="connsiteX17" fmla="*/ 5473 w 21716"/>
                      <a:gd name="connsiteY17" fmla="*/ 23651 h 42117"/>
                      <a:gd name="connsiteX18" fmla="*/ 647 w 21716"/>
                      <a:gd name="connsiteY18" fmla="*/ 22762 h 42117"/>
                      <a:gd name="connsiteX19" fmla="*/ 1536 w 21716"/>
                      <a:gd name="connsiteY19" fmla="*/ 18063 h 42117"/>
                      <a:gd name="connsiteX20" fmla="*/ 4076 w 21716"/>
                      <a:gd name="connsiteY20" fmla="*/ 17174 h 42117"/>
                      <a:gd name="connsiteX21" fmla="*/ 4330 w 21716"/>
                      <a:gd name="connsiteY21" fmla="*/ 13872 h 42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1716" h="42117">
                        <a:moveTo>
                          <a:pt x="4330" y="13872"/>
                        </a:moveTo>
                        <a:lnTo>
                          <a:pt x="2679" y="9173"/>
                        </a:lnTo>
                        <a:cubicBezTo>
                          <a:pt x="2679" y="9173"/>
                          <a:pt x="1028" y="5109"/>
                          <a:pt x="5600" y="1807"/>
                        </a:cubicBezTo>
                        <a:cubicBezTo>
                          <a:pt x="10299" y="-1495"/>
                          <a:pt x="16014" y="664"/>
                          <a:pt x="16903" y="1045"/>
                        </a:cubicBezTo>
                        <a:cubicBezTo>
                          <a:pt x="17792" y="1426"/>
                          <a:pt x="19316" y="2188"/>
                          <a:pt x="18554" y="4220"/>
                        </a:cubicBezTo>
                        <a:cubicBezTo>
                          <a:pt x="17665" y="6252"/>
                          <a:pt x="17665" y="6252"/>
                          <a:pt x="17665" y="6252"/>
                        </a:cubicBezTo>
                        <a:cubicBezTo>
                          <a:pt x="17665" y="6252"/>
                          <a:pt x="16522" y="8538"/>
                          <a:pt x="14871" y="7776"/>
                        </a:cubicBezTo>
                        <a:cubicBezTo>
                          <a:pt x="13220" y="7014"/>
                          <a:pt x="10553" y="6887"/>
                          <a:pt x="9664" y="8665"/>
                        </a:cubicBezTo>
                        <a:cubicBezTo>
                          <a:pt x="8775" y="10697"/>
                          <a:pt x="10807" y="13491"/>
                          <a:pt x="10807" y="13491"/>
                        </a:cubicBezTo>
                        <a:cubicBezTo>
                          <a:pt x="10807" y="13491"/>
                          <a:pt x="11950" y="14380"/>
                          <a:pt x="13982" y="13618"/>
                        </a:cubicBezTo>
                        <a:cubicBezTo>
                          <a:pt x="16014" y="12856"/>
                          <a:pt x="17284" y="12348"/>
                          <a:pt x="18427" y="14761"/>
                        </a:cubicBezTo>
                        <a:cubicBezTo>
                          <a:pt x="19697" y="17555"/>
                          <a:pt x="19189" y="18698"/>
                          <a:pt x="17538" y="19460"/>
                        </a:cubicBezTo>
                        <a:cubicBezTo>
                          <a:pt x="16014" y="20222"/>
                          <a:pt x="14617" y="20603"/>
                          <a:pt x="15633" y="23016"/>
                        </a:cubicBezTo>
                        <a:cubicBezTo>
                          <a:pt x="16776" y="25429"/>
                          <a:pt x="21348" y="37494"/>
                          <a:pt x="21348" y="37494"/>
                        </a:cubicBezTo>
                        <a:cubicBezTo>
                          <a:pt x="21348" y="37494"/>
                          <a:pt x="22999" y="39907"/>
                          <a:pt x="19316" y="41177"/>
                        </a:cubicBezTo>
                        <a:cubicBezTo>
                          <a:pt x="16141" y="42320"/>
                          <a:pt x="14998" y="42828"/>
                          <a:pt x="14363" y="40288"/>
                        </a:cubicBezTo>
                        <a:cubicBezTo>
                          <a:pt x="13220" y="37367"/>
                          <a:pt x="8267" y="24921"/>
                          <a:pt x="8267" y="24921"/>
                        </a:cubicBezTo>
                        <a:cubicBezTo>
                          <a:pt x="8267" y="24921"/>
                          <a:pt x="7505" y="22889"/>
                          <a:pt x="5473" y="23651"/>
                        </a:cubicBezTo>
                        <a:cubicBezTo>
                          <a:pt x="3441" y="24540"/>
                          <a:pt x="1917" y="25302"/>
                          <a:pt x="647" y="22762"/>
                        </a:cubicBezTo>
                        <a:cubicBezTo>
                          <a:pt x="-623" y="20222"/>
                          <a:pt x="139" y="18698"/>
                          <a:pt x="1536" y="18063"/>
                        </a:cubicBezTo>
                        <a:cubicBezTo>
                          <a:pt x="3187" y="17555"/>
                          <a:pt x="4076" y="17174"/>
                          <a:pt x="4076" y="17174"/>
                        </a:cubicBezTo>
                        <a:cubicBezTo>
                          <a:pt x="4076" y="17174"/>
                          <a:pt x="5473" y="15904"/>
                          <a:pt x="4330" y="138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1" name="Kombinationstegning: figur 140">
                    <a:extLst>
                      <a:ext uri="{FF2B5EF4-FFF2-40B4-BE49-F238E27FC236}">
                        <a16:creationId xmlns:a16="http://schemas.microsoft.com/office/drawing/2014/main" id="{D2C7B880-DA39-4B0D-B0CB-AAE305CD0979}"/>
                      </a:ext>
                    </a:extLst>
                  </p:cNvPr>
                  <p:cNvSpPr/>
                  <p:nvPr/>
                </p:nvSpPr>
                <p:spPr>
                  <a:xfrm>
                    <a:off x="861471" y="4555094"/>
                    <a:ext cx="26278" cy="45467"/>
                  </a:xfrm>
                  <a:custGeom>
                    <a:avLst/>
                    <a:gdLst>
                      <a:gd name="connsiteX0" fmla="*/ 3907 w 26278"/>
                      <a:gd name="connsiteY0" fmla="*/ 16778 h 45467"/>
                      <a:gd name="connsiteX1" fmla="*/ 605 w 26278"/>
                      <a:gd name="connsiteY1" fmla="*/ 10428 h 45467"/>
                      <a:gd name="connsiteX2" fmla="*/ 2637 w 26278"/>
                      <a:gd name="connsiteY2" fmla="*/ 2681 h 45467"/>
                      <a:gd name="connsiteX3" fmla="*/ 13813 w 26278"/>
                      <a:gd name="connsiteY3" fmla="*/ 395 h 45467"/>
                      <a:gd name="connsiteX4" fmla="*/ 15845 w 26278"/>
                      <a:gd name="connsiteY4" fmla="*/ 3189 h 45467"/>
                      <a:gd name="connsiteX5" fmla="*/ 15337 w 26278"/>
                      <a:gd name="connsiteY5" fmla="*/ 5221 h 45467"/>
                      <a:gd name="connsiteX6" fmla="*/ 12797 w 26278"/>
                      <a:gd name="connsiteY6" fmla="*/ 7126 h 45467"/>
                      <a:gd name="connsiteX7" fmla="*/ 7844 w 26278"/>
                      <a:gd name="connsiteY7" fmla="*/ 8777 h 45467"/>
                      <a:gd name="connsiteX8" fmla="*/ 10384 w 26278"/>
                      <a:gd name="connsiteY8" fmla="*/ 15254 h 45467"/>
                      <a:gd name="connsiteX9" fmla="*/ 13559 w 26278"/>
                      <a:gd name="connsiteY9" fmla="*/ 14873 h 45467"/>
                      <a:gd name="connsiteX10" fmla="*/ 18258 w 26278"/>
                      <a:gd name="connsiteY10" fmla="*/ 15381 h 45467"/>
                      <a:gd name="connsiteX11" fmla="*/ 17877 w 26278"/>
                      <a:gd name="connsiteY11" fmla="*/ 20207 h 45467"/>
                      <a:gd name="connsiteX12" fmla="*/ 16607 w 26278"/>
                      <a:gd name="connsiteY12" fmla="*/ 24144 h 45467"/>
                      <a:gd name="connsiteX13" fmla="*/ 25751 w 26278"/>
                      <a:gd name="connsiteY13" fmla="*/ 40146 h 45467"/>
                      <a:gd name="connsiteX14" fmla="*/ 24227 w 26278"/>
                      <a:gd name="connsiteY14" fmla="*/ 44083 h 45467"/>
                      <a:gd name="connsiteX15" fmla="*/ 19020 w 26278"/>
                      <a:gd name="connsiteY15" fmla="*/ 43702 h 45467"/>
                      <a:gd name="connsiteX16" fmla="*/ 9368 w 26278"/>
                      <a:gd name="connsiteY16" fmla="*/ 26938 h 45467"/>
                      <a:gd name="connsiteX17" fmla="*/ 6447 w 26278"/>
                      <a:gd name="connsiteY17" fmla="*/ 26049 h 45467"/>
                      <a:gd name="connsiteX18" fmla="*/ 1494 w 26278"/>
                      <a:gd name="connsiteY18" fmla="*/ 25668 h 45467"/>
                      <a:gd name="connsiteX19" fmla="*/ 1875 w 26278"/>
                      <a:gd name="connsiteY19" fmla="*/ 20842 h 45467"/>
                      <a:gd name="connsiteX20" fmla="*/ 4288 w 26278"/>
                      <a:gd name="connsiteY20" fmla="*/ 19572 h 45467"/>
                      <a:gd name="connsiteX21" fmla="*/ 3907 w 26278"/>
                      <a:gd name="connsiteY21" fmla="*/ 16778 h 4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278" h="45467">
                        <a:moveTo>
                          <a:pt x="3907" y="16778"/>
                        </a:moveTo>
                        <a:lnTo>
                          <a:pt x="605" y="10428"/>
                        </a:lnTo>
                        <a:cubicBezTo>
                          <a:pt x="605" y="10428"/>
                          <a:pt x="-1681" y="6491"/>
                          <a:pt x="2637" y="2681"/>
                        </a:cubicBezTo>
                        <a:cubicBezTo>
                          <a:pt x="6955" y="-1256"/>
                          <a:pt x="12797" y="268"/>
                          <a:pt x="13813" y="395"/>
                        </a:cubicBezTo>
                        <a:cubicBezTo>
                          <a:pt x="14702" y="522"/>
                          <a:pt x="16353" y="1157"/>
                          <a:pt x="15845" y="3189"/>
                        </a:cubicBezTo>
                        <a:cubicBezTo>
                          <a:pt x="15337" y="5221"/>
                          <a:pt x="15337" y="5221"/>
                          <a:pt x="15337" y="5221"/>
                        </a:cubicBezTo>
                        <a:cubicBezTo>
                          <a:pt x="15337" y="5221"/>
                          <a:pt x="14575" y="7634"/>
                          <a:pt x="12797" y="7126"/>
                        </a:cubicBezTo>
                        <a:cubicBezTo>
                          <a:pt x="11019" y="6618"/>
                          <a:pt x="8352" y="6745"/>
                          <a:pt x="7844" y="8777"/>
                        </a:cubicBezTo>
                        <a:cubicBezTo>
                          <a:pt x="7336" y="10809"/>
                          <a:pt x="10384" y="15254"/>
                          <a:pt x="10384" y="15254"/>
                        </a:cubicBezTo>
                        <a:cubicBezTo>
                          <a:pt x="10384" y="15254"/>
                          <a:pt x="11654" y="16016"/>
                          <a:pt x="13559" y="14873"/>
                        </a:cubicBezTo>
                        <a:cubicBezTo>
                          <a:pt x="15464" y="13984"/>
                          <a:pt x="16734" y="13222"/>
                          <a:pt x="18258" y="15381"/>
                        </a:cubicBezTo>
                        <a:cubicBezTo>
                          <a:pt x="19909" y="17921"/>
                          <a:pt x="19528" y="19318"/>
                          <a:pt x="17877" y="20207"/>
                        </a:cubicBezTo>
                        <a:cubicBezTo>
                          <a:pt x="16353" y="21096"/>
                          <a:pt x="15083" y="21731"/>
                          <a:pt x="16607" y="24144"/>
                        </a:cubicBezTo>
                        <a:cubicBezTo>
                          <a:pt x="18131" y="26430"/>
                          <a:pt x="25751" y="40146"/>
                          <a:pt x="25751" y="40146"/>
                        </a:cubicBezTo>
                        <a:cubicBezTo>
                          <a:pt x="25751" y="40146"/>
                          <a:pt x="27656" y="42432"/>
                          <a:pt x="24227" y="44083"/>
                        </a:cubicBezTo>
                        <a:cubicBezTo>
                          <a:pt x="21306" y="45607"/>
                          <a:pt x="20290" y="46369"/>
                          <a:pt x="19020" y="43702"/>
                        </a:cubicBezTo>
                        <a:cubicBezTo>
                          <a:pt x="17496" y="40781"/>
                          <a:pt x="9368" y="26938"/>
                          <a:pt x="9368" y="26938"/>
                        </a:cubicBezTo>
                        <a:cubicBezTo>
                          <a:pt x="9368" y="26938"/>
                          <a:pt x="8479" y="24906"/>
                          <a:pt x="6447" y="26049"/>
                        </a:cubicBezTo>
                        <a:cubicBezTo>
                          <a:pt x="4415" y="27192"/>
                          <a:pt x="3272" y="28081"/>
                          <a:pt x="1494" y="25668"/>
                        </a:cubicBezTo>
                        <a:cubicBezTo>
                          <a:pt x="-157" y="23255"/>
                          <a:pt x="351" y="21604"/>
                          <a:pt x="1875" y="20842"/>
                        </a:cubicBezTo>
                        <a:cubicBezTo>
                          <a:pt x="3399" y="20080"/>
                          <a:pt x="4288" y="19572"/>
                          <a:pt x="4288" y="19572"/>
                        </a:cubicBezTo>
                        <a:cubicBezTo>
                          <a:pt x="4288" y="19572"/>
                          <a:pt x="5177" y="18556"/>
                          <a:pt x="3907" y="1677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grpSp>
                <p:nvGrpSpPr>
                  <p:cNvPr id="142" name="Grafik 2">
                    <a:extLst>
                      <a:ext uri="{FF2B5EF4-FFF2-40B4-BE49-F238E27FC236}">
                        <a16:creationId xmlns:a16="http://schemas.microsoft.com/office/drawing/2014/main" id="{72605EDA-FC90-446C-AEF7-EAF725363FA2}"/>
                      </a:ext>
                    </a:extLst>
                  </p:cNvPr>
                  <p:cNvGrpSpPr/>
                  <p:nvPr/>
                </p:nvGrpSpPr>
                <p:grpSpPr>
                  <a:xfrm>
                    <a:off x="653285" y="4584588"/>
                    <a:ext cx="115572" cy="125526"/>
                    <a:chOff x="653285" y="4584588"/>
                    <a:chExt cx="115572" cy="125526"/>
                  </a:xfrm>
                  <a:solidFill>
                    <a:srgbClr val="283151"/>
                  </a:solidFill>
                </p:grpSpPr>
                <p:sp>
                  <p:nvSpPr>
                    <p:cNvPr id="155" name="Kombinationstegning: figur 154">
                      <a:extLst>
                        <a:ext uri="{FF2B5EF4-FFF2-40B4-BE49-F238E27FC236}">
                          <a16:creationId xmlns:a16="http://schemas.microsoft.com/office/drawing/2014/main" id="{9505353D-8037-49CC-ABBC-9A5F33DEF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285" y="4598374"/>
                      <a:ext cx="43650" cy="37298"/>
                    </a:xfrm>
                    <a:custGeom>
                      <a:avLst/>
                      <a:gdLst>
                        <a:gd name="connsiteX0" fmla="*/ 42040 w 43650"/>
                        <a:gd name="connsiteY0" fmla="*/ 16679 h 37298"/>
                        <a:gd name="connsiteX1" fmla="*/ 37214 w 43650"/>
                        <a:gd name="connsiteY1" fmla="*/ 19980 h 37298"/>
                        <a:gd name="connsiteX2" fmla="*/ 32769 w 43650"/>
                        <a:gd name="connsiteY2" fmla="*/ 26330 h 37298"/>
                        <a:gd name="connsiteX3" fmla="*/ 25530 w 43650"/>
                        <a:gd name="connsiteY3" fmla="*/ 21885 h 37298"/>
                        <a:gd name="connsiteX4" fmla="*/ 28832 w 43650"/>
                        <a:gd name="connsiteY4" fmla="*/ 16552 h 37298"/>
                        <a:gd name="connsiteX5" fmla="*/ 36833 w 43650"/>
                        <a:gd name="connsiteY5" fmla="*/ 13630 h 37298"/>
                        <a:gd name="connsiteX6" fmla="*/ 39246 w 43650"/>
                        <a:gd name="connsiteY6" fmla="*/ 7280 h 37298"/>
                        <a:gd name="connsiteX7" fmla="*/ 28705 w 43650"/>
                        <a:gd name="connsiteY7" fmla="*/ 168 h 37298"/>
                        <a:gd name="connsiteX8" fmla="*/ 17402 w 43650"/>
                        <a:gd name="connsiteY8" fmla="*/ 1439 h 37298"/>
                        <a:gd name="connsiteX9" fmla="*/ 11687 w 43650"/>
                        <a:gd name="connsiteY9" fmla="*/ 3343 h 37298"/>
                        <a:gd name="connsiteX10" fmla="*/ 7242 w 43650"/>
                        <a:gd name="connsiteY10" fmla="*/ 7027 h 37298"/>
                        <a:gd name="connsiteX11" fmla="*/ 3 w 43650"/>
                        <a:gd name="connsiteY11" fmla="*/ 16805 h 37298"/>
                        <a:gd name="connsiteX12" fmla="*/ 8893 w 43650"/>
                        <a:gd name="connsiteY12" fmla="*/ 35983 h 37298"/>
                        <a:gd name="connsiteX13" fmla="*/ 19688 w 43650"/>
                        <a:gd name="connsiteY13" fmla="*/ 35093 h 37298"/>
                        <a:gd name="connsiteX14" fmla="*/ 25784 w 43650"/>
                        <a:gd name="connsiteY14" fmla="*/ 32554 h 37298"/>
                        <a:gd name="connsiteX15" fmla="*/ 42167 w 43650"/>
                        <a:gd name="connsiteY15" fmla="*/ 24934 h 37298"/>
                        <a:gd name="connsiteX16" fmla="*/ 42040 w 43650"/>
                        <a:gd name="connsiteY16" fmla="*/ 16679 h 37298"/>
                        <a:gd name="connsiteX17" fmla="*/ 18799 w 43650"/>
                        <a:gd name="connsiteY17" fmla="*/ 27347 h 37298"/>
                        <a:gd name="connsiteX18" fmla="*/ 12068 w 43650"/>
                        <a:gd name="connsiteY18" fmla="*/ 29252 h 37298"/>
                        <a:gd name="connsiteX19" fmla="*/ 8512 w 43650"/>
                        <a:gd name="connsiteY19" fmla="*/ 23155 h 37298"/>
                        <a:gd name="connsiteX20" fmla="*/ 7369 w 43650"/>
                        <a:gd name="connsiteY20" fmla="*/ 13377 h 37298"/>
                        <a:gd name="connsiteX21" fmla="*/ 12195 w 43650"/>
                        <a:gd name="connsiteY21" fmla="*/ 10583 h 37298"/>
                        <a:gd name="connsiteX22" fmla="*/ 17148 w 43650"/>
                        <a:gd name="connsiteY22" fmla="*/ 18584 h 37298"/>
                        <a:gd name="connsiteX23" fmla="*/ 18799 w 43650"/>
                        <a:gd name="connsiteY23" fmla="*/ 27347 h 37298"/>
                        <a:gd name="connsiteX24" fmla="*/ 22863 w 43650"/>
                        <a:gd name="connsiteY24" fmla="*/ 11217 h 37298"/>
                        <a:gd name="connsiteX25" fmla="*/ 24514 w 43650"/>
                        <a:gd name="connsiteY25" fmla="*/ 4741 h 37298"/>
                        <a:gd name="connsiteX26" fmla="*/ 30991 w 43650"/>
                        <a:gd name="connsiteY26" fmla="*/ 8042 h 37298"/>
                        <a:gd name="connsiteX27" fmla="*/ 29467 w 43650"/>
                        <a:gd name="connsiteY27" fmla="*/ 12488 h 37298"/>
                        <a:gd name="connsiteX28" fmla="*/ 25911 w 43650"/>
                        <a:gd name="connsiteY28" fmla="*/ 13758 h 37298"/>
                        <a:gd name="connsiteX29" fmla="*/ 22863 w 43650"/>
                        <a:gd name="connsiteY29" fmla="*/ 11217 h 3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3650" h="37298">
                          <a:moveTo>
                            <a:pt x="42040" y="16679"/>
                          </a:moveTo>
                          <a:cubicBezTo>
                            <a:pt x="38865" y="17822"/>
                            <a:pt x="37087" y="17822"/>
                            <a:pt x="37214" y="19980"/>
                          </a:cubicBezTo>
                          <a:cubicBezTo>
                            <a:pt x="37341" y="22013"/>
                            <a:pt x="36071" y="25315"/>
                            <a:pt x="32769" y="26330"/>
                          </a:cubicBezTo>
                          <a:cubicBezTo>
                            <a:pt x="28451" y="27220"/>
                            <a:pt x="27054" y="25188"/>
                            <a:pt x="25530" y="21885"/>
                          </a:cubicBezTo>
                          <a:cubicBezTo>
                            <a:pt x="23879" y="18203"/>
                            <a:pt x="25657" y="17567"/>
                            <a:pt x="28832" y="16552"/>
                          </a:cubicBezTo>
                          <a:cubicBezTo>
                            <a:pt x="31245" y="15790"/>
                            <a:pt x="34547" y="14520"/>
                            <a:pt x="36833" y="13630"/>
                          </a:cubicBezTo>
                          <a:cubicBezTo>
                            <a:pt x="39119" y="12741"/>
                            <a:pt x="41151" y="11217"/>
                            <a:pt x="39246" y="7280"/>
                          </a:cubicBezTo>
                          <a:cubicBezTo>
                            <a:pt x="36706" y="1947"/>
                            <a:pt x="34547" y="-721"/>
                            <a:pt x="28705" y="168"/>
                          </a:cubicBezTo>
                          <a:cubicBezTo>
                            <a:pt x="22990" y="1058"/>
                            <a:pt x="20323" y="3724"/>
                            <a:pt x="17402" y="1439"/>
                          </a:cubicBezTo>
                          <a:cubicBezTo>
                            <a:pt x="14481" y="-847"/>
                            <a:pt x="12576" y="1311"/>
                            <a:pt x="11687" y="3343"/>
                          </a:cubicBezTo>
                          <a:cubicBezTo>
                            <a:pt x="11687" y="3343"/>
                            <a:pt x="10544" y="5884"/>
                            <a:pt x="7242" y="7027"/>
                          </a:cubicBezTo>
                          <a:cubicBezTo>
                            <a:pt x="3940" y="8170"/>
                            <a:pt x="-124" y="10329"/>
                            <a:pt x="3" y="16805"/>
                          </a:cubicBezTo>
                          <a:cubicBezTo>
                            <a:pt x="130" y="23536"/>
                            <a:pt x="4829" y="32935"/>
                            <a:pt x="8893" y="35983"/>
                          </a:cubicBezTo>
                          <a:cubicBezTo>
                            <a:pt x="12068" y="38396"/>
                            <a:pt x="18545" y="37126"/>
                            <a:pt x="19688" y="35093"/>
                          </a:cubicBezTo>
                          <a:cubicBezTo>
                            <a:pt x="21212" y="32680"/>
                            <a:pt x="22609" y="32554"/>
                            <a:pt x="25784" y="32554"/>
                          </a:cubicBezTo>
                          <a:cubicBezTo>
                            <a:pt x="28578" y="32554"/>
                            <a:pt x="39119" y="30014"/>
                            <a:pt x="42167" y="24934"/>
                          </a:cubicBezTo>
                          <a:cubicBezTo>
                            <a:pt x="44580" y="20870"/>
                            <a:pt x="43691" y="16171"/>
                            <a:pt x="42040" y="16679"/>
                          </a:cubicBezTo>
                          <a:close/>
                          <a:moveTo>
                            <a:pt x="18799" y="27347"/>
                          </a:moveTo>
                          <a:cubicBezTo>
                            <a:pt x="18672" y="29760"/>
                            <a:pt x="14862" y="32046"/>
                            <a:pt x="12068" y="29252"/>
                          </a:cubicBezTo>
                          <a:cubicBezTo>
                            <a:pt x="9782" y="27220"/>
                            <a:pt x="8512" y="23155"/>
                            <a:pt x="8512" y="23155"/>
                          </a:cubicBezTo>
                          <a:cubicBezTo>
                            <a:pt x="8512" y="23155"/>
                            <a:pt x="5718" y="16424"/>
                            <a:pt x="7369" y="13377"/>
                          </a:cubicBezTo>
                          <a:cubicBezTo>
                            <a:pt x="8639" y="10583"/>
                            <a:pt x="10671" y="10202"/>
                            <a:pt x="12195" y="10583"/>
                          </a:cubicBezTo>
                          <a:cubicBezTo>
                            <a:pt x="14227" y="11091"/>
                            <a:pt x="15370" y="12996"/>
                            <a:pt x="17148" y="18584"/>
                          </a:cubicBezTo>
                          <a:cubicBezTo>
                            <a:pt x="18672" y="22902"/>
                            <a:pt x="19053" y="25441"/>
                            <a:pt x="18799" y="27347"/>
                          </a:cubicBezTo>
                          <a:close/>
                          <a:moveTo>
                            <a:pt x="22863" y="11217"/>
                          </a:moveTo>
                          <a:cubicBezTo>
                            <a:pt x="22101" y="8423"/>
                            <a:pt x="22355" y="5629"/>
                            <a:pt x="24514" y="4741"/>
                          </a:cubicBezTo>
                          <a:cubicBezTo>
                            <a:pt x="27816" y="3471"/>
                            <a:pt x="29848" y="5503"/>
                            <a:pt x="30991" y="8042"/>
                          </a:cubicBezTo>
                          <a:cubicBezTo>
                            <a:pt x="32134" y="10455"/>
                            <a:pt x="31372" y="11345"/>
                            <a:pt x="29467" y="12488"/>
                          </a:cubicBezTo>
                          <a:cubicBezTo>
                            <a:pt x="28578" y="12868"/>
                            <a:pt x="27181" y="13377"/>
                            <a:pt x="25911" y="13758"/>
                          </a:cubicBezTo>
                          <a:cubicBezTo>
                            <a:pt x="24006" y="14139"/>
                            <a:pt x="23498" y="13630"/>
                            <a:pt x="22863" y="11217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56" name="Kombinationstegning: figur 155">
                      <a:extLst>
                        <a:ext uri="{FF2B5EF4-FFF2-40B4-BE49-F238E27FC236}">
                          <a16:creationId xmlns:a16="http://schemas.microsoft.com/office/drawing/2014/main" id="{C29745B0-B9B4-4567-8F35-8F32545E8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808" y="4584588"/>
                      <a:ext cx="26840" cy="34548"/>
                    </a:xfrm>
                    <a:custGeom>
                      <a:avLst/>
                      <a:gdLst>
                        <a:gd name="connsiteX0" fmla="*/ 21507 w 26840"/>
                        <a:gd name="connsiteY0" fmla="*/ 23099 h 34548"/>
                        <a:gd name="connsiteX1" fmla="*/ 15919 w 26840"/>
                        <a:gd name="connsiteY1" fmla="*/ 29449 h 34548"/>
                        <a:gd name="connsiteX2" fmla="*/ 9442 w 26840"/>
                        <a:gd name="connsiteY2" fmla="*/ 24242 h 34548"/>
                        <a:gd name="connsiteX3" fmla="*/ 11093 w 26840"/>
                        <a:gd name="connsiteY3" fmla="*/ 19543 h 34548"/>
                        <a:gd name="connsiteX4" fmla="*/ 20745 w 26840"/>
                        <a:gd name="connsiteY4" fmla="*/ 17130 h 34548"/>
                        <a:gd name="connsiteX5" fmla="*/ 24047 w 26840"/>
                        <a:gd name="connsiteY5" fmla="*/ 10018 h 34548"/>
                        <a:gd name="connsiteX6" fmla="*/ 10839 w 26840"/>
                        <a:gd name="connsiteY6" fmla="*/ 239 h 34548"/>
                        <a:gd name="connsiteX7" fmla="*/ 425 w 26840"/>
                        <a:gd name="connsiteY7" fmla="*/ 8621 h 34548"/>
                        <a:gd name="connsiteX8" fmla="*/ 2965 w 26840"/>
                        <a:gd name="connsiteY8" fmla="*/ 26782 h 34548"/>
                        <a:gd name="connsiteX9" fmla="*/ 17316 w 26840"/>
                        <a:gd name="connsiteY9" fmla="*/ 33894 h 34548"/>
                        <a:gd name="connsiteX10" fmla="*/ 26841 w 26840"/>
                        <a:gd name="connsiteY10" fmla="*/ 24369 h 34548"/>
                        <a:gd name="connsiteX11" fmla="*/ 21507 w 26840"/>
                        <a:gd name="connsiteY11" fmla="*/ 23099 h 34548"/>
                        <a:gd name="connsiteX12" fmla="*/ 5886 w 26840"/>
                        <a:gd name="connsiteY12" fmla="*/ 11542 h 34548"/>
                        <a:gd name="connsiteX13" fmla="*/ 10331 w 26840"/>
                        <a:gd name="connsiteY13" fmla="*/ 4811 h 34548"/>
                        <a:gd name="connsiteX14" fmla="*/ 16808 w 26840"/>
                        <a:gd name="connsiteY14" fmla="*/ 10780 h 34548"/>
                        <a:gd name="connsiteX15" fmla="*/ 10331 w 26840"/>
                        <a:gd name="connsiteY15" fmla="*/ 15225 h 34548"/>
                        <a:gd name="connsiteX16" fmla="*/ 5886 w 26840"/>
                        <a:gd name="connsiteY16" fmla="*/ 11542 h 34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6840" h="34548">
                          <a:moveTo>
                            <a:pt x="21507" y="23099"/>
                          </a:moveTo>
                          <a:cubicBezTo>
                            <a:pt x="17824" y="24242"/>
                            <a:pt x="20364" y="28306"/>
                            <a:pt x="15919" y="29449"/>
                          </a:cubicBezTo>
                          <a:cubicBezTo>
                            <a:pt x="12998" y="30211"/>
                            <a:pt x="10585" y="27544"/>
                            <a:pt x="9442" y="24242"/>
                          </a:cubicBezTo>
                          <a:cubicBezTo>
                            <a:pt x="8172" y="20305"/>
                            <a:pt x="9442" y="20178"/>
                            <a:pt x="11093" y="19543"/>
                          </a:cubicBezTo>
                          <a:cubicBezTo>
                            <a:pt x="12998" y="19035"/>
                            <a:pt x="19983" y="17257"/>
                            <a:pt x="20745" y="17130"/>
                          </a:cubicBezTo>
                          <a:cubicBezTo>
                            <a:pt x="21507" y="16749"/>
                            <a:pt x="26079" y="16368"/>
                            <a:pt x="24047" y="10018"/>
                          </a:cubicBezTo>
                          <a:cubicBezTo>
                            <a:pt x="20364" y="-523"/>
                            <a:pt x="14776" y="-396"/>
                            <a:pt x="10839" y="239"/>
                          </a:cubicBezTo>
                          <a:cubicBezTo>
                            <a:pt x="6902" y="747"/>
                            <a:pt x="1568" y="2525"/>
                            <a:pt x="425" y="8621"/>
                          </a:cubicBezTo>
                          <a:cubicBezTo>
                            <a:pt x="-718" y="14717"/>
                            <a:pt x="552" y="20686"/>
                            <a:pt x="2965" y="26782"/>
                          </a:cubicBezTo>
                          <a:cubicBezTo>
                            <a:pt x="5505" y="33132"/>
                            <a:pt x="9442" y="35926"/>
                            <a:pt x="17316" y="33894"/>
                          </a:cubicBezTo>
                          <a:cubicBezTo>
                            <a:pt x="25317" y="31862"/>
                            <a:pt x="26587" y="25766"/>
                            <a:pt x="26841" y="24369"/>
                          </a:cubicBezTo>
                          <a:cubicBezTo>
                            <a:pt x="26841" y="22591"/>
                            <a:pt x="25571" y="21956"/>
                            <a:pt x="21507" y="23099"/>
                          </a:cubicBezTo>
                          <a:close/>
                          <a:moveTo>
                            <a:pt x="5886" y="11542"/>
                          </a:moveTo>
                          <a:cubicBezTo>
                            <a:pt x="5759" y="7859"/>
                            <a:pt x="7537" y="5192"/>
                            <a:pt x="10331" y="4811"/>
                          </a:cubicBezTo>
                          <a:cubicBezTo>
                            <a:pt x="13252" y="4430"/>
                            <a:pt x="16300" y="6462"/>
                            <a:pt x="16808" y="10780"/>
                          </a:cubicBezTo>
                          <a:cubicBezTo>
                            <a:pt x="17189" y="13193"/>
                            <a:pt x="15919" y="13701"/>
                            <a:pt x="10331" y="15225"/>
                          </a:cubicBezTo>
                          <a:cubicBezTo>
                            <a:pt x="8299" y="15606"/>
                            <a:pt x="6013" y="16368"/>
                            <a:pt x="5886" y="11542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57" name="Kombinationstegning: figur 156">
                      <a:extLst>
                        <a:ext uri="{FF2B5EF4-FFF2-40B4-BE49-F238E27FC236}">
                          <a16:creationId xmlns:a16="http://schemas.microsoft.com/office/drawing/2014/main" id="{DF2656CE-E621-4437-A6C7-28C804A7E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534" y="4677572"/>
                      <a:ext cx="27323" cy="32541"/>
                    </a:xfrm>
                    <a:custGeom>
                      <a:avLst/>
                      <a:gdLst>
                        <a:gd name="connsiteX0" fmla="*/ 27324 w 27323"/>
                        <a:gd name="connsiteY0" fmla="*/ 19776 h 32541"/>
                        <a:gd name="connsiteX1" fmla="*/ 22879 w 27323"/>
                        <a:gd name="connsiteY1" fmla="*/ 19649 h 32541"/>
                        <a:gd name="connsiteX2" fmla="*/ 18053 w 27323"/>
                        <a:gd name="connsiteY2" fmla="*/ 26507 h 32541"/>
                        <a:gd name="connsiteX3" fmla="*/ 10433 w 27323"/>
                        <a:gd name="connsiteY3" fmla="*/ 23332 h 32541"/>
                        <a:gd name="connsiteX4" fmla="*/ 11322 w 27323"/>
                        <a:gd name="connsiteY4" fmla="*/ 19014 h 32541"/>
                        <a:gd name="connsiteX5" fmla="*/ 19831 w 27323"/>
                        <a:gd name="connsiteY5" fmla="*/ 15077 h 32541"/>
                        <a:gd name="connsiteX6" fmla="*/ 22371 w 27323"/>
                        <a:gd name="connsiteY6" fmla="*/ 8727 h 32541"/>
                        <a:gd name="connsiteX7" fmla="*/ 7385 w 27323"/>
                        <a:gd name="connsiteY7" fmla="*/ 599 h 32541"/>
                        <a:gd name="connsiteX8" fmla="*/ 19 w 27323"/>
                        <a:gd name="connsiteY8" fmla="*/ 9870 h 32541"/>
                        <a:gd name="connsiteX9" fmla="*/ 1670 w 27323"/>
                        <a:gd name="connsiteY9" fmla="*/ 21046 h 32541"/>
                        <a:gd name="connsiteX10" fmla="*/ 18688 w 27323"/>
                        <a:gd name="connsiteY10" fmla="*/ 31968 h 32541"/>
                        <a:gd name="connsiteX11" fmla="*/ 27324 w 27323"/>
                        <a:gd name="connsiteY11" fmla="*/ 19776 h 32541"/>
                        <a:gd name="connsiteX12" fmla="*/ 6369 w 27323"/>
                        <a:gd name="connsiteY12" fmla="*/ 11775 h 32541"/>
                        <a:gd name="connsiteX13" fmla="*/ 8655 w 27323"/>
                        <a:gd name="connsiteY13" fmla="*/ 5425 h 32541"/>
                        <a:gd name="connsiteX14" fmla="*/ 15767 w 27323"/>
                        <a:gd name="connsiteY14" fmla="*/ 10378 h 32541"/>
                        <a:gd name="connsiteX15" fmla="*/ 11449 w 27323"/>
                        <a:gd name="connsiteY15" fmla="*/ 14696 h 32541"/>
                        <a:gd name="connsiteX16" fmla="*/ 6369 w 27323"/>
                        <a:gd name="connsiteY16" fmla="*/ 11775 h 32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7323" h="32541">
                          <a:moveTo>
                            <a:pt x="27324" y="19776"/>
                          </a:moveTo>
                          <a:cubicBezTo>
                            <a:pt x="27324" y="18252"/>
                            <a:pt x="26435" y="17871"/>
                            <a:pt x="22879" y="19649"/>
                          </a:cubicBezTo>
                          <a:cubicBezTo>
                            <a:pt x="19323" y="21300"/>
                            <a:pt x="21609" y="24602"/>
                            <a:pt x="18053" y="26507"/>
                          </a:cubicBezTo>
                          <a:cubicBezTo>
                            <a:pt x="15640" y="27650"/>
                            <a:pt x="11957" y="26507"/>
                            <a:pt x="10433" y="23332"/>
                          </a:cubicBezTo>
                          <a:cubicBezTo>
                            <a:pt x="8782" y="19649"/>
                            <a:pt x="10433" y="19395"/>
                            <a:pt x="11322" y="19014"/>
                          </a:cubicBezTo>
                          <a:cubicBezTo>
                            <a:pt x="12211" y="18633"/>
                            <a:pt x="17799" y="16220"/>
                            <a:pt x="19831" y="15077"/>
                          </a:cubicBezTo>
                          <a:cubicBezTo>
                            <a:pt x="21863" y="14188"/>
                            <a:pt x="24276" y="12791"/>
                            <a:pt x="22371" y="8727"/>
                          </a:cubicBezTo>
                          <a:cubicBezTo>
                            <a:pt x="17672" y="-1052"/>
                            <a:pt x="11068" y="-544"/>
                            <a:pt x="7385" y="599"/>
                          </a:cubicBezTo>
                          <a:cubicBezTo>
                            <a:pt x="3829" y="1742"/>
                            <a:pt x="273" y="3520"/>
                            <a:pt x="19" y="9870"/>
                          </a:cubicBezTo>
                          <a:cubicBezTo>
                            <a:pt x="-108" y="13807"/>
                            <a:pt x="400" y="16728"/>
                            <a:pt x="1670" y="21046"/>
                          </a:cubicBezTo>
                          <a:cubicBezTo>
                            <a:pt x="3194" y="25110"/>
                            <a:pt x="9798" y="35016"/>
                            <a:pt x="18688" y="31968"/>
                          </a:cubicBezTo>
                          <a:cubicBezTo>
                            <a:pt x="27070" y="28666"/>
                            <a:pt x="27324" y="21046"/>
                            <a:pt x="27324" y="19776"/>
                          </a:cubicBezTo>
                          <a:close/>
                          <a:moveTo>
                            <a:pt x="6369" y="11775"/>
                          </a:moveTo>
                          <a:cubicBezTo>
                            <a:pt x="5607" y="8219"/>
                            <a:pt x="6369" y="6441"/>
                            <a:pt x="8655" y="5425"/>
                          </a:cubicBezTo>
                          <a:cubicBezTo>
                            <a:pt x="10560" y="4663"/>
                            <a:pt x="15132" y="5298"/>
                            <a:pt x="15767" y="10378"/>
                          </a:cubicBezTo>
                          <a:cubicBezTo>
                            <a:pt x="16148" y="12664"/>
                            <a:pt x="14497" y="13553"/>
                            <a:pt x="11449" y="14696"/>
                          </a:cubicBezTo>
                          <a:cubicBezTo>
                            <a:pt x="8147" y="15839"/>
                            <a:pt x="7258" y="16220"/>
                            <a:pt x="6369" y="11775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58" name="Kombinationstegning: figur 157">
                      <a:extLst>
                        <a:ext uri="{FF2B5EF4-FFF2-40B4-BE49-F238E27FC236}">
                          <a16:creationId xmlns:a16="http://schemas.microsoft.com/office/drawing/2014/main" id="{C3F31230-192C-45CE-BB5B-28BEC8DE0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723" y="4637961"/>
                      <a:ext cx="24815" cy="31299"/>
                    </a:xfrm>
                    <a:custGeom>
                      <a:avLst/>
                      <a:gdLst>
                        <a:gd name="connsiteX0" fmla="*/ 6699 w 24815"/>
                        <a:gd name="connsiteY0" fmla="*/ 968 h 31299"/>
                        <a:gd name="connsiteX1" fmla="*/ 3016 w 24815"/>
                        <a:gd name="connsiteY1" fmla="*/ 3381 h 31299"/>
                        <a:gd name="connsiteX2" fmla="*/ 603 w 24815"/>
                        <a:gd name="connsiteY2" fmla="*/ 15573 h 31299"/>
                        <a:gd name="connsiteX3" fmla="*/ 3524 w 24815"/>
                        <a:gd name="connsiteY3" fmla="*/ 23574 h 31299"/>
                        <a:gd name="connsiteX4" fmla="*/ 16859 w 24815"/>
                        <a:gd name="connsiteY4" fmla="*/ 30686 h 31299"/>
                        <a:gd name="connsiteX5" fmla="*/ 24606 w 24815"/>
                        <a:gd name="connsiteY5" fmla="*/ 22939 h 31299"/>
                        <a:gd name="connsiteX6" fmla="*/ 22574 w 24815"/>
                        <a:gd name="connsiteY6" fmla="*/ 9985 h 31299"/>
                        <a:gd name="connsiteX7" fmla="*/ 6699 w 24815"/>
                        <a:gd name="connsiteY7" fmla="*/ 968 h 31299"/>
                        <a:gd name="connsiteX8" fmla="*/ 16351 w 24815"/>
                        <a:gd name="connsiteY8" fmla="*/ 25606 h 31299"/>
                        <a:gd name="connsiteX9" fmla="*/ 7842 w 24815"/>
                        <a:gd name="connsiteY9" fmla="*/ 16716 h 31299"/>
                        <a:gd name="connsiteX10" fmla="*/ 7969 w 24815"/>
                        <a:gd name="connsiteY10" fmla="*/ 5540 h 31299"/>
                        <a:gd name="connsiteX11" fmla="*/ 17621 w 24815"/>
                        <a:gd name="connsiteY11" fmla="*/ 13668 h 31299"/>
                        <a:gd name="connsiteX12" fmla="*/ 16351 w 24815"/>
                        <a:gd name="connsiteY12" fmla="*/ 25606 h 3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815" h="31299">
                          <a:moveTo>
                            <a:pt x="6699" y="968"/>
                          </a:moveTo>
                          <a:cubicBezTo>
                            <a:pt x="5429" y="1476"/>
                            <a:pt x="4159" y="2238"/>
                            <a:pt x="3016" y="3381"/>
                          </a:cubicBezTo>
                          <a:cubicBezTo>
                            <a:pt x="-1810" y="7699"/>
                            <a:pt x="603" y="15573"/>
                            <a:pt x="603" y="15573"/>
                          </a:cubicBezTo>
                          <a:cubicBezTo>
                            <a:pt x="603" y="15573"/>
                            <a:pt x="1746" y="20018"/>
                            <a:pt x="3524" y="23574"/>
                          </a:cubicBezTo>
                          <a:cubicBezTo>
                            <a:pt x="6826" y="29543"/>
                            <a:pt x="10890" y="32718"/>
                            <a:pt x="16859" y="30686"/>
                          </a:cubicBezTo>
                          <a:cubicBezTo>
                            <a:pt x="20034" y="29543"/>
                            <a:pt x="23717" y="26622"/>
                            <a:pt x="24606" y="22939"/>
                          </a:cubicBezTo>
                          <a:cubicBezTo>
                            <a:pt x="24987" y="21034"/>
                            <a:pt x="25114" y="16843"/>
                            <a:pt x="22574" y="9985"/>
                          </a:cubicBezTo>
                          <a:cubicBezTo>
                            <a:pt x="19272" y="1095"/>
                            <a:pt x="12795" y="-1699"/>
                            <a:pt x="6699" y="968"/>
                          </a:cubicBezTo>
                          <a:close/>
                          <a:moveTo>
                            <a:pt x="16351" y="25606"/>
                          </a:moveTo>
                          <a:cubicBezTo>
                            <a:pt x="12668" y="27257"/>
                            <a:pt x="9620" y="22685"/>
                            <a:pt x="7842" y="16716"/>
                          </a:cubicBezTo>
                          <a:cubicBezTo>
                            <a:pt x="6191" y="11509"/>
                            <a:pt x="5302" y="6937"/>
                            <a:pt x="7969" y="5540"/>
                          </a:cubicBezTo>
                          <a:cubicBezTo>
                            <a:pt x="11144" y="4016"/>
                            <a:pt x="15081" y="6302"/>
                            <a:pt x="17621" y="13668"/>
                          </a:cubicBezTo>
                          <a:cubicBezTo>
                            <a:pt x="19272" y="18748"/>
                            <a:pt x="19272" y="24336"/>
                            <a:pt x="16351" y="25606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</p:grpSp>
              <p:sp>
                <p:nvSpPr>
                  <p:cNvPr id="143" name="Kombinationstegning: figur 142">
                    <a:extLst>
                      <a:ext uri="{FF2B5EF4-FFF2-40B4-BE49-F238E27FC236}">
                        <a16:creationId xmlns:a16="http://schemas.microsoft.com/office/drawing/2014/main" id="{75A901DA-1E24-4D7D-8EFE-65D33EB9DDAD}"/>
                      </a:ext>
                    </a:extLst>
                  </p:cNvPr>
                  <p:cNvSpPr/>
                  <p:nvPr/>
                </p:nvSpPr>
                <p:spPr>
                  <a:xfrm>
                    <a:off x="710095" y="4683203"/>
                    <a:ext cx="26959" cy="33110"/>
                  </a:xfrm>
                  <a:custGeom>
                    <a:avLst/>
                    <a:gdLst>
                      <a:gd name="connsiteX0" fmla="*/ 18123 w 26959"/>
                      <a:gd name="connsiteY0" fmla="*/ 31925 h 33110"/>
                      <a:gd name="connsiteX1" fmla="*/ 16853 w 26959"/>
                      <a:gd name="connsiteY1" fmla="*/ 30401 h 33110"/>
                      <a:gd name="connsiteX2" fmla="*/ 851 w 26959"/>
                      <a:gd name="connsiteY2" fmla="*/ 13383 h 33110"/>
                      <a:gd name="connsiteX3" fmla="*/ 1740 w 26959"/>
                      <a:gd name="connsiteY3" fmla="*/ 9446 h 33110"/>
                      <a:gd name="connsiteX4" fmla="*/ 4534 w 26959"/>
                      <a:gd name="connsiteY4" fmla="*/ 8303 h 33110"/>
                      <a:gd name="connsiteX5" fmla="*/ 8598 w 26959"/>
                      <a:gd name="connsiteY5" fmla="*/ 9446 h 33110"/>
                      <a:gd name="connsiteX6" fmla="*/ 17869 w 26959"/>
                      <a:gd name="connsiteY6" fmla="*/ 21130 h 33110"/>
                      <a:gd name="connsiteX7" fmla="*/ 20790 w 26959"/>
                      <a:gd name="connsiteY7" fmla="*/ 20368 h 33110"/>
                      <a:gd name="connsiteX8" fmla="*/ 18885 w 26959"/>
                      <a:gd name="connsiteY8" fmla="*/ 5128 h 33110"/>
                      <a:gd name="connsiteX9" fmla="*/ 20409 w 26959"/>
                      <a:gd name="connsiteY9" fmla="*/ 1445 h 33110"/>
                      <a:gd name="connsiteX10" fmla="*/ 23330 w 26959"/>
                      <a:gd name="connsiteY10" fmla="*/ 175 h 33110"/>
                      <a:gd name="connsiteX11" fmla="*/ 26124 w 26959"/>
                      <a:gd name="connsiteY11" fmla="*/ 2588 h 33110"/>
                      <a:gd name="connsiteX12" fmla="*/ 26886 w 26959"/>
                      <a:gd name="connsiteY12" fmla="*/ 27988 h 33110"/>
                      <a:gd name="connsiteX13" fmla="*/ 25743 w 26959"/>
                      <a:gd name="connsiteY13" fmla="*/ 31163 h 33110"/>
                      <a:gd name="connsiteX14" fmla="*/ 21044 w 26959"/>
                      <a:gd name="connsiteY14" fmla="*/ 33068 h 33110"/>
                      <a:gd name="connsiteX15" fmla="*/ 18123 w 26959"/>
                      <a:gd name="connsiteY15" fmla="*/ 31925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959" h="33110">
                        <a:moveTo>
                          <a:pt x="18123" y="31925"/>
                        </a:moveTo>
                        <a:lnTo>
                          <a:pt x="16853" y="30401"/>
                        </a:lnTo>
                        <a:lnTo>
                          <a:pt x="851" y="13383"/>
                        </a:lnTo>
                        <a:cubicBezTo>
                          <a:pt x="851" y="13383"/>
                          <a:pt x="-1562" y="10970"/>
                          <a:pt x="1740" y="9446"/>
                        </a:cubicBezTo>
                        <a:cubicBezTo>
                          <a:pt x="4026" y="8557"/>
                          <a:pt x="4534" y="8303"/>
                          <a:pt x="4534" y="8303"/>
                        </a:cubicBezTo>
                        <a:cubicBezTo>
                          <a:pt x="4534" y="8303"/>
                          <a:pt x="6947" y="7033"/>
                          <a:pt x="8598" y="9446"/>
                        </a:cubicBezTo>
                        <a:cubicBezTo>
                          <a:pt x="10503" y="12240"/>
                          <a:pt x="17869" y="21130"/>
                          <a:pt x="17869" y="21130"/>
                        </a:cubicBezTo>
                        <a:cubicBezTo>
                          <a:pt x="17869" y="21130"/>
                          <a:pt x="20790" y="23162"/>
                          <a:pt x="20790" y="20368"/>
                        </a:cubicBezTo>
                        <a:cubicBezTo>
                          <a:pt x="20790" y="19987"/>
                          <a:pt x="18885" y="5128"/>
                          <a:pt x="18885" y="5128"/>
                        </a:cubicBezTo>
                        <a:cubicBezTo>
                          <a:pt x="18885" y="5128"/>
                          <a:pt x="18123" y="2715"/>
                          <a:pt x="20409" y="1445"/>
                        </a:cubicBezTo>
                        <a:cubicBezTo>
                          <a:pt x="22695" y="302"/>
                          <a:pt x="23330" y="175"/>
                          <a:pt x="23330" y="175"/>
                        </a:cubicBezTo>
                        <a:cubicBezTo>
                          <a:pt x="23330" y="175"/>
                          <a:pt x="26251" y="-968"/>
                          <a:pt x="26124" y="2588"/>
                        </a:cubicBezTo>
                        <a:cubicBezTo>
                          <a:pt x="25997" y="6144"/>
                          <a:pt x="26886" y="27988"/>
                          <a:pt x="26886" y="27988"/>
                        </a:cubicBezTo>
                        <a:cubicBezTo>
                          <a:pt x="26886" y="27988"/>
                          <a:pt x="27394" y="30020"/>
                          <a:pt x="25743" y="31163"/>
                        </a:cubicBezTo>
                        <a:cubicBezTo>
                          <a:pt x="24092" y="32052"/>
                          <a:pt x="21044" y="33068"/>
                          <a:pt x="21044" y="33068"/>
                        </a:cubicBezTo>
                        <a:cubicBezTo>
                          <a:pt x="21044" y="33068"/>
                          <a:pt x="19520" y="33449"/>
                          <a:pt x="18123" y="3192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4" name="Kombinationstegning: figur 143">
                    <a:extLst>
                      <a:ext uri="{FF2B5EF4-FFF2-40B4-BE49-F238E27FC236}">
                        <a16:creationId xmlns:a16="http://schemas.microsoft.com/office/drawing/2014/main" id="{156AAA04-0974-4296-A541-7A0D23DD32DC}"/>
                      </a:ext>
                    </a:extLst>
                  </p:cNvPr>
                  <p:cNvSpPr/>
                  <p:nvPr/>
                </p:nvSpPr>
                <p:spPr>
                  <a:xfrm>
                    <a:off x="762834" y="4658662"/>
                    <a:ext cx="42726" cy="43594"/>
                  </a:xfrm>
                  <a:custGeom>
                    <a:avLst/>
                    <a:gdLst>
                      <a:gd name="connsiteX0" fmla="*/ 3356 w 42726"/>
                      <a:gd name="connsiteY0" fmla="*/ 12652 h 43594"/>
                      <a:gd name="connsiteX1" fmla="*/ 943 w 42726"/>
                      <a:gd name="connsiteY1" fmla="*/ 7953 h 43594"/>
                      <a:gd name="connsiteX2" fmla="*/ 1070 w 42726"/>
                      <a:gd name="connsiteY2" fmla="*/ 3000 h 43594"/>
                      <a:gd name="connsiteX3" fmla="*/ 2721 w 42726"/>
                      <a:gd name="connsiteY3" fmla="*/ 714 h 43594"/>
                      <a:gd name="connsiteX4" fmla="*/ 6404 w 42726"/>
                      <a:gd name="connsiteY4" fmla="*/ 1476 h 43594"/>
                      <a:gd name="connsiteX5" fmla="*/ 9579 w 42726"/>
                      <a:gd name="connsiteY5" fmla="*/ 9603 h 43594"/>
                      <a:gd name="connsiteX6" fmla="*/ 11992 w 42726"/>
                      <a:gd name="connsiteY6" fmla="*/ 11509 h 43594"/>
                      <a:gd name="connsiteX7" fmla="*/ 14024 w 42726"/>
                      <a:gd name="connsiteY7" fmla="*/ 10620 h 43594"/>
                      <a:gd name="connsiteX8" fmla="*/ 17199 w 42726"/>
                      <a:gd name="connsiteY8" fmla="*/ 12271 h 43594"/>
                      <a:gd name="connsiteX9" fmla="*/ 18088 w 42726"/>
                      <a:gd name="connsiteY9" fmla="*/ 13922 h 43594"/>
                      <a:gd name="connsiteX10" fmla="*/ 17199 w 42726"/>
                      <a:gd name="connsiteY10" fmla="*/ 17478 h 43594"/>
                      <a:gd name="connsiteX11" fmla="*/ 14786 w 42726"/>
                      <a:gd name="connsiteY11" fmla="*/ 20779 h 43594"/>
                      <a:gd name="connsiteX12" fmla="*/ 20120 w 42726"/>
                      <a:gd name="connsiteY12" fmla="*/ 33607 h 43594"/>
                      <a:gd name="connsiteX13" fmla="*/ 23295 w 42726"/>
                      <a:gd name="connsiteY13" fmla="*/ 34750 h 43594"/>
                      <a:gd name="connsiteX14" fmla="*/ 31804 w 42726"/>
                      <a:gd name="connsiteY14" fmla="*/ 15065 h 43594"/>
                      <a:gd name="connsiteX15" fmla="*/ 37900 w 42726"/>
                      <a:gd name="connsiteY15" fmla="*/ 11890 h 43594"/>
                      <a:gd name="connsiteX16" fmla="*/ 42345 w 42726"/>
                      <a:gd name="connsiteY16" fmla="*/ 13414 h 43594"/>
                      <a:gd name="connsiteX17" fmla="*/ 41202 w 42726"/>
                      <a:gd name="connsiteY17" fmla="*/ 19002 h 43594"/>
                      <a:gd name="connsiteX18" fmla="*/ 36884 w 42726"/>
                      <a:gd name="connsiteY18" fmla="*/ 20653 h 43594"/>
                      <a:gd name="connsiteX19" fmla="*/ 26343 w 42726"/>
                      <a:gd name="connsiteY19" fmla="*/ 41861 h 43594"/>
                      <a:gd name="connsiteX20" fmla="*/ 14659 w 42726"/>
                      <a:gd name="connsiteY20" fmla="*/ 39322 h 43594"/>
                      <a:gd name="connsiteX21" fmla="*/ 8309 w 42726"/>
                      <a:gd name="connsiteY21" fmla="*/ 24082 h 43594"/>
                      <a:gd name="connsiteX22" fmla="*/ 5769 w 42726"/>
                      <a:gd name="connsiteY22" fmla="*/ 21669 h 43594"/>
                      <a:gd name="connsiteX23" fmla="*/ 1451 w 42726"/>
                      <a:gd name="connsiteY23" fmla="*/ 21288 h 43594"/>
                      <a:gd name="connsiteX24" fmla="*/ 181 w 42726"/>
                      <a:gd name="connsiteY24" fmla="*/ 17985 h 43594"/>
                      <a:gd name="connsiteX25" fmla="*/ 1451 w 42726"/>
                      <a:gd name="connsiteY25" fmla="*/ 15191 h 43594"/>
                      <a:gd name="connsiteX26" fmla="*/ 3356 w 42726"/>
                      <a:gd name="connsiteY26" fmla="*/ 12652 h 43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2726" h="43594">
                        <a:moveTo>
                          <a:pt x="3356" y="12652"/>
                        </a:moveTo>
                        <a:lnTo>
                          <a:pt x="943" y="7953"/>
                        </a:lnTo>
                        <a:cubicBezTo>
                          <a:pt x="943" y="7953"/>
                          <a:pt x="-708" y="5540"/>
                          <a:pt x="1070" y="3000"/>
                        </a:cubicBezTo>
                        <a:cubicBezTo>
                          <a:pt x="3102" y="586"/>
                          <a:pt x="2721" y="714"/>
                          <a:pt x="2721" y="714"/>
                        </a:cubicBezTo>
                        <a:cubicBezTo>
                          <a:pt x="2721" y="714"/>
                          <a:pt x="5261" y="-1318"/>
                          <a:pt x="6404" y="1476"/>
                        </a:cubicBezTo>
                        <a:cubicBezTo>
                          <a:pt x="7547" y="4270"/>
                          <a:pt x="9579" y="9603"/>
                          <a:pt x="9579" y="9603"/>
                        </a:cubicBezTo>
                        <a:cubicBezTo>
                          <a:pt x="9579" y="9603"/>
                          <a:pt x="10087" y="12144"/>
                          <a:pt x="11992" y="11509"/>
                        </a:cubicBezTo>
                        <a:cubicBezTo>
                          <a:pt x="13262" y="11001"/>
                          <a:pt x="14024" y="10620"/>
                          <a:pt x="14024" y="10620"/>
                        </a:cubicBezTo>
                        <a:cubicBezTo>
                          <a:pt x="14024" y="10620"/>
                          <a:pt x="15929" y="9350"/>
                          <a:pt x="17199" y="12271"/>
                        </a:cubicBezTo>
                        <a:cubicBezTo>
                          <a:pt x="18469" y="15065"/>
                          <a:pt x="18088" y="13922"/>
                          <a:pt x="18088" y="13922"/>
                        </a:cubicBezTo>
                        <a:cubicBezTo>
                          <a:pt x="18088" y="13922"/>
                          <a:pt x="18977" y="16461"/>
                          <a:pt x="17199" y="17478"/>
                        </a:cubicBezTo>
                        <a:cubicBezTo>
                          <a:pt x="15167" y="18366"/>
                          <a:pt x="14278" y="19128"/>
                          <a:pt x="14786" y="20779"/>
                        </a:cubicBezTo>
                        <a:cubicBezTo>
                          <a:pt x="15294" y="22430"/>
                          <a:pt x="20120" y="33607"/>
                          <a:pt x="20120" y="33607"/>
                        </a:cubicBezTo>
                        <a:cubicBezTo>
                          <a:pt x="20120" y="33607"/>
                          <a:pt x="20882" y="35892"/>
                          <a:pt x="23295" y="34750"/>
                        </a:cubicBezTo>
                        <a:cubicBezTo>
                          <a:pt x="30153" y="31575"/>
                          <a:pt x="26978" y="21034"/>
                          <a:pt x="31804" y="15065"/>
                        </a:cubicBezTo>
                        <a:cubicBezTo>
                          <a:pt x="32693" y="13922"/>
                          <a:pt x="35360" y="12144"/>
                          <a:pt x="37900" y="11890"/>
                        </a:cubicBezTo>
                        <a:cubicBezTo>
                          <a:pt x="38027" y="11890"/>
                          <a:pt x="41837" y="11001"/>
                          <a:pt x="42345" y="13414"/>
                        </a:cubicBezTo>
                        <a:cubicBezTo>
                          <a:pt x="42472" y="14684"/>
                          <a:pt x="43615" y="18621"/>
                          <a:pt x="41202" y="19002"/>
                        </a:cubicBezTo>
                        <a:cubicBezTo>
                          <a:pt x="41202" y="19002"/>
                          <a:pt x="38789" y="19383"/>
                          <a:pt x="36884" y="20653"/>
                        </a:cubicBezTo>
                        <a:cubicBezTo>
                          <a:pt x="34090" y="22939"/>
                          <a:pt x="37011" y="32845"/>
                          <a:pt x="26343" y="41861"/>
                        </a:cubicBezTo>
                        <a:cubicBezTo>
                          <a:pt x="23422" y="44275"/>
                          <a:pt x="17453" y="44783"/>
                          <a:pt x="14659" y="39322"/>
                        </a:cubicBezTo>
                        <a:cubicBezTo>
                          <a:pt x="13897" y="38052"/>
                          <a:pt x="8309" y="24082"/>
                          <a:pt x="8309" y="24082"/>
                        </a:cubicBezTo>
                        <a:cubicBezTo>
                          <a:pt x="8309" y="24082"/>
                          <a:pt x="7801" y="21160"/>
                          <a:pt x="5769" y="21669"/>
                        </a:cubicBezTo>
                        <a:cubicBezTo>
                          <a:pt x="3737" y="22177"/>
                          <a:pt x="2594" y="23320"/>
                          <a:pt x="1451" y="21288"/>
                        </a:cubicBezTo>
                        <a:cubicBezTo>
                          <a:pt x="689" y="19764"/>
                          <a:pt x="181" y="17985"/>
                          <a:pt x="181" y="17985"/>
                        </a:cubicBezTo>
                        <a:cubicBezTo>
                          <a:pt x="181" y="17985"/>
                          <a:pt x="-708" y="16080"/>
                          <a:pt x="1451" y="15191"/>
                        </a:cubicBezTo>
                        <a:cubicBezTo>
                          <a:pt x="4372" y="13795"/>
                          <a:pt x="3610" y="14429"/>
                          <a:pt x="3356" y="1265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5" name="Kombinationstegning: figur 144">
                    <a:extLst>
                      <a:ext uri="{FF2B5EF4-FFF2-40B4-BE49-F238E27FC236}">
                        <a16:creationId xmlns:a16="http://schemas.microsoft.com/office/drawing/2014/main" id="{C94D83B5-79A7-4A5A-BEA4-D4B10305C61E}"/>
                      </a:ext>
                    </a:extLst>
                  </p:cNvPr>
                  <p:cNvSpPr/>
                  <p:nvPr/>
                </p:nvSpPr>
                <p:spPr>
                  <a:xfrm>
                    <a:off x="827808" y="4504307"/>
                    <a:ext cx="44449" cy="44309"/>
                  </a:xfrm>
                  <a:custGeom>
                    <a:avLst/>
                    <a:gdLst>
                      <a:gd name="connsiteX0" fmla="*/ 19536 w 44449"/>
                      <a:gd name="connsiteY0" fmla="*/ 42801 h 44309"/>
                      <a:gd name="connsiteX1" fmla="*/ 18647 w 44449"/>
                      <a:gd name="connsiteY1" fmla="*/ 41150 h 44309"/>
                      <a:gd name="connsiteX2" fmla="*/ 867 w 44449"/>
                      <a:gd name="connsiteY2" fmla="*/ 7368 h 44309"/>
                      <a:gd name="connsiteX3" fmla="*/ 994 w 44449"/>
                      <a:gd name="connsiteY3" fmla="*/ 2923 h 44309"/>
                      <a:gd name="connsiteX4" fmla="*/ 4169 w 44449"/>
                      <a:gd name="connsiteY4" fmla="*/ 510 h 44309"/>
                      <a:gd name="connsiteX5" fmla="*/ 8106 w 44449"/>
                      <a:gd name="connsiteY5" fmla="*/ 2161 h 44309"/>
                      <a:gd name="connsiteX6" fmla="*/ 14202 w 44449"/>
                      <a:gd name="connsiteY6" fmla="*/ 16258 h 44309"/>
                      <a:gd name="connsiteX7" fmla="*/ 16996 w 44449"/>
                      <a:gd name="connsiteY7" fmla="*/ 18163 h 44309"/>
                      <a:gd name="connsiteX8" fmla="*/ 18266 w 44449"/>
                      <a:gd name="connsiteY8" fmla="*/ 15750 h 44309"/>
                      <a:gd name="connsiteX9" fmla="*/ 21822 w 44449"/>
                      <a:gd name="connsiteY9" fmla="*/ 4066 h 44309"/>
                      <a:gd name="connsiteX10" fmla="*/ 24362 w 44449"/>
                      <a:gd name="connsiteY10" fmla="*/ 1526 h 44309"/>
                      <a:gd name="connsiteX11" fmla="*/ 27156 w 44449"/>
                      <a:gd name="connsiteY11" fmla="*/ 1399 h 44309"/>
                      <a:gd name="connsiteX12" fmla="*/ 30077 w 44449"/>
                      <a:gd name="connsiteY12" fmla="*/ 3304 h 44309"/>
                      <a:gd name="connsiteX13" fmla="*/ 25124 w 44449"/>
                      <a:gd name="connsiteY13" fmla="*/ 16639 h 44309"/>
                      <a:gd name="connsiteX14" fmla="*/ 27029 w 44449"/>
                      <a:gd name="connsiteY14" fmla="*/ 19433 h 44309"/>
                      <a:gd name="connsiteX15" fmla="*/ 42650 w 44449"/>
                      <a:gd name="connsiteY15" fmla="*/ 23878 h 44309"/>
                      <a:gd name="connsiteX16" fmla="*/ 44301 w 44449"/>
                      <a:gd name="connsiteY16" fmla="*/ 26799 h 44309"/>
                      <a:gd name="connsiteX17" fmla="*/ 43539 w 44449"/>
                      <a:gd name="connsiteY17" fmla="*/ 29212 h 44309"/>
                      <a:gd name="connsiteX18" fmla="*/ 39221 w 44449"/>
                      <a:gd name="connsiteY18" fmla="*/ 31244 h 44309"/>
                      <a:gd name="connsiteX19" fmla="*/ 24235 w 44449"/>
                      <a:gd name="connsiteY19" fmla="*/ 25656 h 44309"/>
                      <a:gd name="connsiteX20" fmla="*/ 22584 w 44449"/>
                      <a:gd name="connsiteY20" fmla="*/ 25656 h 44309"/>
                      <a:gd name="connsiteX21" fmla="*/ 20298 w 44449"/>
                      <a:gd name="connsiteY21" fmla="*/ 29212 h 44309"/>
                      <a:gd name="connsiteX22" fmla="*/ 24997 w 44449"/>
                      <a:gd name="connsiteY22" fmla="*/ 38991 h 44309"/>
                      <a:gd name="connsiteX23" fmla="*/ 24616 w 44449"/>
                      <a:gd name="connsiteY23" fmla="*/ 43309 h 44309"/>
                      <a:gd name="connsiteX24" fmla="*/ 19536 w 44449"/>
                      <a:gd name="connsiteY24" fmla="*/ 42801 h 4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4449" h="44309">
                        <a:moveTo>
                          <a:pt x="19536" y="42801"/>
                        </a:moveTo>
                        <a:lnTo>
                          <a:pt x="18647" y="41150"/>
                        </a:lnTo>
                        <a:lnTo>
                          <a:pt x="867" y="7368"/>
                        </a:lnTo>
                        <a:cubicBezTo>
                          <a:pt x="867" y="7368"/>
                          <a:pt x="-1165" y="4828"/>
                          <a:pt x="994" y="2923"/>
                        </a:cubicBezTo>
                        <a:cubicBezTo>
                          <a:pt x="3280" y="1018"/>
                          <a:pt x="4169" y="510"/>
                          <a:pt x="4169" y="510"/>
                        </a:cubicBezTo>
                        <a:cubicBezTo>
                          <a:pt x="4169" y="510"/>
                          <a:pt x="6582" y="-1395"/>
                          <a:pt x="8106" y="2161"/>
                        </a:cubicBezTo>
                        <a:cubicBezTo>
                          <a:pt x="9630" y="5463"/>
                          <a:pt x="14202" y="16258"/>
                          <a:pt x="14202" y="16258"/>
                        </a:cubicBezTo>
                        <a:cubicBezTo>
                          <a:pt x="14202" y="16258"/>
                          <a:pt x="15472" y="18671"/>
                          <a:pt x="16996" y="18163"/>
                        </a:cubicBezTo>
                        <a:cubicBezTo>
                          <a:pt x="17377" y="18036"/>
                          <a:pt x="17885" y="17020"/>
                          <a:pt x="18266" y="15750"/>
                        </a:cubicBezTo>
                        <a:cubicBezTo>
                          <a:pt x="19155" y="12829"/>
                          <a:pt x="21822" y="4066"/>
                          <a:pt x="21822" y="4066"/>
                        </a:cubicBezTo>
                        <a:cubicBezTo>
                          <a:pt x="21822" y="4066"/>
                          <a:pt x="22330" y="1653"/>
                          <a:pt x="24362" y="1526"/>
                        </a:cubicBezTo>
                        <a:cubicBezTo>
                          <a:pt x="26013" y="1399"/>
                          <a:pt x="27156" y="1399"/>
                          <a:pt x="27156" y="1399"/>
                        </a:cubicBezTo>
                        <a:cubicBezTo>
                          <a:pt x="27156" y="1399"/>
                          <a:pt x="31093" y="256"/>
                          <a:pt x="30077" y="3304"/>
                        </a:cubicBezTo>
                        <a:cubicBezTo>
                          <a:pt x="29188" y="6098"/>
                          <a:pt x="25124" y="16639"/>
                          <a:pt x="25124" y="16639"/>
                        </a:cubicBezTo>
                        <a:cubicBezTo>
                          <a:pt x="25124" y="16639"/>
                          <a:pt x="23854" y="18544"/>
                          <a:pt x="27029" y="19433"/>
                        </a:cubicBezTo>
                        <a:cubicBezTo>
                          <a:pt x="29950" y="20576"/>
                          <a:pt x="42650" y="23878"/>
                          <a:pt x="42650" y="23878"/>
                        </a:cubicBezTo>
                        <a:cubicBezTo>
                          <a:pt x="42650" y="23878"/>
                          <a:pt x="45063" y="24005"/>
                          <a:pt x="44301" y="26799"/>
                        </a:cubicBezTo>
                        <a:cubicBezTo>
                          <a:pt x="43793" y="28450"/>
                          <a:pt x="43539" y="29212"/>
                          <a:pt x="43539" y="29212"/>
                        </a:cubicBezTo>
                        <a:cubicBezTo>
                          <a:pt x="43539" y="29212"/>
                          <a:pt x="42777" y="32387"/>
                          <a:pt x="39221" y="31244"/>
                        </a:cubicBezTo>
                        <a:cubicBezTo>
                          <a:pt x="35665" y="29974"/>
                          <a:pt x="24235" y="25656"/>
                          <a:pt x="24235" y="25656"/>
                        </a:cubicBezTo>
                        <a:cubicBezTo>
                          <a:pt x="24235" y="25656"/>
                          <a:pt x="23346" y="25275"/>
                          <a:pt x="22584" y="25656"/>
                        </a:cubicBezTo>
                        <a:cubicBezTo>
                          <a:pt x="21314" y="26037"/>
                          <a:pt x="19790" y="27180"/>
                          <a:pt x="20298" y="29212"/>
                        </a:cubicBezTo>
                        <a:cubicBezTo>
                          <a:pt x="21060" y="32133"/>
                          <a:pt x="24997" y="38991"/>
                          <a:pt x="24997" y="38991"/>
                        </a:cubicBezTo>
                        <a:cubicBezTo>
                          <a:pt x="24997" y="38991"/>
                          <a:pt x="27029" y="41404"/>
                          <a:pt x="24616" y="43309"/>
                        </a:cubicBezTo>
                        <a:cubicBezTo>
                          <a:pt x="22203" y="44833"/>
                          <a:pt x="20298" y="44579"/>
                          <a:pt x="19536" y="4280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6" name="Kombinationstegning: figur 145">
                    <a:extLst>
                      <a:ext uri="{FF2B5EF4-FFF2-40B4-BE49-F238E27FC236}">
                        <a16:creationId xmlns:a16="http://schemas.microsoft.com/office/drawing/2014/main" id="{656BD38A-F2F9-4087-98D7-3C73A8BEDD92}"/>
                      </a:ext>
                    </a:extLst>
                  </p:cNvPr>
                  <p:cNvSpPr/>
                  <p:nvPr/>
                </p:nvSpPr>
                <p:spPr>
                  <a:xfrm>
                    <a:off x="867928" y="4631887"/>
                    <a:ext cx="30933" cy="37910"/>
                  </a:xfrm>
                  <a:custGeom>
                    <a:avLst/>
                    <a:gdLst>
                      <a:gd name="connsiteX0" fmla="*/ 13451 w 30933"/>
                      <a:gd name="connsiteY0" fmla="*/ 56 h 37910"/>
                      <a:gd name="connsiteX1" fmla="*/ 1894 w 30933"/>
                      <a:gd name="connsiteY1" fmla="*/ 6534 h 37910"/>
                      <a:gd name="connsiteX2" fmla="*/ 2021 w 30933"/>
                      <a:gd name="connsiteY2" fmla="*/ 18979 h 37910"/>
                      <a:gd name="connsiteX3" fmla="*/ 15737 w 30933"/>
                      <a:gd name="connsiteY3" fmla="*/ 21266 h 37910"/>
                      <a:gd name="connsiteX4" fmla="*/ 22214 w 30933"/>
                      <a:gd name="connsiteY4" fmla="*/ 26218 h 37910"/>
                      <a:gd name="connsiteX5" fmla="*/ 14467 w 30933"/>
                      <a:gd name="connsiteY5" fmla="*/ 30283 h 37910"/>
                      <a:gd name="connsiteX6" fmla="*/ 9133 w 30933"/>
                      <a:gd name="connsiteY6" fmla="*/ 33458 h 37910"/>
                      <a:gd name="connsiteX7" fmla="*/ 11927 w 30933"/>
                      <a:gd name="connsiteY7" fmla="*/ 37903 h 37910"/>
                      <a:gd name="connsiteX8" fmla="*/ 28691 w 30933"/>
                      <a:gd name="connsiteY8" fmla="*/ 30283 h 37910"/>
                      <a:gd name="connsiteX9" fmla="*/ 26278 w 30933"/>
                      <a:gd name="connsiteY9" fmla="*/ 15297 h 37910"/>
                      <a:gd name="connsiteX10" fmla="*/ 10149 w 30933"/>
                      <a:gd name="connsiteY10" fmla="*/ 15423 h 37910"/>
                      <a:gd name="connsiteX11" fmla="*/ 10530 w 30933"/>
                      <a:gd name="connsiteY11" fmla="*/ 8184 h 37910"/>
                      <a:gd name="connsiteX12" fmla="*/ 17261 w 30933"/>
                      <a:gd name="connsiteY12" fmla="*/ 6915 h 37910"/>
                      <a:gd name="connsiteX13" fmla="*/ 19801 w 30933"/>
                      <a:gd name="connsiteY13" fmla="*/ 3740 h 37910"/>
                      <a:gd name="connsiteX14" fmla="*/ 17261 w 30933"/>
                      <a:gd name="connsiteY14" fmla="*/ 56 h 37910"/>
                      <a:gd name="connsiteX15" fmla="*/ 13451 w 30933"/>
                      <a:gd name="connsiteY15" fmla="*/ 56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933" h="37910">
                        <a:moveTo>
                          <a:pt x="13451" y="56"/>
                        </a:moveTo>
                        <a:cubicBezTo>
                          <a:pt x="13451" y="56"/>
                          <a:pt x="5450" y="565"/>
                          <a:pt x="1894" y="6534"/>
                        </a:cubicBezTo>
                        <a:cubicBezTo>
                          <a:pt x="-1662" y="12503"/>
                          <a:pt x="624" y="16947"/>
                          <a:pt x="2021" y="18979"/>
                        </a:cubicBezTo>
                        <a:cubicBezTo>
                          <a:pt x="4815" y="22535"/>
                          <a:pt x="10022" y="22535"/>
                          <a:pt x="15737" y="21266"/>
                        </a:cubicBezTo>
                        <a:cubicBezTo>
                          <a:pt x="21452" y="19996"/>
                          <a:pt x="23484" y="23297"/>
                          <a:pt x="22214" y="26218"/>
                        </a:cubicBezTo>
                        <a:cubicBezTo>
                          <a:pt x="20944" y="29140"/>
                          <a:pt x="17769" y="29521"/>
                          <a:pt x="14467" y="30283"/>
                        </a:cubicBezTo>
                        <a:cubicBezTo>
                          <a:pt x="11165" y="31045"/>
                          <a:pt x="9260" y="31045"/>
                          <a:pt x="9133" y="33458"/>
                        </a:cubicBezTo>
                        <a:cubicBezTo>
                          <a:pt x="9006" y="35871"/>
                          <a:pt x="9641" y="37776"/>
                          <a:pt x="11927" y="37903"/>
                        </a:cubicBezTo>
                        <a:cubicBezTo>
                          <a:pt x="14213" y="38029"/>
                          <a:pt x="24881" y="36633"/>
                          <a:pt x="28691" y="30283"/>
                        </a:cubicBezTo>
                        <a:cubicBezTo>
                          <a:pt x="32628" y="23933"/>
                          <a:pt x="31104" y="18091"/>
                          <a:pt x="26278" y="15297"/>
                        </a:cubicBezTo>
                        <a:cubicBezTo>
                          <a:pt x="20944" y="12122"/>
                          <a:pt x="15737" y="16059"/>
                          <a:pt x="10149" y="15423"/>
                        </a:cubicBezTo>
                        <a:cubicBezTo>
                          <a:pt x="7355" y="15297"/>
                          <a:pt x="5196" y="10471"/>
                          <a:pt x="10530" y="8184"/>
                        </a:cubicBezTo>
                        <a:cubicBezTo>
                          <a:pt x="13451" y="6915"/>
                          <a:pt x="17261" y="6915"/>
                          <a:pt x="17261" y="6915"/>
                        </a:cubicBezTo>
                        <a:cubicBezTo>
                          <a:pt x="17261" y="6915"/>
                          <a:pt x="20055" y="6915"/>
                          <a:pt x="19801" y="3740"/>
                        </a:cubicBezTo>
                        <a:cubicBezTo>
                          <a:pt x="19801" y="565"/>
                          <a:pt x="18658" y="56"/>
                          <a:pt x="17261" y="56"/>
                        </a:cubicBezTo>
                        <a:cubicBezTo>
                          <a:pt x="15483" y="-71"/>
                          <a:pt x="13451" y="56"/>
                          <a:pt x="13451" y="5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7" name="Kombinationstegning: figur 146">
                    <a:extLst>
                      <a:ext uri="{FF2B5EF4-FFF2-40B4-BE49-F238E27FC236}">
                        <a16:creationId xmlns:a16="http://schemas.microsoft.com/office/drawing/2014/main" id="{98BA6846-7664-4E48-A573-7256B84F3EA1}"/>
                      </a:ext>
                    </a:extLst>
                  </p:cNvPr>
                  <p:cNvSpPr/>
                  <p:nvPr/>
                </p:nvSpPr>
                <p:spPr>
                  <a:xfrm>
                    <a:off x="642884" y="4350500"/>
                    <a:ext cx="170169" cy="101627"/>
                  </a:xfrm>
                  <a:custGeom>
                    <a:avLst/>
                    <a:gdLst>
                      <a:gd name="connsiteX0" fmla="*/ 167502 w 170169"/>
                      <a:gd name="connsiteY0" fmla="*/ 12 h 101627"/>
                      <a:gd name="connsiteX1" fmla="*/ 157977 w 170169"/>
                      <a:gd name="connsiteY1" fmla="*/ 774 h 101627"/>
                      <a:gd name="connsiteX2" fmla="*/ 155945 w 170169"/>
                      <a:gd name="connsiteY2" fmla="*/ 3949 h 101627"/>
                      <a:gd name="connsiteX3" fmla="*/ 155945 w 170169"/>
                      <a:gd name="connsiteY3" fmla="*/ 7505 h 101627"/>
                      <a:gd name="connsiteX4" fmla="*/ 83555 w 170169"/>
                      <a:gd name="connsiteY4" fmla="*/ 87007 h 101627"/>
                      <a:gd name="connsiteX5" fmla="*/ 12308 w 170169"/>
                      <a:gd name="connsiteY5" fmla="*/ 57543 h 101627"/>
                      <a:gd name="connsiteX6" fmla="*/ 11927 w 170169"/>
                      <a:gd name="connsiteY6" fmla="*/ 57035 h 101627"/>
                      <a:gd name="connsiteX7" fmla="*/ 8625 w 170169"/>
                      <a:gd name="connsiteY7" fmla="*/ 56908 h 101627"/>
                      <a:gd name="connsiteX8" fmla="*/ 1386 w 170169"/>
                      <a:gd name="connsiteY8" fmla="*/ 62115 h 101627"/>
                      <a:gd name="connsiteX9" fmla="*/ 624 w 170169"/>
                      <a:gd name="connsiteY9" fmla="*/ 65671 h 101627"/>
                      <a:gd name="connsiteX10" fmla="*/ 85079 w 170169"/>
                      <a:gd name="connsiteY10" fmla="*/ 101104 h 101627"/>
                      <a:gd name="connsiteX11" fmla="*/ 170169 w 170169"/>
                      <a:gd name="connsiteY11" fmla="*/ 7505 h 101627"/>
                      <a:gd name="connsiteX12" fmla="*/ 170042 w 170169"/>
                      <a:gd name="connsiteY12" fmla="*/ 2679 h 101627"/>
                      <a:gd name="connsiteX13" fmla="*/ 167502 w 170169"/>
                      <a:gd name="connsiteY13" fmla="*/ 12 h 10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0169" h="101627">
                        <a:moveTo>
                          <a:pt x="167502" y="12"/>
                        </a:moveTo>
                        <a:cubicBezTo>
                          <a:pt x="164962" y="139"/>
                          <a:pt x="160771" y="393"/>
                          <a:pt x="157977" y="774"/>
                        </a:cubicBezTo>
                        <a:cubicBezTo>
                          <a:pt x="155945" y="1155"/>
                          <a:pt x="155945" y="2425"/>
                          <a:pt x="155945" y="3949"/>
                        </a:cubicBezTo>
                        <a:cubicBezTo>
                          <a:pt x="155945" y="4457"/>
                          <a:pt x="155945" y="4711"/>
                          <a:pt x="155945" y="7505"/>
                        </a:cubicBezTo>
                        <a:cubicBezTo>
                          <a:pt x="155818" y="47764"/>
                          <a:pt x="124957" y="82562"/>
                          <a:pt x="83555" y="87007"/>
                        </a:cubicBezTo>
                        <a:cubicBezTo>
                          <a:pt x="56250" y="89801"/>
                          <a:pt x="29326" y="78625"/>
                          <a:pt x="12308" y="57543"/>
                        </a:cubicBezTo>
                        <a:cubicBezTo>
                          <a:pt x="12181" y="57416"/>
                          <a:pt x="12181" y="57162"/>
                          <a:pt x="11927" y="57035"/>
                        </a:cubicBezTo>
                        <a:cubicBezTo>
                          <a:pt x="10657" y="55384"/>
                          <a:pt x="8625" y="56908"/>
                          <a:pt x="8625" y="56908"/>
                        </a:cubicBezTo>
                        <a:cubicBezTo>
                          <a:pt x="8625" y="56908"/>
                          <a:pt x="3418" y="60591"/>
                          <a:pt x="1386" y="62115"/>
                        </a:cubicBezTo>
                        <a:cubicBezTo>
                          <a:pt x="-900" y="63639"/>
                          <a:pt x="243" y="65036"/>
                          <a:pt x="624" y="65671"/>
                        </a:cubicBezTo>
                        <a:cubicBezTo>
                          <a:pt x="20690" y="90944"/>
                          <a:pt x="52821" y="104533"/>
                          <a:pt x="85079" y="101104"/>
                        </a:cubicBezTo>
                        <a:cubicBezTo>
                          <a:pt x="133720" y="96151"/>
                          <a:pt x="170169" y="55003"/>
                          <a:pt x="170169" y="7505"/>
                        </a:cubicBezTo>
                        <a:cubicBezTo>
                          <a:pt x="170169" y="4203"/>
                          <a:pt x="170169" y="3441"/>
                          <a:pt x="170042" y="2679"/>
                        </a:cubicBezTo>
                        <a:cubicBezTo>
                          <a:pt x="170169" y="774"/>
                          <a:pt x="169534" y="-115"/>
                          <a:pt x="167502" y="1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8" name="Kombinationstegning: figur 147">
                    <a:extLst>
                      <a:ext uri="{FF2B5EF4-FFF2-40B4-BE49-F238E27FC236}">
                        <a16:creationId xmlns:a16="http://schemas.microsoft.com/office/drawing/2014/main" id="{163F8045-F11D-4EBF-AFF4-02A93751E22D}"/>
                      </a:ext>
                    </a:extLst>
                  </p:cNvPr>
                  <p:cNvSpPr/>
                  <p:nvPr/>
                </p:nvSpPr>
                <p:spPr>
                  <a:xfrm>
                    <a:off x="562620" y="4428621"/>
                    <a:ext cx="82409" cy="99551"/>
                  </a:xfrm>
                  <a:custGeom>
                    <a:avLst/>
                    <a:gdLst>
                      <a:gd name="connsiteX0" fmla="*/ 13451 w 82409"/>
                      <a:gd name="connsiteY0" fmla="*/ 60447 h 99551"/>
                      <a:gd name="connsiteX1" fmla="*/ 71998 w 82409"/>
                      <a:gd name="connsiteY1" fmla="*/ 2154 h 99551"/>
                      <a:gd name="connsiteX2" fmla="*/ 77713 w 82409"/>
                      <a:gd name="connsiteY2" fmla="*/ 884 h 99551"/>
                      <a:gd name="connsiteX3" fmla="*/ 81269 w 82409"/>
                      <a:gd name="connsiteY3" fmla="*/ 4186 h 99551"/>
                      <a:gd name="connsiteX4" fmla="*/ 79364 w 82409"/>
                      <a:gd name="connsiteY4" fmla="*/ 11933 h 99551"/>
                      <a:gd name="connsiteX5" fmla="*/ 10911 w 82409"/>
                      <a:gd name="connsiteY5" fmla="*/ 97658 h 99551"/>
                      <a:gd name="connsiteX6" fmla="*/ 7355 w 82409"/>
                      <a:gd name="connsiteY6" fmla="*/ 99309 h 99551"/>
                      <a:gd name="connsiteX7" fmla="*/ 6974 w 82409"/>
                      <a:gd name="connsiteY7" fmla="*/ 96007 h 99551"/>
                      <a:gd name="connsiteX8" fmla="*/ 35803 w 82409"/>
                      <a:gd name="connsiteY8" fmla="*/ 58669 h 99551"/>
                      <a:gd name="connsiteX9" fmla="*/ 36311 w 82409"/>
                      <a:gd name="connsiteY9" fmla="*/ 55748 h 99551"/>
                      <a:gd name="connsiteX10" fmla="*/ 33898 w 82409"/>
                      <a:gd name="connsiteY10" fmla="*/ 56891 h 99551"/>
                      <a:gd name="connsiteX11" fmla="*/ 4942 w 82409"/>
                      <a:gd name="connsiteY11" fmla="*/ 89911 h 99551"/>
                      <a:gd name="connsiteX12" fmla="*/ 497 w 82409"/>
                      <a:gd name="connsiteY12" fmla="*/ 91435 h 99551"/>
                      <a:gd name="connsiteX13" fmla="*/ 1640 w 82409"/>
                      <a:gd name="connsiteY13" fmla="*/ 86990 h 99551"/>
                      <a:gd name="connsiteX14" fmla="*/ 26151 w 82409"/>
                      <a:gd name="connsiteY14" fmla="*/ 58161 h 99551"/>
                      <a:gd name="connsiteX15" fmla="*/ 27040 w 82409"/>
                      <a:gd name="connsiteY15" fmla="*/ 54859 h 99551"/>
                      <a:gd name="connsiteX16" fmla="*/ 24246 w 82409"/>
                      <a:gd name="connsiteY16" fmla="*/ 56129 h 99551"/>
                      <a:gd name="connsiteX17" fmla="*/ 15102 w 82409"/>
                      <a:gd name="connsiteY17" fmla="*/ 63876 h 99551"/>
                      <a:gd name="connsiteX18" fmla="*/ 11165 w 82409"/>
                      <a:gd name="connsiteY18" fmla="*/ 65146 h 99551"/>
                      <a:gd name="connsiteX19" fmla="*/ 13451 w 82409"/>
                      <a:gd name="connsiteY19" fmla="*/ 60447 h 99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2409" h="99551">
                        <a:moveTo>
                          <a:pt x="13451" y="60447"/>
                        </a:moveTo>
                        <a:cubicBezTo>
                          <a:pt x="22341" y="50668"/>
                          <a:pt x="58536" y="12695"/>
                          <a:pt x="71998" y="2154"/>
                        </a:cubicBezTo>
                        <a:cubicBezTo>
                          <a:pt x="74284" y="503"/>
                          <a:pt x="75935" y="-1021"/>
                          <a:pt x="77713" y="884"/>
                        </a:cubicBezTo>
                        <a:cubicBezTo>
                          <a:pt x="79618" y="2789"/>
                          <a:pt x="79364" y="2535"/>
                          <a:pt x="81269" y="4186"/>
                        </a:cubicBezTo>
                        <a:cubicBezTo>
                          <a:pt x="83174" y="5838"/>
                          <a:pt x="82793" y="7488"/>
                          <a:pt x="79364" y="11933"/>
                        </a:cubicBezTo>
                        <a:cubicBezTo>
                          <a:pt x="70855" y="23236"/>
                          <a:pt x="21452" y="83434"/>
                          <a:pt x="10911" y="97658"/>
                        </a:cubicBezTo>
                        <a:cubicBezTo>
                          <a:pt x="9641" y="99309"/>
                          <a:pt x="9006" y="99944"/>
                          <a:pt x="7355" y="99309"/>
                        </a:cubicBezTo>
                        <a:cubicBezTo>
                          <a:pt x="5831" y="98801"/>
                          <a:pt x="6212" y="97277"/>
                          <a:pt x="6974" y="96007"/>
                        </a:cubicBezTo>
                        <a:cubicBezTo>
                          <a:pt x="8244" y="93975"/>
                          <a:pt x="34406" y="60320"/>
                          <a:pt x="35803" y="58669"/>
                        </a:cubicBezTo>
                        <a:cubicBezTo>
                          <a:pt x="37073" y="56638"/>
                          <a:pt x="36692" y="56129"/>
                          <a:pt x="36311" y="55748"/>
                        </a:cubicBezTo>
                        <a:cubicBezTo>
                          <a:pt x="35930" y="55367"/>
                          <a:pt x="35168" y="55621"/>
                          <a:pt x="33898" y="56891"/>
                        </a:cubicBezTo>
                        <a:cubicBezTo>
                          <a:pt x="29199" y="61844"/>
                          <a:pt x="6847" y="87879"/>
                          <a:pt x="4942" y="89911"/>
                        </a:cubicBezTo>
                        <a:cubicBezTo>
                          <a:pt x="3672" y="91435"/>
                          <a:pt x="1767" y="92451"/>
                          <a:pt x="497" y="91435"/>
                        </a:cubicBezTo>
                        <a:cubicBezTo>
                          <a:pt x="-646" y="90546"/>
                          <a:pt x="370" y="88641"/>
                          <a:pt x="1640" y="86990"/>
                        </a:cubicBezTo>
                        <a:cubicBezTo>
                          <a:pt x="6085" y="81657"/>
                          <a:pt x="19674" y="65782"/>
                          <a:pt x="26151" y="58161"/>
                        </a:cubicBezTo>
                        <a:cubicBezTo>
                          <a:pt x="27675" y="56257"/>
                          <a:pt x="27675" y="54986"/>
                          <a:pt x="27040" y="54859"/>
                        </a:cubicBezTo>
                        <a:cubicBezTo>
                          <a:pt x="26532" y="54732"/>
                          <a:pt x="25897" y="54859"/>
                          <a:pt x="24246" y="56129"/>
                        </a:cubicBezTo>
                        <a:cubicBezTo>
                          <a:pt x="21071" y="58923"/>
                          <a:pt x="17769" y="61717"/>
                          <a:pt x="15102" y="63876"/>
                        </a:cubicBezTo>
                        <a:cubicBezTo>
                          <a:pt x="13451" y="65527"/>
                          <a:pt x="12181" y="65908"/>
                          <a:pt x="11165" y="65146"/>
                        </a:cubicBezTo>
                        <a:cubicBezTo>
                          <a:pt x="9768" y="64892"/>
                          <a:pt x="11419" y="62860"/>
                          <a:pt x="13451" y="6044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49" name="Kombinationstegning: figur 148">
                    <a:extLst>
                      <a:ext uri="{FF2B5EF4-FFF2-40B4-BE49-F238E27FC236}">
                        <a16:creationId xmlns:a16="http://schemas.microsoft.com/office/drawing/2014/main" id="{F5387706-730E-4DCB-AA06-55DB7B8E5691}"/>
                      </a:ext>
                    </a:extLst>
                  </p:cNvPr>
                  <p:cNvSpPr/>
                  <p:nvPr/>
                </p:nvSpPr>
                <p:spPr>
                  <a:xfrm>
                    <a:off x="611257" y="4449023"/>
                    <a:ext cx="62245" cy="67744"/>
                  </a:xfrm>
                  <a:custGeom>
                    <a:avLst/>
                    <a:gdLst>
                      <a:gd name="connsiteX0" fmla="*/ 2025 w 62245"/>
                      <a:gd name="connsiteY0" fmla="*/ 62905 h 67744"/>
                      <a:gd name="connsiteX1" fmla="*/ 50666 w 62245"/>
                      <a:gd name="connsiteY1" fmla="*/ 2199 h 67744"/>
                      <a:gd name="connsiteX2" fmla="*/ 54730 w 62245"/>
                      <a:gd name="connsiteY2" fmla="*/ 294 h 67744"/>
                      <a:gd name="connsiteX3" fmla="*/ 60699 w 62245"/>
                      <a:gd name="connsiteY3" fmla="*/ 3596 h 67744"/>
                      <a:gd name="connsiteX4" fmla="*/ 61588 w 62245"/>
                      <a:gd name="connsiteY4" fmla="*/ 8041 h 67744"/>
                      <a:gd name="connsiteX5" fmla="*/ 36696 w 62245"/>
                      <a:gd name="connsiteY5" fmla="*/ 53761 h 67744"/>
                      <a:gd name="connsiteX6" fmla="*/ 33521 w 62245"/>
                      <a:gd name="connsiteY6" fmla="*/ 55666 h 67744"/>
                      <a:gd name="connsiteX7" fmla="*/ 32759 w 62245"/>
                      <a:gd name="connsiteY7" fmla="*/ 52872 h 67744"/>
                      <a:gd name="connsiteX8" fmla="*/ 37077 w 62245"/>
                      <a:gd name="connsiteY8" fmla="*/ 42077 h 67744"/>
                      <a:gd name="connsiteX9" fmla="*/ 36569 w 62245"/>
                      <a:gd name="connsiteY9" fmla="*/ 40553 h 67744"/>
                      <a:gd name="connsiteX10" fmla="*/ 34537 w 62245"/>
                      <a:gd name="connsiteY10" fmla="*/ 41696 h 67744"/>
                      <a:gd name="connsiteX11" fmla="*/ 22599 w 62245"/>
                      <a:gd name="connsiteY11" fmla="*/ 58714 h 67744"/>
                      <a:gd name="connsiteX12" fmla="*/ 18662 w 62245"/>
                      <a:gd name="connsiteY12" fmla="*/ 61000 h 67744"/>
                      <a:gd name="connsiteX13" fmla="*/ 18662 w 62245"/>
                      <a:gd name="connsiteY13" fmla="*/ 56174 h 67744"/>
                      <a:gd name="connsiteX14" fmla="*/ 30219 w 62245"/>
                      <a:gd name="connsiteY14" fmla="*/ 38521 h 67744"/>
                      <a:gd name="connsiteX15" fmla="*/ 30346 w 62245"/>
                      <a:gd name="connsiteY15" fmla="*/ 36235 h 67744"/>
                      <a:gd name="connsiteX16" fmla="*/ 28060 w 62245"/>
                      <a:gd name="connsiteY16" fmla="*/ 37378 h 67744"/>
                      <a:gd name="connsiteX17" fmla="*/ 5581 w 62245"/>
                      <a:gd name="connsiteY17" fmla="*/ 65191 h 67744"/>
                      <a:gd name="connsiteX18" fmla="*/ 1136 w 62245"/>
                      <a:gd name="connsiteY18" fmla="*/ 67604 h 67744"/>
                      <a:gd name="connsiteX19" fmla="*/ 2025 w 62245"/>
                      <a:gd name="connsiteY19" fmla="*/ 62905 h 6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2245" h="67744">
                        <a:moveTo>
                          <a:pt x="2025" y="62905"/>
                        </a:moveTo>
                        <a:cubicBezTo>
                          <a:pt x="16884" y="43601"/>
                          <a:pt x="39744" y="15153"/>
                          <a:pt x="50666" y="2199"/>
                        </a:cubicBezTo>
                        <a:cubicBezTo>
                          <a:pt x="51809" y="675"/>
                          <a:pt x="53079" y="-595"/>
                          <a:pt x="54730" y="294"/>
                        </a:cubicBezTo>
                        <a:cubicBezTo>
                          <a:pt x="56635" y="1183"/>
                          <a:pt x="59937" y="3215"/>
                          <a:pt x="60699" y="3596"/>
                        </a:cubicBezTo>
                        <a:cubicBezTo>
                          <a:pt x="62350" y="4358"/>
                          <a:pt x="62731" y="5628"/>
                          <a:pt x="61588" y="8041"/>
                        </a:cubicBezTo>
                        <a:cubicBezTo>
                          <a:pt x="59683" y="11724"/>
                          <a:pt x="37458" y="52364"/>
                          <a:pt x="36696" y="53761"/>
                        </a:cubicBezTo>
                        <a:cubicBezTo>
                          <a:pt x="36188" y="54650"/>
                          <a:pt x="35172" y="55793"/>
                          <a:pt x="33521" y="55666"/>
                        </a:cubicBezTo>
                        <a:cubicBezTo>
                          <a:pt x="32251" y="55539"/>
                          <a:pt x="31997" y="54523"/>
                          <a:pt x="32759" y="52872"/>
                        </a:cubicBezTo>
                        <a:cubicBezTo>
                          <a:pt x="33267" y="51602"/>
                          <a:pt x="36823" y="42458"/>
                          <a:pt x="37077" y="42077"/>
                        </a:cubicBezTo>
                        <a:cubicBezTo>
                          <a:pt x="37204" y="41696"/>
                          <a:pt x="37458" y="40934"/>
                          <a:pt x="36569" y="40553"/>
                        </a:cubicBezTo>
                        <a:cubicBezTo>
                          <a:pt x="35680" y="40172"/>
                          <a:pt x="34918" y="40934"/>
                          <a:pt x="34537" y="41696"/>
                        </a:cubicBezTo>
                        <a:cubicBezTo>
                          <a:pt x="34156" y="42204"/>
                          <a:pt x="23361" y="57698"/>
                          <a:pt x="22599" y="58714"/>
                        </a:cubicBezTo>
                        <a:cubicBezTo>
                          <a:pt x="21456" y="60619"/>
                          <a:pt x="20186" y="61254"/>
                          <a:pt x="18662" y="61000"/>
                        </a:cubicBezTo>
                        <a:cubicBezTo>
                          <a:pt x="16757" y="60619"/>
                          <a:pt x="17011" y="58714"/>
                          <a:pt x="18662" y="56174"/>
                        </a:cubicBezTo>
                        <a:cubicBezTo>
                          <a:pt x="19805" y="54523"/>
                          <a:pt x="30219" y="38521"/>
                          <a:pt x="30219" y="38521"/>
                        </a:cubicBezTo>
                        <a:cubicBezTo>
                          <a:pt x="30219" y="38521"/>
                          <a:pt x="31362" y="36997"/>
                          <a:pt x="30346" y="36235"/>
                        </a:cubicBezTo>
                        <a:cubicBezTo>
                          <a:pt x="29457" y="35727"/>
                          <a:pt x="28314" y="36997"/>
                          <a:pt x="28060" y="37378"/>
                        </a:cubicBezTo>
                        <a:cubicBezTo>
                          <a:pt x="26409" y="39410"/>
                          <a:pt x="8248" y="62016"/>
                          <a:pt x="5581" y="65191"/>
                        </a:cubicBezTo>
                        <a:cubicBezTo>
                          <a:pt x="3930" y="67223"/>
                          <a:pt x="2787" y="68112"/>
                          <a:pt x="1136" y="67604"/>
                        </a:cubicBezTo>
                        <a:cubicBezTo>
                          <a:pt x="-388" y="67477"/>
                          <a:pt x="-642" y="66334"/>
                          <a:pt x="2025" y="6290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0" name="Kombinationstegning: figur 149">
                    <a:extLst>
                      <a:ext uri="{FF2B5EF4-FFF2-40B4-BE49-F238E27FC236}">
                        <a16:creationId xmlns:a16="http://schemas.microsoft.com/office/drawing/2014/main" id="{C1BBA192-7E7A-4563-88E5-8B19B55F029D}"/>
                      </a:ext>
                    </a:extLst>
                  </p:cNvPr>
                  <p:cNvSpPr/>
                  <p:nvPr/>
                </p:nvSpPr>
                <p:spPr>
                  <a:xfrm>
                    <a:off x="690098" y="4461704"/>
                    <a:ext cx="22625" cy="33333"/>
                  </a:xfrm>
                  <a:custGeom>
                    <a:avLst/>
                    <a:gdLst>
                      <a:gd name="connsiteX0" fmla="*/ 400 w 22625"/>
                      <a:gd name="connsiteY0" fmla="*/ 28253 h 33333"/>
                      <a:gd name="connsiteX1" fmla="*/ 6878 w 22625"/>
                      <a:gd name="connsiteY1" fmla="*/ 2472 h 33333"/>
                      <a:gd name="connsiteX2" fmla="*/ 9671 w 22625"/>
                      <a:gd name="connsiteY2" fmla="*/ 59 h 33333"/>
                      <a:gd name="connsiteX3" fmla="*/ 19832 w 22625"/>
                      <a:gd name="connsiteY3" fmla="*/ 1202 h 33333"/>
                      <a:gd name="connsiteX4" fmla="*/ 22625 w 22625"/>
                      <a:gd name="connsiteY4" fmla="*/ 4504 h 33333"/>
                      <a:gd name="connsiteX5" fmla="*/ 22244 w 22625"/>
                      <a:gd name="connsiteY5" fmla="*/ 28888 h 33333"/>
                      <a:gd name="connsiteX6" fmla="*/ 19958 w 22625"/>
                      <a:gd name="connsiteY6" fmla="*/ 32952 h 33333"/>
                      <a:gd name="connsiteX7" fmla="*/ 17926 w 22625"/>
                      <a:gd name="connsiteY7" fmla="*/ 29396 h 33333"/>
                      <a:gd name="connsiteX8" fmla="*/ 17164 w 22625"/>
                      <a:gd name="connsiteY8" fmla="*/ 22157 h 33333"/>
                      <a:gd name="connsiteX9" fmla="*/ 16021 w 22625"/>
                      <a:gd name="connsiteY9" fmla="*/ 20252 h 33333"/>
                      <a:gd name="connsiteX10" fmla="*/ 14497 w 22625"/>
                      <a:gd name="connsiteY10" fmla="*/ 22157 h 33333"/>
                      <a:gd name="connsiteX11" fmla="*/ 12593 w 22625"/>
                      <a:gd name="connsiteY11" fmla="*/ 30539 h 33333"/>
                      <a:gd name="connsiteX12" fmla="*/ 10053 w 22625"/>
                      <a:gd name="connsiteY12" fmla="*/ 33333 h 33333"/>
                      <a:gd name="connsiteX13" fmla="*/ 8782 w 22625"/>
                      <a:gd name="connsiteY13" fmla="*/ 30031 h 33333"/>
                      <a:gd name="connsiteX14" fmla="*/ 9544 w 22625"/>
                      <a:gd name="connsiteY14" fmla="*/ 22030 h 33333"/>
                      <a:gd name="connsiteX15" fmla="*/ 8782 w 22625"/>
                      <a:gd name="connsiteY15" fmla="*/ 19744 h 33333"/>
                      <a:gd name="connsiteX16" fmla="*/ 7258 w 22625"/>
                      <a:gd name="connsiteY16" fmla="*/ 21014 h 33333"/>
                      <a:gd name="connsiteX17" fmla="*/ 3575 w 22625"/>
                      <a:gd name="connsiteY17" fmla="*/ 29777 h 33333"/>
                      <a:gd name="connsiteX18" fmla="*/ 1289 w 22625"/>
                      <a:gd name="connsiteY18" fmla="*/ 31682 h 33333"/>
                      <a:gd name="connsiteX19" fmla="*/ 400 w 22625"/>
                      <a:gd name="connsiteY19" fmla="*/ 28253 h 3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2625" h="33333">
                        <a:moveTo>
                          <a:pt x="400" y="28253"/>
                        </a:moveTo>
                        <a:cubicBezTo>
                          <a:pt x="528" y="27491"/>
                          <a:pt x="6878" y="2472"/>
                          <a:pt x="6878" y="2472"/>
                        </a:cubicBezTo>
                        <a:cubicBezTo>
                          <a:pt x="6878" y="2472"/>
                          <a:pt x="7258" y="-449"/>
                          <a:pt x="9671" y="59"/>
                        </a:cubicBezTo>
                        <a:cubicBezTo>
                          <a:pt x="11957" y="440"/>
                          <a:pt x="19196" y="1202"/>
                          <a:pt x="19832" y="1202"/>
                        </a:cubicBezTo>
                        <a:cubicBezTo>
                          <a:pt x="21482" y="1329"/>
                          <a:pt x="22625" y="1964"/>
                          <a:pt x="22625" y="4504"/>
                        </a:cubicBezTo>
                        <a:cubicBezTo>
                          <a:pt x="22498" y="8441"/>
                          <a:pt x="22244" y="26475"/>
                          <a:pt x="22244" y="28888"/>
                        </a:cubicBezTo>
                        <a:cubicBezTo>
                          <a:pt x="22244" y="31428"/>
                          <a:pt x="21864" y="32571"/>
                          <a:pt x="19958" y="32952"/>
                        </a:cubicBezTo>
                        <a:cubicBezTo>
                          <a:pt x="18815" y="33079"/>
                          <a:pt x="18307" y="32571"/>
                          <a:pt x="17926" y="29396"/>
                        </a:cubicBezTo>
                        <a:cubicBezTo>
                          <a:pt x="17800" y="27745"/>
                          <a:pt x="17164" y="23046"/>
                          <a:pt x="17164" y="22157"/>
                        </a:cubicBezTo>
                        <a:cubicBezTo>
                          <a:pt x="17164" y="20887"/>
                          <a:pt x="16783" y="20252"/>
                          <a:pt x="16021" y="20252"/>
                        </a:cubicBezTo>
                        <a:cubicBezTo>
                          <a:pt x="15259" y="20252"/>
                          <a:pt x="14751" y="20633"/>
                          <a:pt x="14497" y="22157"/>
                        </a:cubicBezTo>
                        <a:cubicBezTo>
                          <a:pt x="14497" y="22919"/>
                          <a:pt x="12846" y="30158"/>
                          <a:pt x="12593" y="30539"/>
                        </a:cubicBezTo>
                        <a:cubicBezTo>
                          <a:pt x="12084" y="32825"/>
                          <a:pt x="11450" y="33333"/>
                          <a:pt x="10053" y="33333"/>
                        </a:cubicBezTo>
                        <a:cubicBezTo>
                          <a:pt x="8909" y="33206"/>
                          <a:pt x="8528" y="32063"/>
                          <a:pt x="8782" y="30031"/>
                        </a:cubicBezTo>
                        <a:cubicBezTo>
                          <a:pt x="8909" y="28888"/>
                          <a:pt x="9544" y="22792"/>
                          <a:pt x="9544" y="22030"/>
                        </a:cubicBezTo>
                        <a:cubicBezTo>
                          <a:pt x="9671" y="21522"/>
                          <a:pt x="9671" y="19998"/>
                          <a:pt x="8782" y="19744"/>
                        </a:cubicBezTo>
                        <a:cubicBezTo>
                          <a:pt x="7639" y="19617"/>
                          <a:pt x="7639" y="20252"/>
                          <a:pt x="7258" y="21014"/>
                        </a:cubicBezTo>
                        <a:cubicBezTo>
                          <a:pt x="6750" y="22538"/>
                          <a:pt x="3957" y="28761"/>
                          <a:pt x="3575" y="29777"/>
                        </a:cubicBezTo>
                        <a:cubicBezTo>
                          <a:pt x="2686" y="31682"/>
                          <a:pt x="2305" y="31809"/>
                          <a:pt x="1289" y="31682"/>
                        </a:cubicBezTo>
                        <a:cubicBezTo>
                          <a:pt x="-235" y="31174"/>
                          <a:pt x="-235" y="30285"/>
                          <a:pt x="400" y="2825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1" name="Kombinationstegning: figur 150">
                    <a:extLst>
                      <a:ext uri="{FF2B5EF4-FFF2-40B4-BE49-F238E27FC236}">
                        <a16:creationId xmlns:a16="http://schemas.microsoft.com/office/drawing/2014/main" id="{F3E0BC98-F08F-4780-BD71-4439439C5D66}"/>
                      </a:ext>
                    </a:extLst>
                  </p:cNvPr>
                  <p:cNvSpPr/>
                  <p:nvPr/>
                </p:nvSpPr>
                <p:spPr>
                  <a:xfrm>
                    <a:off x="744310" y="4456312"/>
                    <a:ext cx="32635" cy="50631"/>
                  </a:xfrm>
                  <a:custGeom>
                    <a:avLst/>
                    <a:gdLst>
                      <a:gd name="connsiteX0" fmla="*/ 4990 w 32635"/>
                      <a:gd name="connsiteY0" fmla="*/ 43806 h 50631"/>
                      <a:gd name="connsiteX1" fmla="*/ 37 w 32635"/>
                      <a:gd name="connsiteY1" fmla="*/ 6341 h 50631"/>
                      <a:gd name="connsiteX2" fmla="*/ 1688 w 32635"/>
                      <a:gd name="connsiteY2" fmla="*/ 3166 h 50631"/>
                      <a:gd name="connsiteX3" fmla="*/ 11213 w 32635"/>
                      <a:gd name="connsiteY3" fmla="*/ 245 h 50631"/>
                      <a:gd name="connsiteX4" fmla="*/ 14515 w 32635"/>
                      <a:gd name="connsiteY4" fmla="*/ 2150 h 50631"/>
                      <a:gd name="connsiteX5" fmla="*/ 32295 w 32635"/>
                      <a:gd name="connsiteY5" fmla="*/ 47234 h 50631"/>
                      <a:gd name="connsiteX6" fmla="*/ 31533 w 32635"/>
                      <a:gd name="connsiteY6" fmla="*/ 50537 h 50631"/>
                      <a:gd name="connsiteX7" fmla="*/ 28231 w 32635"/>
                      <a:gd name="connsiteY7" fmla="*/ 48505 h 50631"/>
                      <a:gd name="connsiteX8" fmla="*/ 19341 w 32635"/>
                      <a:gd name="connsiteY8" fmla="*/ 28947 h 50631"/>
                      <a:gd name="connsiteX9" fmla="*/ 17817 w 32635"/>
                      <a:gd name="connsiteY9" fmla="*/ 27804 h 50631"/>
                      <a:gd name="connsiteX10" fmla="*/ 17309 w 32635"/>
                      <a:gd name="connsiteY10" fmla="*/ 30090 h 50631"/>
                      <a:gd name="connsiteX11" fmla="*/ 20230 w 32635"/>
                      <a:gd name="connsiteY11" fmla="*/ 46981 h 50631"/>
                      <a:gd name="connsiteX12" fmla="*/ 18579 w 32635"/>
                      <a:gd name="connsiteY12" fmla="*/ 50156 h 50631"/>
                      <a:gd name="connsiteX13" fmla="*/ 16039 w 32635"/>
                      <a:gd name="connsiteY13" fmla="*/ 47870 h 50631"/>
                      <a:gd name="connsiteX14" fmla="*/ 9943 w 32635"/>
                      <a:gd name="connsiteY14" fmla="*/ 21454 h 50631"/>
                      <a:gd name="connsiteX15" fmla="*/ 8419 w 32635"/>
                      <a:gd name="connsiteY15" fmla="*/ 20311 h 50631"/>
                      <a:gd name="connsiteX16" fmla="*/ 7657 w 32635"/>
                      <a:gd name="connsiteY16" fmla="*/ 22216 h 50631"/>
                      <a:gd name="connsiteX17" fmla="*/ 9308 w 32635"/>
                      <a:gd name="connsiteY17" fmla="*/ 43806 h 50631"/>
                      <a:gd name="connsiteX18" fmla="*/ 7276 w 32635"/>
                      <a:gd name="connsiteY18" fmla="*/ 46092 h 50631"/>
                      <a:gd name="connsiteX19" fmla="*/ 4990 w 32635"/>
                      <a:gd name="connsiteY19" fmla="*/ 43806 h 5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635" h="50631">
                        <a:moveTo>
                          <a:pt x="4990" y="43806"/>
                        </a:moveTo>
                        <a:cubicBezTo>
                          <a:pt x="4863" y="42663"/>
                          <a:pt x="672" y="11675"/>
                          <a:pt x="37" y="6341"/>
                        </a:cubicBezTo>
                        <a:cubicBezTo>
                          <a:pt x="-90" y="4436"/>
                          <a:pt x="37" y="3801"/>
                          <a:pt x="1688" y="3166"/>
                        </a:cubicBezTo>
                        <a:cubicBezTo>
                          <a:pt x="6006" y="2023"/>
                          <a:pt x="7403" y="1515"/>
                          <a:pt x="11213" y="245"/>
                        </a:cubicBezTo>
                        <a:cubicBezTo>
                          <a:pt x="12737" y="-263"/>
                          <a:pt x="13753" y="-136"/>
                          <a:pt x="14515" y="2150"/>
                        </a:cubicBezTo>
                        <a:cubicBezTo>
                          <a:pt x="17817" y="10659"/>
                          <a:pt x="29374" y="39234"/>
                          <a:pt x="32295" y="47234"/>
                        </a:cubicBezTo>
                        <a:cubicBezTo>
                          <a:pt x="32676" y="48378"/>
                          <a:pt x="33057" y="50029"/>
                          <a:pt x="31533" y="50537"/>
                        </a:cubicBezTo>
                        <a:cubicBezTo>
                          <a:pt x="30009" y="51045"/>
                          <a:pt x="28739" y="49394"/>
                          <a:pt x="28231" y="48505"/>
                        </a:cubicBezTo>
                        <a:cubicBezTo>
                          <a:pt x="27850" y="47743"/>
                          <a:pt x="19468" y="29328"/>
                          <a:pt x="19341" y="28947"/>
                        </a:cubicBezTo>
                        <a:cubicBezTo>
                          <a:pt x="19214" y="28820"/>
                          <a:pt x="19214" y="27423"/>
                          <a:pt x="17817" y="27804"/>
                        </a:cubicBezTo>
                        <a:cubicBezTo>
                          <a:pt x="16547" y="28184"/>
                          <a:pt x="17309" y="29455"/>
                          <a:pt x="17309" y="30090"/>
                        </a:cubicBezTo>
                        <a:cubicBezTo>
                          <a:pt x="17309" y="30725"/>
                          <a:pt x="20230" y="46981"/>
                          <a:pt x="20230" y="46981"/>
                        </a:cubicBezTo>
                        <a:cubicBezTo>
                          <a:pt x="20230" y="46981"/>
                          <a:pt x="20992" y="49775"/>
                          <a:pt x="18579" y="50156"/>
                        </a:cubicBezTo>
                        <a:cubicBezTo>
                          <a:pt x="16547" y="50283"/>
                          <a:pt x="16166" y="48632"/>
                          <a:pt x="16039" y="47870"/>
                        </a:cubicBezTo>
                        <a:cubicBezTo>
                          <a:pt x="15912" y="47108"/>
                          <a:pt x="9943" y="22216"/>
                          <a:pt x="9943" y="21454"/>
                        </a:cubicBezTo>
                        <a:cubicBezTo>
                          <a:pt x="9816" y="20946"/>
                          <a:pt x="9562" y="19930"/>
                          <a:pt x="8419" y="20311"/>
                        </a:cubicBezTo>
                        <a:cubicBezTo>
                          <a:pt x="7530" y="20438"/>
                          <a:pt x="7530" y="21581"/>
                          <a:pt x="7657" y="22216"/>
                        </a:cubicBezTo>
                        <a:cubicBezTo>
                          <a:pt x="7657" y="22724"/>
                          <a:pt x="9308" y="43806"/>
                          <a:pt x="9308" y="43806"/>
                        </a:cubicBezTo>
                        <a:cubicBezTo>
                          <a:pt x="9308" y="43806"/>
                          <a:pt x="9435" y="45838"/>
                          <a:pt x="7276" y="46092"/>
                        </a:cubicBezTo>
                        <a:cubicBezTo>
                          <a:pt x="5625" y="45965"/>
                          <a:pt x="5244" y="45330"/>
                          <a:pt x="4990" y="4380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2" name="Kombinationstegning: figur 151">
                    <a:extLst>
                      <a:ext uri="{FF2B5EF4-FFF2-40B4-BE49-F238E27FC236}">
                        <a16:creationId xmlns:a16="http://schemas.microsoft.com/office/drawing/2014/main" id="{E8B16705-BF1A-4609-8988-0B13E43C4C30}"/>
                      </a:ext>
                    </a:extLst>
                  </p:cNvPr>
                  <p:cNvSpPr/>
                  <p:nvPr/>
                </p:nvSpPr>
                <p:spPr>
                  <a:xfrm>
                    <a:off x="783270" y="4429344"/>
                    <a:ext cx="47424" cy="33476"/>
                  </a:xfrm>
                  <a:custGeom>
                    <a:avLst/>
                    <a:gdLst>
                      <a:gd name="connsiteX0" fmla="*/ 26608 w 47424"/>
                      <a:gd name="connsiteY0" fmla="*/ 32928 h 33476"/>
                      <a:gd name="connsiteX1" fmla="*/ 1335 w 47424"/>
                      <a:gd name="connsiteY1" fmla="*/ 14767 h 33476"/>
                      <a:gd name="connsiteX2" fmla="*/ 1335 w 47424"/>
                      <a:gd name="connsiteY2" fmla="*/ 10449 h 33476"/>
                      <a:gd name="connsiteX3" fmla="*/ 11749 w 47424"/>
                      <a:gd name="connsiteY3" fmla="*/ 797 h 33476"/>
                      <a:gd name="connsiteX4" fmla="*/ 16575 w 47424"/>
                      <a:gd name="connsiteY4" fmla="*/ 670 h 33476"/>
                      <a:gd name="connsiteX5" fmla="*/ 45531 w 47424"/>
                      <a:gd name="connsiteY5" fmla="*/ 16037 h 33476"/>
                      <a:gd name="connsiteX6" fmla="*/ 47055 w 47424"/>
                      <a:gd name="connsiteY6" fmla="*/ 19339 h 33476"/>
                      <a:gd name="connsiteX7" fmla="*/ 41848 w 47424"/>
                      <a:gd name="connsiteY7" fmla="*/ 19212 h 33476"/>
                      <a:gd name="connsiteX8" fmla="*/ 30164 w 47424"/>
                      <a:gd name="connsiteY8" fmla="*/ 14767 h 33476"/>
                      <a:gd name="connsiteX9" fmla="*/ 28132 w 47424"/>
                      <a:gd name="connsiteY9" fmla="*/ 14767 h 33476"/>
                      <a:gd name="connsiteX10" fmla="*/ 28894 w 47424"/>
                      <a:gd name="connsiteY10" fmla="*/ 16418 h 33476"/>
                      <a:gd name="connsiteX11" fmla="*/ 36895 w 47424"/>
                      <a:gd name="connsiteY11" fmla="*/ 23530 h 33476"/>
                      <a:gd name="connsiteX12" fmla="*/ 37657 w 47424"/>
                      <a:gd name="connsiteY12" fmla="*/ 26070 h 33476"/>
                      <a:gd name="connsiteX13" fmla="*/ 34355 w 47424"/>
                      <a:gd name="connsiteY13" fmla="*/ 26070 h 33476"/>
                      <a:gd name="connsiteX14" fmla="*/ 22163 w 47424"/>
                      <a:gd name="connsiteY14" fmla="*/ 19212 h 33476"/>
                      <a:gd name="connsiteX15" fmla="*/ 20131 w 47424"/>
                      <a:gd name="connsiteY15" fmla="*/ 19339 h 33476"/>
                      <a:gd name="connsiteX16" fmla="*/ 21020 w 47424"/>
                      <a:gd name="connsiteY16" fmla="*/ 21371 h 33476"/>
                      <a:gd name="connsiteX17" fmla="*/ 28386 w 47424"/>
                      <a:gd name="connsiteY17" fmla="*/ 29753 h 33476"/>
                      <a:gd name="connsiteX18" fmla="*/ 29148 w 47424"/>
                      <a:gd name="connsiteY18" fmla="*/ 32928 h 33476"/>
                      <a:gd name="connsiteX19" fmla="*/ 26608 w 47424"/>
                      <a:gd name="connsiteY19" fmla="*/ 32928 h 33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424" h="33476">
                        <a:moveTo>
                          <a:pt x="26608" y="32928"/>
                        </a:moveTo>
                        <a:cubicBezTo>
                          <a:pt x="26608" y="32928"/>
                          <a:pt x="2859" y="15910"/>
                          <a:pt x="1335" y="14767"/>
                        </a:cubicBezTo>
                        <a:cubicBezTo>
                          <a:pt x="-570" y="13243"/>
                          <a:pt x="-316" y="11846"/>
                          <a:pt x="1335" y="10449"/>
                        </a:cubicBezTo>
                        <a:cubicBezTo>
                          <a:pt x="4256" y="8163"/>
                          <a:pt x="9336" y="3210"/>
                          <a:pt x="11749" y="797"/>
                        </a:cubicBezTo>
                        <a:cubicBezTo>
                          <a:pt x="12511" y="35"/>
                          <a:pt x="14162" y="-473"/>
                          <a:pt x="16575" y="670"/>
                        </a:cubicBezTo>
                        <a:cubicBezTo>
                          <a:pt x="18861" y="1813"/>
                          <a:pt x="44261" y="15275"/>
                          <a:pt x="45531" y="16037"/>
                        </a:cubicBezTo>
                        <a:cubicBezTo>
                          <a:pt x="46801" y="16799"/>
                          <a:pt x="48071" y="18323"/>
                          <a:pt x="47055" y="19339"/>
                        </a:cubicBezTo>
                        <a:cubicBezTo>
                          <a:pt x="45785" y="20609"/>
                          <a:pt x="44515" y="20101"/>
                          <a:pt x="41848" y="19212"/>
                        </a:cubicBezTo>
                        <a:cubicBezTo>
                          <a:pt x="39435" y="18323"/>
                          <a:pt x="31434" y="15148"/>
                          <a:pt x="30164" y="14767"/>
                        </a:cubicBezTo>
                        <a:cubicBezTo>
                          <a:pt x="29275" y="14386"/>
                          <a:pt x="28513" y="14386"/>
                          <a:pt x="28132" y="14767"/>
                        </a:cubicBezTo>
                        <a:cubicBezTo>
                          <a:pt x="27751" y="15148"/>
                          <a:pt x="28005" y="15656"/>
                          <a:pt x="28894" y="16418"/>
                        </a:cubicBezTo>
                        <a:cubicBezTo>
                          <a:pt x="29656" y="16926"/>
                          <a:pt x="36133" y="22768"/>
                          <a:pt x="36895" y="23530"/>
                        </a:cubicBezTo>
                        <a:cubicBezTo>
                          <a:pt x="37657" y="24292"/>
                          <a:pt x="38419" y="25181"/>
                          <a:pt x="37657" y="26070"/>
                        </a:cubicBezTo>
                        <a:cubicBezTo>
                          <a:pt x="36895" y="26959"/>
                          <a:pt x="35625" y="26832"/>
                          <a:pt x="34355" y="26070"/>
                        </a:cubicBezTo>
                        <a:cubicBezTo>
                          <a:pt x="33847" y="25689"/>
                          <a:pt x="22671" y="19593"/>
                          <a:pt x="22163" y="19212"/>
                        </a:cubicBezTo>
                        <a:cubicBezTo>
                          <a:pt x="21655" y="18831"/>
                          <a:pt x="20639" y="18450"/>
                          <a:pt x="20131" y="19339"/>
                        </a:cubicBezTo>
                        <a:cubicBezTo>
                          <a:pt x="19750" y="20101"/>
                          <a:pt x="20258" y="20609"/>
                          <a:pt x="21020" y="21371"/>
                        </a:cubicBezTo>
                        <a:cubicBezTo>
                          <a:pt x="22671" y="23276"/>
                          <a:pt x="27878" y="28737"/>
                          <a:pt x="28386" y="29753"/>
                        </a:cubicBezTo>
                        <a:cubicBezTo>
                          <a:pt x="29656" y="31404"/>
                          <a:pt x="29529" y="32547"/>
                          <a:pt x="29148" y="32928"/>
                        </a:cubicBezTo>
                        <a:cubicBezTo>
                          <a:pt x="27878" y="33944"/>
                          <a:pt x="27878" y="33309"/>
                          <a:pt x="26608" y="3292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3" name="Kombinationstegning: figur 152">
                    <a:extLst>
                      <a:ext uri="{FF2B5EF4-FFF2-40B4-BE49-F238E27FC236}">
                        <a16:creationId xmlns:a16="http://schemas.microsoft.com/office/drawing/2014/main" id="{63688474-49AC-4D94-AD1F-2FA508305594}"/>
                      </a:ext>
                    </a:extLst>
                  </p:cNvPr>
                  <p:cNvSpPr/>
                  <p:nvPr/>
                </p:nvSpPr>
                <p:spPr>
                  <a:xfrm>
                    <a:off x="812353" y="4395038"/>
                    <a:ext cx="83065" cy="35089"/>
                  </a:xfrm>
                  <a:custGeom>
                    <a:avLst/>
                    <a:gdLst>
                      <a:gd name="connsiteX0" fmla="*/ 1971 w 83065"/>
                      <a:gd name="connsiteY0" fmla="*/ 15036 h 35089"/>
                      <a:gd name="connsiteX1" fmla="*/ 320 w 83065"/>
                      <a:gd name="connsiteY1" fmla="*/ 11353 h 35089"/>
                      <a:gd name="connsiteX2" fmla="*/ 4765 w 83065"/>
                      <a:gd name="connsiteY2" fmla="*/ 1574 h 35089"/>
                      <a:gd name="connsiteX3" fmla="*/ 8702 w 83065"/>
                      <a:gd name="connsiteY3" fmla="*/ 304 h 35089"/>
                      <a:gd name="connsiteX4" fmla="*/ 80965 w 83065"/>
                      <a:gd name="connsiteY4" fmla="*/ 20751 h 35089"/>
                      <a:gd name="connsiteX5" fmla="*/ 82997 w 83065"/>
                      <a:gd name="connsiteY5" fmla="*/ 23291 h 35089"/>
                      <a:gd name="connsiteX6" fmla="*/ 78679 w 83065"/>
                      <a:gd name="connsiteY6" fmla="*/ 24942 h 35089"/>
                      <a:gd name="connsiteX7" fmla="*/ 39817 w 83065"/>
                      <a:gd name="connsiteY7" fmla="*/ 15290 h 35089"/>
                      <a:gd name="connsiteX8" fmla="*/ 38293 w 83065"/>
                      <a:gd name="connsiteY8" fmla="*/ 16052 h 35089"/>
                      <a:gd name="connsiteX9" fmla="*/ 39817 w 83065"/>
                      <a:gd name="connsiteY9" fmla="*/ 17703 h 35089"/>
                      <a:gd name="connsiteX10" fmla="*/ 66360 w 83065"/>
                      <a:gd name="connsiteY10" fmla="*/ 26466 h 35089"/>
                      <a:gd name="connsiteX11" fmla="*/ 68646 w 83065"/>
                      <a:gd name="connsiteY11" fmla="*/ 29641 h 35089"/>
                      <a:gd name="connsiteX12" fmla="*/ 64963 w 83065"/>
                      <a:gd name="connsiteY12" fmla="*/ 30530 h 35089"/>
                      <a:gd name="connsiteX13" fmla="*/ 45151 w 83065"/>
                      <a:gd name="connsiteY13" fmla="*/ 24942 h 35089"/>
                      <a:gd name="connsiteX14" fmla="*/ 43500 w 83065"/>
                      <a:gd name="connsiteY14" fmla="*/ 25450 h 35089"/>
                      <a:gd name="connsiteX15" fmla="*/ 45024 w 83065"/>
                      <a:gd name="connsiteY15" fmla="*/ 27101 h 35089"/>
                      <a:gd name="connsiteX16" fmla="*/ 52644 w 83065"/>
                      <a:gd name="connsiteY16" fmla="*/ 31165 h 35089"/>
                      <a:gd name="connsiteX17" fmla="*/ 54295 w 83065"/>
                      <a:gd name="connsiteY17" fmla="*/ 34340 h 35089"/>
                      <a:gd name="connsiteX18" fmla="*/ 51120 w 83065"/>
                      <a:gd name="connsiteY18" fmla="*/ 34848 h 35089"/>
                      <a:gd name="connsiteX19" fmla="*/ 1971 w 83065"/>
                      <a:gd name="connsiteY19" fmla="*/ 15036 h 3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065" h="35089">
                        <a:moveTo>
                          <a:pt x="1971" y="15036"/>
                        </a:moveTo>
                        <a:cubicBezTo>
                          <a:pt x="1971" y="15036"/>
                          <a:pt x="-950" y="13893"/>
                          <a:pt x="320" y="11353"/>
                        </a:cubicBezTo>
                        <a:cubicBezTo>
                          <a:pt x="1590" y="8813"/>
                          <a:pt x="4384" y="2463"/>
                          <a:pt x="4765" y="1574"/>
                        </a:cubicBezTo>
                        <a:cubicBezTo>
                          <a:pt x="5273" y="304"/>
                          <a:pt x="6416" y="-458"/>
                          <a:pt x="8702" y="304"/>
                        </a:cubicBezTo>
                        <a:cubicBezTo>
                          <a:pt x="20259" y="3479"/>
                          <a:pt x="70678" y="17322"/>
                          <a:pt x="80965" y="20751"/>
                        </a:cubicBezTo>
                        <a:cubicBezTo>
                          <a:pt x="82108" y="21132"/>
                          <a:pt x="83378" y="22275"/>
                          <a:pt x="82997" y="23291"/>
                        </a:cubicBezTo>
                        <a:cubicBezTo>
                          <a:pt x="82235" y="25704"/>
                          <a:pt x="80457" y="25323"/>
                          <a:pt x="78679" y="24942"/>
                        </a:cubicBezTo>
                        <a:cubicBezTo>
                          <a:pt x="74615" y="24053"/>
                          <a:pt x="40452" y="15290"/>
                          <a:pt x="39817" y="15290"/>
                        </a:cubicBezTo>
                        <a:cubicBezTo>
                          <a:pt x="39055" y="15163"/>
                          <a:pt x="38547" y="15290"/>
                          <a:pt x="38293" y="16052"/>
                        </a:cubicBezTo>
                        <a:cubicBezTo>
                          <a:pt x="37912" y="16941"/>
                          <a:pt x="38420" y="17576"/>
                          <a:pt x="39817" y="17703"/>
                        </a:cubicBezTo>
                        <a:cubicBezTo>
                          <a:pt x="40579" y="17830"/>
                          <a:pt x="66360" y="26466"/>
                          <a:pt x="66360" y="26466"/>
                        </a:cubicBezTo>
                        <a:cubicBezTo>
                          <a:pt x="66360" y="26466"/>
                          <a:pt x="69281" y="27355"/>
                          <a:pt x="68646" y="29641"/>
                        </a:cubicBezTo>
                        <a:cubicBezTo>
                          <a:pt x="68265" y="30784"/>
                          <a:pt x="65852" y="30784"/>
                          <a:pt x="64963" y="30530"/>
                        </a:cubicBezTo>
                        <a:cubicBezTo>
                          <a:pt x="64455" y="30403"/>
                          <a:pt x="45786" y="25196"/>
                          <a:pt x="45151" y="24942"/>
                        </a:cubicBezTo>
                        <a:cubicBezTo>
                          <a:pt x="44643" y="24815"/>
                          <a:pt x="43881" y="24815"/>
                          <a:pt x="43500" y="25450"/>
                        </a:cubicBezTo>
                        <a:cubicBezTo>
                          <a:pt x="43373" y="25831"/>
                          <a:pt x="43881" y="26593"/>
                          <a:pt x="45024" y="27101"/>
                        </a:cubicBezTo>
                        <a:cubicBezTo>
                          <a:pt x="45786" y="27482"/>
                          <a:pt x="51755" y="30657"/>
                          <a:pt x="52644" y="31165"/>
                        </a:cubicBezTo>
                        <a:cubicBezTo>
                          <a:pt x="53787" y="31927"/>
                          <a:pt x="55184" y="33197"/>
                          <a:pt x="54295" y="34340"/>
                        </a:cubicBezTo>
                        <a:cubicBezTo>
                          <a:pt x="53406" y="35229"/>
                          <a:pt x="51882" y="35229"/>
                          <a:pt x="51120" y="34848"/>
                        </a:cubicBezTo>
                        <a:cubicBezTo>
                          <a:pt x="49723" y="34594"/>
                          <a:pt x="1971" y="15036"/>
                          <a:pt x="1971" y="1503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4" name="Kombinationstegning: figur 153">
                    <a:extLst>
                      <a:ext uri="{FF2B5EF4-FFF2-40B4-BE49-F238E27FC236}">
                        <a16:creationId xmlns:a16="http://schemas.microsoft.com/office/drawing/2014/main" id="{5DE84767-D263-4412-8349-4DCD399190B0}"/>
                      </a:ext>
                    </a:extLst>
                  </p:cNvPr>
                  <p:cNvSpPr/>
                  <p:nvPr/>
                </p:nvSpPr>
                <p:spPr>
                  <a:xfrm>
                    <a:off x="823181" y="4355535"/>
                    <a:ext cx="112039" cy="38793"/>
                  </a:xfrm>
                  <a:custGeom>
                    <a:avLst/>
                    <a:gdLst>
                      <a:gd name="connsiteX0" fmla="*/ 2953 w 112039"/>
                      <a:gd name="connsiteY0" fmla="*/ 21520 h 38793"/>
                      <a:gd name="connsiteX1" fmla="*/ 32 w 112039"/>
                      <a:gd name="connsiteY1" fmla="*/ 17456 h 38793"/>
                      <a:gd name="connsiteX2" fmla="*/ 1302 w 112039"/>
                      <a:gd name="connsiteY2" fmla="*/ 2851 h 38793"/>
                      <a:gd name="connsiteX3" fmla="*/ 4604 w 112039"/>
                      <a:gd name="connsiteY3" fmla="*/ 57 h 38793"/>
                      <a:gd name="connsiteX4" fmla="*/ 56166 w 112039"/>
                      <a:gd name="connsiteY4" fmla="*/ 3232 h 38793"/>
                      <a:gd name="connsiteX5" fmla="*/ 62135 w 112039"/>
                      <a:gd name="connsiteY5" fmla="*/ 5772 h 38793"/>
                      <a:gd name="connsiteX6" fmla="*/ 57690 w 112039"/>
                      <a:gd name="connsiteY6" fmla="*/ 8058 h 38793"/>
                      <a:gd name="connsiteX7" fmla="*/ 33941 w 112039"/>
                      <a:gd name="connsiteY7" fmla="*/ 7677 h 38793"/>
                      <a:gd name="connsiteX8" fmla="*/ 32036 w 112039"/>
                      <a:gd name="connsiteY8" fmla="*/ 8566 h 38793"/>
                      <a:gd name="connsiteX9" fmla="*/ 34068 w 112039"/>
                      <a:gd name="connsiteY9" fmla="*/ 10090 h 38793"/>
                      <a:gd name="connsiteX10" fmla="*/ 94012 w 112039"/>
                      <a:gd name="connsiteY10" fmla="*/ 18472 h 38793"/>
                      <a:gd name="connsiteX11" fmla="*/ 98965 w 112039"/>
                      <a:gd name="connsiteY11" fmla="*/ 21012 h 38793"/>
                      <a:gd name="connsiteX12" fmla="*/ 94266 w 112039"/>
                      <a:gd name="connsiteY12" fmla="*/ 24187 h 38793"/>
                      <a:gd name="connsiteX13" fmla="*/ 32036 w 112039"/>
                      <a:gd name="connsiteY13" fmla="*/ 16567 h 38793"/>
                      <a:gd name="connsiteX14" fmla="*/ 29623 w 112039"/>
                      <a:gd name="connsiteY14" fmla="*/ 17456 h 38793"/>
                      <a:gd name="connsiteX15" fmla="*/ 31909 w 112039"/>
                      <a:gd name="connsiteY15" fmla="*/ 18980 h 38793"/>
                      <a:gd name="connsiteX16" fmla="*/ 107982 w 112039"/>
                      <a:gd name="connsiteY16" fmla="*/ 33077 h 38793"/>
                      <a:gd name="connsiteX17" fmla="*/ 111919 w 112039"/>
                      <a:gd name="connsiteY17" fmla="*/ 37014 h 38793"/>
                      <a:gd name="connsiteX18" fmla="*/ 106966 w 112039"/>
                      <a:gd name="connsiteY18" fmla="*/ 38538 h 38793"/>
                      <a:gd name="connsiteX19" fmla="*/ 2953 w 112039"/>
                      <a:gd name="connsiteY19" fmla="*/ 21520 h 38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2039" h="38793">
                        <a:moveTo>
                          <a:pt x="2953" y="21520"/>
                        </a:moveTo>
                        <a:cubicBezTo>
                          <a:pt x="1048" y="21139"/>
                          <a:pt x="-222" y="19615"/>
                          <a:pt x="32" y="17456"/>
                        </a:cubicBezTo>
                        <a:cubicBezTo>
                          <a:pt x="159" y="15170"/>
                          <a:pt x="1302" y="3740"/>
                          <a:pt x="1302" y="2851"/>
                        </a:cubicBezTo>
                        <a:cubicBezTo>
                          <a:pt x="1302" y="1200"/>
                          <a:pt x="2572" y="311"/>
                          <a:pt x="4604" y="57"/>
                        </a:cubicBezTo>
                        <a:cubicBezTo>
                          <a:pt x="18701" y="-451"/>
                          <a:pt x="52102" y="2597"/>
                          <a:pt x="56166" y="3232"/>
                        </a:cubicBezTo>
                        <a:cubicBezTo>
                          <a:pt x="60484" y="3740"/>
                          <a:pt x="61881" y="4756"/>
                          <a:pt x="62135" y="5772"/>
                        </a:cubicBezTo>
                        <a:cubicBezTo>
                          <a:pt x="62643" y="7804"/>
                          <a:pt x="59722" y="8058"/>
                          <a:pt x="57690" y="8058"/>
                        </a:cubicBezTo>
                        <a:cubicBezTo>
                          <a:pt x="51213" y="7677"/>
                          <a:pt x="40291" y="7550"/>
                          <a:pt x="33941" y="7677"/>
                        </a:cubicBezTo>
                        <a:cubicBezTo>
                          <a:pt x="33052" y="7677"/>
                          <a:pt x="32417" y="7677"/>
                          <a:pt x="32036" y="8566"/>
                        </a:cubicBezTo>
                        <a:cubicBezTo>
                          <a:pt x="31909" y="9455"/>
                          <a:pt x="32925" y="9836"/>
                          <a:pt x="34068" y="10090"/>
                        </a:cubicBezTo>
                        <a:cubicBezTo>
                          <a:pt x="44101" y="11360"/>
                          <a:pt x="84995" y="16821"/>
                          <a:pt x="94012" y="18472"/>
                        </a:cubicBezTo>
                        <a:cubicBezTo>
                          <a:pt x="96552" y="18980"/>
                          <a:pt x="98711" y="19996"/>
                          <a:pt x="98965" y="21012"/>
                        </a:cubicBezTo>
                        <a:cubicBezTo>
                          <a:pt x="99727" y="23806"/>
                          <a:pt x="97695" y="24568"/>
                          <a:pt x="94266" y="24187"/>
                        </a:cubicBezTo>
                        <a:cubicBezTo>
                          <a:pt x="82582" y="22536"/>
                          <a:pt x="35973" y="16948"/>
                          <a:pt x="32036" y="16567"/>
                        </a:cubicBezTo>
                        <a:cubicBezTo>
                          <a:pt x="31147" y="16567"/>
                          <a:pt x="30004" y="16440"/>
                          <a:pt x="29623" y="17456"/>
                        </a:cubicBezTo>
                        <a:cubicBezTo>
                          <a:pt x="29242" y="18345"/>
                          <a:pt x="30385" y="18726"/>
                          <a:pt x="31909" y="18980"/>
                        </a:cubicBezTo>
                        <a:cubicBezTo>
                          <a:pt x="47657" y="21774"/>
                          <a:pt x="92615" y="29521"/>
                          <a:pt x="107982" y="33077"/>
                        </a:cubicBezTo>
                        <a:cubicBezTo>
                          <a:pt x="109633" y="33458"/>
                          <a:pt x="112681" y="34728"/>
                          <a:pt x="111919" y="37014"/>
                        </a:cubicBezTo>
                        <a:cubicBezTo>
                          <a:pt x="111157" y="38919"/>
                          <a:pt x="109633" y="39046"/>
                          <a:pt x="106966" y="38538"/>
                        </a:cubicBezTo>
                        <a:cubicBezTo>
                          <a:pt x="90583" y="35998"/>
                          <a:pt x="25813" y="25457"/>
                          <a:pt x="2953" y="2152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grpSp>
            <p:nvGrpSpPr>
              <p:cNvPr id="110" name="Grafik 2">
                <a:extLst>
                  <a:ext uri="{FF2B5EF4-FFF2-40B4-BE49-F238E27FC236}">
                    <a16:creationId xmlns:a16="http://schemas.microsoft.com/office/drawing/2014/main" id="{F2587233-63BA-4BBA-ADDF-94ED91B646A8}"/>
                  </a:ext>
                </a:extLst>
              </p:cNvPr>
              <p:cNvGrpSpPr/>
              <p:nvPr/>
            </p:nvGrpSpPr>
            <p:grpSpPr>
              <a:xfrm>
                <a:off x="419149" y="4232909"/>
                <a:ext cx="822272" cy="754317"/>
                <a:chOff x="419149" y="4232909"/>
                <a:chExt cx="822272" cy="754317"/>
              </a:xfrm>
              <a:solidFill>
                <a:srgbClr val="283151"/>
              </a:solidFill>
            </p:grpSpPr>
            <p:grpSp>
              <p:nvGrpSpPr>
                <p:cNvPr id="113" name="Grafik 2">
                  <a:extLst>
                    <a:ext uri="{FF2B5EF4-FFF2-40B4-BE49-F238E27FC236}">
                      <a16:creationId xmlns:a16="http://schemas.microsoft.com/office/drawing/2014/main" id="{45BC1209-6AE8-4BA0-8751-CFB52CA73D12}"/>
                    </a:ext>
                  </a:extLst>
                </p:cNvPr>
                <p:cNvGrpSpPr/>
                <p:nvPr/>
              </p:nvGrpSpPr>
              <p:grpSpPr>
                <a:xfrm>
                  <a:off x="628140" y="4232909"/>
                  <a:ext cx="613281" cy="421219"/>
                  <a:chOff x="628140" y="4232909"/>
                  <a:chExt cx="613281" cy="421219"/>
                </a:xfrm>
                <a:solidFill>
                  <a:srgbClr val="283151"/>
                </a:solidFill>
              </p:grpSpPr>
              <p:sp>
                <p:nvSpPr>
                  <p:cNvPr id="121" name="Kombinationstegning: figur 120">
                    <a:extLst>
                      <a:ext uri="{FF2B5EF4-FFF2-40B4-BE49-F238E27FC236}">
                        <a16:creationId xmlns:a16="http://schemas.microsoft.com/office/drawing/2014/main" id="{C2D7C97F-0F2E-43C0-8135-9DC501DE225A}"/>
                      </a:ext>
                    </a:extLst>
                  </p:cNvPr>
                  <p:cNvSpPr/>
                  <p:nvPr/>
                </p:nvSpPr>
                <p:spPr>
                  <a:xfrm>
                    <a:off x="628140" y="4232909"/>
                    <a:ext cx="251183" cy="126867"/>
                  </a:xfrm>
                  <a:custGeom>
                    <a:avLst/>
                    <a:gdLst>
                      <a:gd name="connsiteX0" fmla="*/ 249683 w 251183"/>
                      <a:gd name="connsiteY0" fmla="*/ 90932 h 126867"/>
                      <a:gd name="connsiteX1" fmla="*/ 233173 w 251183"/>
                      <a:gd name="connsiteY1" fmla="*/ 66929 h 126867"/>
                      <a:gd name="connsiteX2" fmla="*/ 232665 w 251183"/>
                      <a:gd name="connsiteY2" fmla="*/ 60960 h 126867"/>
                      <a:gd name="connsiteX3" fmla="*/ 242698 w 251183"/>
                      <a:gd name="connsiteY3" fmla="*/ 35687 h 126867"/>
                      <a:gd name="connsiteX4" fmla="*/ 203582 w 251183"/>
                      <a:gd name="connsiteY4" fmla="*/ 0 h 126867"/>
                      <a:gd name="connsiteX5" fmla="*/ 163704 w 251183"/>
                      <a:gd name="connsiteY5" fmla="*/ 1270 h 126867"/>
                      <a:gd name="connsiteX6" fmla="*/ 156846 w 251183"/>
                      <a:gd name="connsiteY6" fmla="*/ 9017 h 126867"/>
                      <a:gd name="connsiteX7" fmla="*/ 160148 w 251183"/>
                      <a:gd name="connsiteY7" fmla="*/ 77724 h 126867"/>
                      <a:gd name="connsiteX8" fmla="*/ 154814 w 251183"/>
                      <a:gd name="connsiteY8" fmla="*/ 88265 h 126867"/>
                      <a:gd name="connsiteX9" fmla="*/ 115063 w 251183"/>
                      <a:gd name="connsiteY9" fmla="*/ 97409 h 126867"/>
                      <a:gd name="connsiteX10" fmla="*/ 109094 w 251183"/>
                      <a:gd name="connsiteY10" fmla="*/ 94996 h 126867"/>
                      <a:gd name="connsiteX11" fmla="*/ 105919 w 251183"/>
                      <a:gd name="connsiteY11" fmla="*/ 83439 h 126867"/>
                      <a:gd name="connsiteX12" fmla="*/ 108332 w 251183"/>
                      <a:gd name="connsiteY12" fmla="*/ 77851 h 126867"/>
                      <a:gd name="connsiteX13" fmla="*/ 120524 w 251183"/>
                      <a:gd name="connsiteY13" fmla="*/ 74295 h 126867"/>
                      <a:gd name="connsiteX14" fmla="*/ 125731 w 251183"/>
                      <a:gd name="connsiteY14" fmla="*/ 66294 h 126867"/>
                      <a:gd name="connsiteX15" fmla="*/ 123318 w 251183"/>
                      <a:gd name="connsiteY15" fmla="*/ 56642 h 126867"/>
                      <a:gd name="connsiteX16" fmla="*/ 113158 w 251183"/>
                      <a:gd name="connsiteY16" fmla="*/ 54356 h 126867"/>
                      <a:gd name="connsiteX17" fmla="*/ 101982 w 251183"/>
                      <a:gd name="connsiteY17" fmla="*/ 58293 h 126867"/>
                      <a:gd name="connsiteX18" fmla="*/ 97283 w 251183"/>
                      <a:gd name="connsiteY18" fmla="*/ 56769 h 126867"/>
                      <a:gd name="connsiteX19" fmla="*/ 93600 w 251183"/>
                      <a:gd name="connsiteY19" fmla="*/ 40259 h 126867"/>
                      <a:gd name="connsiteX20" fmla="*/ 95886 w 251183"/>
                      <a:gd name="connsiteY20" fmla="*/ 35052 h 126867"/>
                      <a:gd name="connsiteX21" fmla="*/ 126366 w 251183"/>
                      <a:gd name="connsiteY21" fmla="*/ 27051 h 126867"/>
                      <a:gd name="connsiteX22" fmla="*/ 138558 w 251183"/>
                      <a:gd name="connsiteY22" fmla="*/ 19304 h 126867"/>
                      <a:gd name="connsiteX23" fmla="*/ 137415 w 251183"/>
                      <a:gd name="connsiteY23" fmla="*/ 10033 h 126867"/>
                      <a:gd name="connsiteX24" fmla="*/ 129033 w 251183"/>
                      <a:gd name="connsiteY24" fmla="*/ 5588 h 126867"/>
                      <a:gd name="connsiteX25" fmla="*/ 3557 w 251183"/>
                      <a:gd name="connsiteY25" fmla="*/ 48895 h 126867"/>
                      <a:gd name="connsiteX26" fmla="*/ 382 w 251183"/>
                      <a:gd name="connsiteY26" fmla="*/ 54229 h 126867"/>
                      <a:gd name="connsiteX27" fmla="*/ 5081 w 251183"/>
                      <a:gd name="connsiteY27" fmla="*/ 63373 h 126867"/>
                      <a:gd name="connsiteX28" fmla="*/ 10034 w 251183"/>
                      <a:gd name="connsiteY28" fmla="*/ 65786 h 126867"/>
                      <a:gd name="connsiteX29" fmla="*/ 24131 w 251183"/>
                      <a:gd name="connsiteY29" fmla="*/ 77724 h 126867"/>
                      <a:gd name="connsiteX30" fmla="*/ 22226 w 251183"/>
                      <a:gd name="connsiteY30" fmla="*/ 122428 h 126867"/>
                      <a:gd name="connsiteX31" fmla="*/ 27814 w 251183"/>
                      <a:gd name="connsiteY31" fmla="*/ 125984 h 126867"/>
                      <a:gd name="connsiteX32" fmla="*/ 41403 w 251183"/>
                      <a:gd name="connsiteY32" fmla="*/ 117602 h 126867"/>
                      <a:gd name="connsiteX33" fmla="*/ 42927 w 251183"/>
                      <a:gd name="connsiteY33" fmla="*/ 113538 h 126867"/>
                      <a:gd name="connsiteX34" fmla="*/ 43435 w 251183"/>
                      <a:gd name="connsiteY34" fmla="*/ 107061 h 126867"/>
                      <a:gd name="connsiteX35" fmla="*/ 47372 w 251183"/>
                      <a:gd name="connsiteY35" fmla="*/ 100584 h 126867"/>
                      <a:gd name="connsiteX36" fmla="*/ 79503 w 251183"/>
                      <a:gd name="connsiteY36" fmla="*/ 87249 h 126867"/>
                      <a:gd name="connsiteX37" fmla="*/ 85091 w 251183"/>
                      <a:gd name="connsiteY37" fmla="*/ 90424 h 126867"/>
                      <a:gd name="connsiteX38" fmla="*/ 92203 w 251183"/>
                      <a:gd name="connsiteY38" fmla="*/ 114808 h 126867"/>
                      <a:gd name="connsiteX39" fmla="*/ 103125 w 251183"/>
                      <a:gd name="connsiteY39" fmla="*/ 121539 h 126867"/>
                      <a:gd name="connsiteX40" fmla="*/ 175388 w 251183"/>
                      <a:gd name="connsiteY40" fmla="*/ 106553 h 126867"/>
                      <a:gd name="connsiteX41" fmla="*/ 184151 w 251183"/>
                      <a:gd name="connsiteY41" fmla="*/ 96139 h 126867"/>
                      <a:gd name="connsiteX42" fmla="*/ 183770 w 251183"/>
                      <a:gd name="connsiteY42" fmla="*/ 77597 h 126867"/>
                      <a:gd name="connsiteX43" fmla="*/ 189866 w 251183"/>
                      <a:gd name="connsiteY43" fmla="*/ 71120 h 126867"/>
                      <a:gd name="connsiteX44" fmla="*/ 204852 w 251183"/>
                      <a:gd name="connsiteY44" fmla="*/ 70739 h 126867"/>
                      <a:gd name="connsiteX45" fmla="*/ 211964 w 251183"/>
                      <a:gd name="connsiteY45" fmla="*/ 75184 h 126867"/>
                      <a:gd name="connsiteX46" fmla="*/ 223267 w 251183"/>
                      <a:gd name="connsiteY46" fmla="*/ 102997 h 126867"/>
                      <a:gd name="connsiteX47" fmla="*/ 228601 w 251183"/>
                      <a:gd name="connsiteY47" fmla="*/ 107950 h 126867"/>
                      <a:gd name="connsiteX48" fmla="*/ 244730 w 251183"/>
                      <a:gd name="connsiteY48" fmla="*/ 109601 h 126867"/>
                      <a:gd name="connsiteX49" fmla="*/ 249429 w 251183"/>
                      <a:gd name="connsiteY49" fmla="*/ 106299 h 126867"/>
                      <a:gd name="connsiteX50" fmla="*/ 251080 w 251183"/>
                      <a:gd name="connsiteY50" fmla="*/ 97028 h 126867"/>
                      <a:gd name="connsiteX51" fmla="*/ 249683 w 251183"/>
                      <a:gd name="connsiteY51" fmla="*/ 90932 h 126867"/>
                      <a:gd name="connsiteX52" fmla="*/ 74550 w 251183"/>
                      <a:gd name="connsiteY52" fmla="*/ 68961 h 126867"/>
                      <a:gd name="connsiteX53" fmla="*/ 48515 w 251183"/>
                      <a:gd name="connsiteY53" fmla="*/ 80137 h 126867"/>
                      <a:gd name="connsiteX54" fmla="*/ 44197 w 251183"/>
                      <a:gd name="connsiteY54" fmla="*/ 77851 h 126867"/>
                      <a:gd name="connsiteX55" fmla="*/ 45721 w 251183"/>
                      <a:gd name="connsiteY55" fmla="*/ 57404 h 126867"/>
                      <a:gd name="connsiteX56" fmla="*/ 49023 w 251183"/>
                      <a:gd name="connsiteY56" fmla="*/ 51435 h 126867"/>
                      <a:gd name="connsiteX57" fmla="*/ 67438 w 251183"/>
                      <a:gd name="connsiteY57" fmla="*/ 43434 h 126867"/>
                      <a:gd name="connsiteX58" fmla="*/ 72264 w 251183"/>
                      <a:gd name="connsiteY58" fmla="*/ 45720 h 126867"/>
                      <a:gd name="connsiteX59" fmla="*/ 76582 w 251183"/>
                      <a:gd name="connsiteY59" fmla="*/ 62992 h 126867"/>
                      <a:gd name="connsiteX60" fmla="*/ 74550 w 251183"/>
                      <a:gd name="connsiteY60" fmla="*/ 68961 h 126867"/>
                      <a:gd name="connsiteX61" fmla="*/ 201169 w 251183"/>
                      <a:gd name="connsiteY61" fmla="*/ 51562 h 126867"/>
                      <a:gd name="connsiteX62" fmla="*/ 188596 w 251183"/>
                      <a:gd name="connsiteY62" fmla="*/ 52070 h 126867"/>
                      <a:gd name="connsiteX63" fmla="*/ 182119 w 251183"/>
                      <a:gd name="connsiteY63" fmla="*/ 47752 h 126867"/>
                      <a:gd name="connsiteX64" fmla="*/ 181738 w 251183"/>
                      <a:gd name="connsiteY64" fmla="*/ 27305 h 126867"/>
                      <a:gd name="connsiteX65" fmla="*/ 186437 w 251183"/>
                      <a:gd name="connsiteY65" fmla="*/ 21590 h 126867"/>
                      <a:gd name="connsiteX66" fmla="*/ 202820 w 251183"/>
                      <a:gd name="connsiteY66" fmla="*/ 21209 h 126867"/>
                      <a:gd name="connsiteX67" fmla="*/ 219330 w 251183"/>
                      <a:gd name="connsiteY67" fmla="*/ 34163 h 126867"/>
                      <a:gd name="connsiteX68" fmla="*/ 201169 w 251183"/>
                      <a:gd name="connsiteY68" fmla="*/ 51562 h 126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251183" h="126867">
                        <a:moveTo>
                          <a:pt x="249683" y="90932"/>
                        </a:moveTo>
                        <a:cubicBezTo>
                          <a:pt x="248159" y="88646"/>
                          <a:pt x="234062" y="68453"/>
                          <a:pt x="233173" y="66929"/>
                        </a:cubicBezTo>
                        <a:cubicBezTo>
                          <a:pt x="231141" y="64135"/>
                          <a:pt x="230887" y="62992"/>
                          <a:pt x="232665" y="60960"/>
                        </a:cubicBezTo>
                        <a:cubicBezTo>
                          <a:pt x="239523" y="52578"/>
                          <a:pt x="242444" y="43688"/>
                          <a:pt x="242698" y="35687"/>
                        </a:cubicBezTo>
                        <a:cubicBezTo>
                          <a:pt x="243206" y="14478"/>
                          <a:pt x="227712" y="254"/>
                          <a:pt x="203582" y="0"/>
                        </a:cubicBezTo>
                        <a:cubicBezTo>
                          <a:pt x="189866" y="0"/>
                          <a:pt x="171451" y="1270"/>
                          <a:pt x="163704" y="1270"/>
                        </a:cubicBezTo>
                        <a:cubicBezTo>
                          <a:pt x="156846" y="1270"/>
                          <a:pt x="156592" y="5334"/>
                          <a:pt x="156846" y="9017"/>
                        </a:cubicBezTo>
                        <a:cubicBezTo>
                          <a:pt x="156973" y="12700"/>
                          <a:pt x="159640" y="68199"/>
                          <a:pt x="160148" y="77724"/>
                        </a:cubicBezTo>
                        <a:cubicBezTo>
                          <a:pt x="160275" y="83312"/>
                          <a:pt x="159767" y="87249"/>
                          <a:pt x="154814" y="88265"/>
                        </a:cubicBezTo>
                        <a:cubicBezTo>
                          <a:pt x="140209" y="91059"/>
                          <a:pt x="123826" y="94742"/>
                          <a:pt x="115063" y="97409"/>
                        </a:cubicBezTo>
                        <a:cubicBezTo>
                          <a:pt x="111380" y="98552"/>
                          <a:pt x="110110" y="97409"/>
                          <a:pt x="109094" y="94996"/>
                        </a:cubicBezTo>
                        <a:cubicBezTo>
                          <a:pt x="108205" y="92583"/>
                          <a:pt x="106554" y="85852"/>
                          <a:pt x="105919" y="83439"/>
                        </a:cubicBezTo>
                        <a:cubicBezTo>
                          <a:pt x="105157" y="80137"/>
                          <a:pt x="105157" y="78994"/>
                          <a:pt x="108332" y="77851"/>
                        </a:cubicBezTo>
                        <a:cubicBezTo>
                          <a:pt x="112650" y="76581"/>
                          <a:pt x="116460" y="75438"/>
                          <a:pt x="120524" y="74295"/>
                        </a:cubicBezTo>
                        <a:cubicBezTo>
                          <a:pt x="125477" y="73025"/>
                          <a:pt x="126874" y="72263"/>
                          <a:pt x="125731" y="66294"/>
                        </a:cubicBezTo>
                        <a:cubicBezTo>
                          <a:pt x="125350" y="64770"/>
                          <a:pt x="124588" y="60706"/>
                          <a:pt x="123318" y="56642"/>
                        </a:cubicBezTo>
                        <a:cubicBezTo>
                          <a:pt x="122048" y="51943"/>
                          <a:pt x="118492" y="52705"/>
                          <a:pt x="113158" y="54356"/>
                        </a:cubicBezTo>
                        <a:cubicBezTo>
                          <a:pt x="109602" y="55499"/>
                          <a:pt x="106046" y="56896"/>
                          <a:pt x="101982" y="58293"/>
                        </a:cubicBezTo>
                        <a:cubicBezTo>
                          <a:pt x="98807" y="59436"/>
                          <a:pt x="98045" y="58801"/>
                          <a:pt x="97283" y="56769"/>
                        </a:cubicBezTo>
                        <a:cubicBezTo>
                          <a:pt x="96394" y="54229"/>
                          <a:pt x="94108" y="42799"/>
                          <a:pt x="93600" y="40259"/>
                        </a:cubicBezTo>
                        <a:cubicBezTo>
                          <a:pt x="93219" y="37973"/>
                          <a:pt x="93219" y="35941"/>
                          <a:pt x="95886" y="35052"/>
                        </a:cubicBezTo>
                        <a:cubicBezTo>
                          <a:pt x="107951" y="30734"/>
                          <a:pt x="115571" y="28702"/>
                          <a:pt x="126366" y="27051"/>
                        </a:cubicBezTo>
                        <a:cubicBezTo>
                          <a:pt x="136526" y="25400"/>
                          <a:pt x="139320" y="25781"/>
                          <a:pt x="138558" y="19304"/>
                        </a:cubicBezTo>
                        <a:cubicBezTo>
                          <a:pt x="138431" y="18034"/>
                          <a:pt x="138050" y="12573"/>
                          <a:pt x="137415" y="10033"/>
                        </a:cubicBezTo>
                        <a:cubicBezTo>
                          <a:pt x="136526" y="4826"/>
                          <a:pt x="135891" y="4445"/>
                          <a:pt x="129033" y="5588"/>
                        </a:cubicBezTo>
                        <a:cubicBezTo>
                          <a:pt x="85980" y="13335"/>
                          <a:pt x="48642" y="25400"/>
                          <a:pt x="3557" y="48895"/>
                        </a:cubicBezTo>
                        <a:cubicBezTo>
                          <a:pt x="763" y="50419"/>
                          <a:pt x="-761" y="51308"/>
                          <a:pt x="382" y="54229"/>
                        </a:cubicBezTo>
                        <a:cubicBezTo>
                          <a:pt x="1652" y="57150"/>
                          <a:pt x="4319" y="61976"/>
                          <a:pt x="5081" y="63373"/>
                        </a:cubicBezTo>
                        <a:cubicBezTo>
                          <a:pt x="5970" y="65024"/>
                          <a:pt x="7494" y="66167"/>
                          <a:pt x="10034" y="65786"/>
                        </a:cubicBezTo>
                        <a:cubicBezTo>
                          <a:pt x="19813" y="63881"/>
                          <a:pt x="24893" y="66929"/>
                          <a:pt x="24131" y="77724"/>
                        </a:cubicBezTo>
                        <a:cubicBezTo>
                          <a:pt x="22988" y="93853"/>
                          <a:pt x="21845" y="112649"/>
                          <a:pt x="22226" y="122428"/>
                        </a:cubicBezTo>
                        <a:cubicBezTo>
                          <a:pt x="22353" y="126111"/>
                          <a:pt x="22734" y="128143"/>
                          <a:pt x="27814" y="125984"/>
                        </a:cubicBezTo>
                        <a:cubicBezTo>
                          <a:pt x="31370" y="124460"/>
                          <a:pt x="39117" y="119253"/>
                          <a:pt x="41403" y="117602"/>
                        </a:cubicBezTo>
                        <a:cubicBezTo>
                          <a:pt x="42673" y="116713"/>
                          <a:pt x="42673" y="116078"/>
                          <a:pt x="42927" y="113538"/>
                        </a:cubicBezTo>
                        <a:cubicBezTo>
                          <a:pt x="43054" y="111633"/>
                          <a:pt x="43308" y="108204"/>
                          <a:pt x="43435" y="107061"/>
                        </a:cubicBezTo>
                        <a:cubicBezTo>
                          <a:pt x="43943" y="104521"/>
                          <a:pt x="44705" y="101854"/>
                          <a:pt x="47372" y="100584"/>
                        </a:cubicBezTo>
                        <a:cubicBezTo>
                          <a:pt x="52198" y="98171"/>
                          <a:pt x="75947" y="88519"/>
                          <a:pt x="79503" y="87249"/>
                        </a:cubicBezTo>
                        <a:cubicBezTo>
                          <a:pt x="82805" y="86106"/>
                          <a:pt x="84329" y="87757"/>
                          <a:pt x="85091" y="90424"/>
                        </a:cubicBezTo>
                        <a:cubicBezTo>
                          <a:pt x="87377" y="98425"/>
                          <a:pt x="89917" y="107442"/>
                          <a:pt x="92203" y="114808"/>
                        </a:cubicBezTo>
                        <a:cubicBezTo>
                          <a:pt x="94489" y="122174"/>
                          <a:pt x="94997" y="124587"/>
                          <a:pt x="103125" y="121539"/>
                        </a:cubicBezTo>
                        <a:cubicBezTo>
                          <a:pt x="126747" y="112268"/>
                          <a:pt x="150877" y="107823"/>
                          <a:pt x="175388" y="106553"/>
                        </a:cubicBezTo>
                        <a:cubicBezTo>
                          <a:pt x="182246" y="106172"/>
                          <a:pt x="184532" y="105029"/>
                          <a:pt x="184151" y="96139"/>
                        </a:cubicBezTo>
                        <a:cubicBezTo>
                          <a:pt x="184024" y="91186"/>
                          <a:pt x="184024" y="81661"/>
                          <a:pt x="183770" y="77597"/>
                        </a:cubicBezTo>
                        <a:cubicBezTo>
                          <a:pt x="183643" y="73533"/>
                          <a:pt x="186183" y="71501"/>
                          <a:pt x="189866" y="71120"/>
                        </a:cubicBezTo>
                        <a:cubicBezTo>
                          <a:pt x="192152" y="70993"/>
                          <a:pt x="201931" y="70739"/>
                          <a:pt x="204852" y="70739"/>
                        </a:cubicBezTo>
                        <a:cubicBezTo>
                          <a:pt x="209170" y="70739"/>
                          <a:pt x="210567" y="71628"/>
                          <a:pt x="211964" y="75184"/>
                        </a:cubicBezTo>
                        <a:lnTo>
                          <a:pt x="223267" y="102997"/>
                        </a:lnTo>
                        <a:cubicBezTo>
                          <a:pt x="224791" y="106680"/>
                          <a:pt x="225680" y="107696"/>
                          <a:pt x="228601" y="107950"/>
                        </a:cubicBezTo>
                        <a:cubicBezTo>
                          <a:pt x="231522" y="108331"/>
                          <a:pt x="239904" y="109093"/>
                          <a:pt x="244730" y="109601"/>
                        </a:cubicBezTo>
                        <a:cubicBezTo>
                          <a:pt x="247905" y="109982"/>
                          <a:pt x="248794" y="108839"/>
                          <a:pt x="249429" y="106299"/>
                        </a:cubicBezTo>
                        <a:cubicBezTo>
                          <a:pt x="249810" y="104267"/>
                          <a:pt x="250699" y="99822"/>
                          <a:pt x="251080" y="97028"/>
                        </a:cubicBezTo>
                        <a:cubicBezTo>
                          <a:pt x="251334" y="93472"/>
                          <a:pt x="251207" y="92710"/>
                          <a:pt x="249683" y="90932"/>
                        </a:cubicBezTo>
                        <a:close/>
                        <a:moveTo>
                          <a:pt x="74550" y="68961"/>
                        </a:moveTo>
                        <a:cubicBezTo>
                          <a:pt x="72518" y="69850"/>
                          <a:pt x="49531" y="79756"/>
                          <a:pt x="48515" y="80137"/>
                        </a:cubicBezTo>
                        <a:cubicBezTo>
                          <a:pt x="47626" y="80264"/>
                          <a:pt x="44197" y="81661"/>
                          <a:pt x="44197" y="77851"/>
                        </a:cubicBezTo>
                        <a:cubicBezTo>
                          <a:pt x="44197" y="73914"/>
                          <a:pt x="45086" y="60071"/>
                          <a:pt x="45721" y="57404"/>
                        </a:cubicBezTo>
                        <a:cubicBezTo>
                          <a:pt x="46229" y="54483"/>
                          <a:pt x="47245" y="52578"/>
                          <a:pt x="49023" y="51435"/>
                        </a:cubicBezTo>
                        <a:cubicBezTo>
                          <a:pt x="52706" y="48895"/>
                          <a:pt x="62231" y="44704"/>
                          <a:pt x="67438" y="43434"/>
                        </a:cubicBezTo>
                        <a:cubicBezTo>
                          <a:pt x="70359" y="42672"/>
                          <a:pt x="71502" y="43307"/>
                          <a:pt x="72264" y="45720"/>
                        </a:cubicBezTo>
                        <a:cubicBezTo>
                          <a:pt x="73153" y="48895"/>
                          <a:pt x="75566" y="58674"/>
                          <a:pt x="76582" y="62992"/>
                        </a:cubicBezTo>
                        <a:cubicBezTo>
                          <a:pt x="77344" y="67183"/>
                          <a:pt x="77217" y="67818"/>
                          <a:pt x="74550" y="68961"/>
                        </a:cubicBezTo>
                        <a:close/>
                        <a:moveTo>
                          <a:pt x="201169" y="51562"/>
                        </a:moveTo>
                        <a:cubicBezTo>
                          <a:pt x="195835" y="52070"/>
                          <a:pt x="190247" y="52070"/>
                          <a:pt x="188596" y="52070"/>
                        </a:cubicBezTo>
                        <a:cubicBezTo>
                          <a:pt x="183008" y="52070"/>
                          <a:pt x="182246" y="50927"/>
                          <a:pt x="182119" y="47752"/>
                        </a:cubicBezTo>
                        <a:cubicBezTo>
                          <a:pt x="181738" y="42799"/>
                          <a:pt x="181611" y="33274"/>
                          <a:pt x="181738" y="27305"/>
                        </a:cubicBezTo>
                        <a:cubicBezTo>
                          <a:pt x="181738" y="21717"/>
                          <a:pt x="182881" y="21590"/>
                          <a:pt x="186437" y="21590"/>
                        </a:cubicBezTo>
                        <a:cubicBezTo>
                          <a:pt x="189612" y="21590"/>
                          <a:pt x="200026" y="21209"/>
                          <a:pt x="202820" y="21209"/>
                        </a:cubicBezTo>
                        <a:cubicBezTo>
                          <a:pt x="211964" y="21082"/>
                          <a:pt x="218949" y="25908"/>
                          <a:pt x="219330" y="34163"/>
                        </a:cubicBezTo>
                        <a:cubicBezTo>
                          <a:pt x="219711" y="44069"/>
                          <a:pt x="215266" y="50038"/>
                          <a:pt x="201169" y="5156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22" name="Kombinationstegning: figur 121">
                    <a:extLst>
                      <a:ext uri="{FF2B5EF4-FFF2-40B4-BE49-F238E27FC236}">
                        <a16:creationId xmlns:a16="http://schemas.microsoft.com/office/drawing/2014/main" id="{7AE40442-BB80-4A7C-AAE8-4467582D272B}"/>
                      </a:ext>
                    </a:extLst>
                  </p:cNvPr>
                  <p:cNvSpPr/>
                  <p:nvPr/>
                </p:nvSpPr>
                <p:spPr>
                  <a:xfrm>
                    <a:off x="1126802" y="4545883"/>
                    <a:ext cx="114619" cy="108246"/>
                  </a:xfrm>
                  <a:custGeom>
                    <a:avLst/>
                    <a:gdLst>
                      <a:gd name="connsiteX0" fmla="*/ 9974 w 114619"/>
                      <a:gd name="connsiteY0" fmla="*/ 103587 h 108246"/>
                      <a:gd name="connsiteX1" fmla="*/ 8323 w 114619"/>
                      <a:gd name="connsiteY1" fmla="*/ 89490 h 108246"/>
                      <a:gd name="connsiteX2" fmla="*/ 15689 w 114619"/>
                      <a:gd name="connsiteY2" fmla="*/ 81870 h 108246"/>
                      <a:gd name="connsiteX3" fmla="*/ 38930 w 114619"/>
                      <a:gd name="connsiteY3" fmla="*/ 69805 h 108246"/>
                      <a:gd name="connsiteX4" fmla="*/ 43629 w 114619"/>
                      <a:gd name="connsiteY4" fmla="*/ 62185 h 108246"/>
                      <a:gd name="connsiteX5" fmla="*/ 39311 w 114619"/>
                      <a:gd name="connsiteY5" fmla="*/ 40087 h 108246"/>
                      <a:gd name="connsiteX6" fmla="*/ 32834 w 114619"/>
                      <a:gd name="connsiteY6" fmla="*/ 37166 h 108246"/>
                      <a:gd name="connsiteX7" fmla="*/ 14673 w 114619"/>
                      <a:gd name="connsiteY7" fmla="*/ 41230 h 108246"/>
                      <a:gd name="connsiteX8" fmla="*/ 3497 w 114619"/>
                      <a:gd name="connsiteY8" fmla="*/ 39325 h 108246"/>
                      <a:gd name="connsiteX9" fmla="*/ 195 w 114619"/>
                      <a:gd name="connsiteY9" fmla="*/ 24974 h 108246"/>
                      <a:gd name="connsiteX10" fmla="*/ 7434 w 114619"/>
                      <a:gd name="connsiteY10" fmla="*/ 18243 h 108246"/>
                      <a:gd name="connsiteX11" fmla="*/ 81094 w 114619"/>
                      <a:gd name="connsiteY11" fmla="*/ 3638 h 108246"/>
                      <a:gd name="connsiteX12" fmla="*/ 105732 w 114619"/>
                      <a:gd name="connsiteY12" fmla="*/ 5162 h 108246"/>
                      <a:gd name="connsiteX13" fmla="*/ 114114 w 114619"/>
                      <a:gd name="connsiteY13" fmla="*/ 53422 h 108246"/>
                      <a:gd name="connsiteX14" fmla="*/ 85666 w 114619"/>
                      <a:gd name="connsiteY14" fmla="*/ 95586 h 108246"/>
                      <a:gd name="connsiteX15" fmla="*/ 59123 w 114619"/>
                      <a:gd name="connsiteY15" fmla="*/ 87838 h 108246"/>
                      <a:gd name="connsiteX16" fmla="*/ 52773 w 114619"/>
                      <a:gd name="connsiteY16" fmla="*/ 87331 h 108246"/>
                      <a:gd name="connsiteX17" fmla="*/ 33596 w 114619"/>
                      <a:gd name="connsiteY17" fmla="*/ 103841 h 108246"/>
                      <a:gd name="connsiteX18" fmla="*/ 21658 w 114619"/>
                      <a:gd name="connsiteY18" fmla="*/ 108159 h 108246"/>
                      <a:gd name="connsiteX19" fmla="*/ 13530 w 114619"/>
                      <a:gd name="connsiteY19" fmla="*/ 107778 h 108246"/>
                      <a:gd name="connsiteX20" fmla="*/ 9974 w 114619"/>
                      <a:gd name="connsiteY20" fmla="*/ 103587 h 108246"/>
                      <a:gd name="connsiteX21" fmla="*/ 90619 w 114619"/>
                      <a:gd name="connsiteY21" fmla="*/ 47072 h 108246"/>
                      <a:gd name="connsiteX22" fmla="*/ 88587 w 114619"/>
                      <a:gd name="connsiteY22" fmla="*/ 34499 h 108246"/>
                      <a:gd name="connsiteX23" fmla="*/ 81856 w 114619"/>
                      <a:gd name="connsiteY23" fmla="*/ 28530 h 108246"/>
                      <a:gd name="connsiteX24" fmla="*/ 63822 w 114619"/>
                      <a:gd name="connsiteY24" fmla="*/ 32086 h 108246"/>
                      <a:gd name="connsiteX25" fmla="*/ 59885 w 114619"/>
                      <a:gd name="connsiteY25" fmla="*/ 40976 h 108246"/>
                      <a:gd name="connsiteX26" fmla="*/ 61917 w 114619"/>
                      <a:gd name="connsiteY26" fmla="*/ 51390 h 108246"/>
                      <a:gd name="connsiteX27" fmla="*/ 80459 w 114619"/>
                      <a:gd name="connsiteY27" fmla="*/ 69932 h 108246"/>
                      <a:gd name="connsiteX28" fmla="*/ 90619 w 114619"/>
                      <a:gd name="connsiteY28" fmla="*/ 47072 h 10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14619" h="108246">
                        <a:moveTo>
                          <a:pt x="9974" y="103587"/>
                        </a:moveTo>
                        <a:cubicBezTo>
                          <a:pt x="9593" y="99142"/>
                          <a:pt x="9085" y="94443"/>
                          <a:pt x="8323" y="89490"/>
                        </a:cubicBezTo>
                        <a:cubicBezTo>
                          <a:pt x="7434" y="84156"/>
                          <a:pt x="10863" y="84282"/>
                          <a:pt x="15689" y="81870"/>
                        </a:cubicBezTo>
                        <a:cubicBezTo>
                          <a:pt x="25214" y="77171"/>
                          <a:pt x="33469" y="72980"/>
                          <a:pt x="38930" y="69805"/>
                        </a:cubicBezTo>
                        <a:cubicBezTo>
                          <a:pt x="42867" y="67519"/>
                          <a:pt x="44264" y="66122"/>
                          <a:pt x="43629" y="62185"/>
                        </a:cubicBezTo>
                        <a:cubicBezTo>
                          <a:pt x="43629" y="62185"/>
                          <a:pt x="39946" y="43007"/>
                          <a:pt x="39311" y="40087"/>
                        </a:cubicBezTo>
                        <a:cubicBezTo>
                          <a:pt x="38549" y="36912"/>
                          <a:pt x="37787" y="36023"/>
                          <a:pt x="32834" y="37166"/>
                        </a:cubicBezTo>
                        <a:cubicBezTo>
                          <a:pt x="26357" y="38690"/>
                          <a:pt x="19118" y="40341"/>
                          <a:pt x="14673" y="41230"/>
                        </a:cubicBezTo>
                        <a:cubicBezTo>
                          <a:pt x="9847" y="42373"/>
                          <a:pt x="4513" y="44405"/>
                          <a:pt x="3497" y="39325"/>
                        </a:cubicBezTo>
                        <a:cubicBezTo>
                          <a:pt x="3116" y="36912"/>
                          <a:pt x="957" y="30054"/>
                          <a:pt x="195" y="24974"/>
                        </a:cubicBezTo>
                        <a:cubicBezTo>
                          <a:pt x="-948" y="18243"/>
                          <a:pt x="3116" y="18878"/>
                          <a:pt x="7434" y="18243"/>
                        </a:cubicBezTo>
                        <a:cubicBezTo>
                          <a:pt x="25087" y="15449"/>
                          <a:pt x="65981" y="6940"/>
                          <a:pt x="81094" y="3638"/>
                        </a:cubicBezTo>
                        <a:cubicBezTo>
                          <a:pt x="93159" y="844"/>
                          <a:pt x="104081" y="-3601"/>
                          <a:pt x="105732" y="5162"/>
                        </a:cubicBezTo>
                        <a:cubicBezTo>
                          <a:pt x="109034" y="22053"/>
                          <a:pt x="111701" y="36912"/>
                          <a:pt x="114114" y="53422"/>
                        </a:cubicBezTo>
                        <a:cubicBezTo>
                          <a:pt x="117035" y="73234"/>
                          <a:pt x="107256" y="91649"/>
                          <a:pt x="85666" y="95586"/>
                        </a:cubicBezTo>
                        <a:cubicBezTo>
                          <a:pt x="74871" y="97491"/>
                          <a:pt x="66743" y="94697"/>
                          <a:pt x="59123" y="87838"/>
                        </a:cubicBezTo>
                        <a:cubicBezTo>
                          <a:pt x="56710" y="85553"/>
                          <a:pt x="54297" y="85934"/>
                          <a:pt x="52773" y="87331"/>
                        </a:cubicBezTo>
                        <a:cubicBezTo>
                          <a:pt x="51249" y="88474"/>
                          <a:pt x="37152" y="100920"/>
                          <a:pt x="33596" y="103841"/>
                        </a:cubicBezTo>
                        <a:cubicBezTo>
                          <a:pt x="28897" y="107778"/>
                          <a:pt x="28262" y="108540"/>
                          <a:pt x="21658" y="108159"/>
                        </a:cubicBezTo>
                        <a:cubicBezTo>
                          <a:pt x="19245" y="108032"/>
                          <a:pt x="15562" y="108032"/>
                          <a:pt x="13530" y="107778"/>
                        </a:cubicBezTo>
                        <a:cubicBezTo>
                          <a:pt x="10990" y="107270"/>
                          <a:pt x="10228" y="106126"/>
                          <a:pt x="9974" y="103587"/>
                        </a:cubicBezTo>
                        <a:close/>
                        <a:moveTo>
                          <a:pt x="90619" y="47072"/>
                        </a:moveTo>
                        <a:cubicBezTo>
                          <a:pt x="90619" y="47072"/>
                          <a:pt x="89476" y="39325"/>
                          <a:pt x="88587" y="34499"/>
                        </a:cubicBezTo>
                        <a:cubicBezTo>
                          <a:pt x="87444" y="28911"/>
                          <a:pt x="86174" y="27768"/>
                          <a:pt x="81856" y="28530"/>
                        </a:cubicBezTo>
                        <a:cubicBezTo>
                          <a:pt x="75506" y="29673"/>
                          <a:pt x="70172" y="30816"/>
                          <a:pt x="63822" y="32086"/>
                        </a:cubicBezTo>
                        <a:cubicBezTo>
                          <a:pt x="58234" y="33229"/>
                          <a:pt x="58996" y="36023"/>
                          <a:pt x="59885" y="40976"/>
                        </a:cubicBezTo>
                        <a:cubicBezTo>
                          <a:pt x="60012" y="42119"/>
                          <a:pt x="61917" y="51390"/>
                          <a:pt x="61917" y="51390"/>
                        </a:cubicBezTo>
                        <a:cubicBezTo>
                          <a:pt x="65600" y="66376"/>
                          <a:pt x="71188" y="71837"/>
                          <a:pt x="80459" y="69932"/>
                        </a:cubicBezTo>
                        <a:cubicBezTo>
                          <a:pt x="90238" y="67900"/>
                          <a:pt x="92778" y="58121"/>
                          <a:pt x="90619" y="470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grpSp>
              <p:nvGrpSpPr>
                <p:cNvPr id="114" name="Grafik 2">
                  <a:extLst>
                    <a:ext uri="{FF2B5EF4-FFF2-40B4-BE49-F238E27FC236}">
                      <a16:creationId xmlns:a16="http://schemas.microsoft.com/office/drawing/2014/main" id="{9430FAC0-0172-46F1-958A-15C447F436CA}"/>
                    </a:ext>
                  </a:extLst>
                </p:cNvPr>
                <p:cNvGrpSpPr/>
                <p:nvPr/>
              </p:nvGrpSpPr>
              <p:grpSpPr>
                <a:xfrm>
                  <a:off x="419149" y="4243058"/>
                  <a:ext cx="751001" cy="744168"/>
                  <a:chOff x="419149" y="4243058"/>
                  <a:chExt cx="751001" cy="744168"/>
                </a:xfrm>
                <a:solidFill>
                  <a:srgbClr val="283151"/>
                </a:solidFill>
              </p:grpSpPr>
              <p:sp>
                <p:nvSpPr>
                  <p:cNvPr id="115" name="Kombinationstegning: figur 114">
                    <a:extLst>
                      <a:ext uri="{FF2B5EF4-FFF2-40B4-BE49-F238E27FC236}">
                        <a16:creationId xmlns:a16="http://schemas.microsoft.com/office/drawing/2014/main" id="{1196FE40-6DD0-4EE9-BB0B-4FDFDA4331DE}"/>
                      </a:ext>
                    </a:extLst>
                  </p:cNvPr>
                  <p:cNvSpPr/>
                  <p:nvPr/>
                </p:nvSpPr>
                <p:spPr>
                  <a:xfrm>
                    <a:off x="556751" y="4861767"/>
                    <a:ext cx="127468" cy="125459"/>
                  </a:xfrm>
                  <a:custGeom>
                    <a:avLst/>
                    <a:gdLst>
                      <a:gd name="connsiteX0" fmla="*/ 24527 w 127468"/>
                      <a:gd name="connsiteY0" fmla="*/ 31670 h 125459"/>
                      <a:gd name="connsiteX1" fmla="*/ 32528 w 127468"/>
                      <a:gd name="connsiteY1" fmla="*/ 9953 h 125459"/>
                      <a:gd name="connsiteX2" fmla="*/ 38497 w 127468"/>
                      <a:gd name="connsiteY2" fmla="*/ 2714 h 125459"/>
                      <a:gd name="connsiteX3" fmla="*/ 44847 w 127468"/>
                      <a:gd name="connsiteY3" fmla="*/ 174 h 125459"/>
                      <a:gd name="connsiteX4" fmla="*/ 48911 w 127468"/>
                      <a:gd name="connsiteY4" fmla="*/ 1698 h 125459"/>
                      <a:gd name="connsiteX5" fmla="*/ 56023 w 127468"/>
                      <a:gd name="connsiteY5" fmla="*/ 8937 h 125459"/>
                      <a:gd name="connsiteX6" fmla="*/ 56912 w 127468"/>
                      <a:gd name="connsiteY6" fmla="*/ 14906 h 125459"/>
                      <a:gd name="connsiteX7" fmla="*/ 46879 w 127468"/>
                      <a:gd name="connsiteY7" fmla="*/ 37512 h 125459"/>
                      <a:gd name="connsiteX8" fmla="*/ 49165 w 127468"/>
                      <a:gd name="connsiteY8" fmla="*/ 46656 h 125459"/>
                      <a:gd name="connsiteX9" fmla="*/ 78375 w 127468"/>
                      <a:gd name="connsiteY9" fmla="*/ 68246 h 125459"/>
                      <a:gd name="connsiteX10" fmla="*/ 86376 w 127468"/>
                      <a:gd name="connsiteY10" fmla="*/ 67357 h 125459"/>
                      <a:gd name="connsiteX11" fmla="*/ 104918 w 127468"/>
                      <a:gd name="connsiteY11" fmla="*/ 52498 h 125459"/>
                      <a:gd name="connsiteX12" fmla="*/ 114570 w 127468"/>
                      <a:gd name="connsiteY12" fmla="*/ 52117 h 125459"/>
                      <a:gd name="connsiteX13" fmla="*/ 125492 w 127468"/>
                      <a:gd name="connsiteY13" fmla="*/ 59483 h 125459"/>
                      <a:gd name="connsiteX14" fmla="*/ 123968 w 127468"/>
                      <a:gd name="connsiteY14" fmla="*/ 69135 h 125459"/>
                      <a:gd name="connsiteX15" fmla="*/ 39259 w 127468"/>
                      <a:gd name="connsiteY15" fmla="*/ 123491 h 125459"/>
                      <a:gd name="connsiteX16" fmla="*/ 30369 w 127468"/>
                      <a:gd name="connsiteY16" fmla="*/ 124380 h 125459"/>
                      <a:gd name="connsiteX17" fmla="*/ 1921 w 127468"/>
                      <a:gd name="connsiteY17" fmla="*/ 101393 h 125459"/>
                      <a:gd name="connsiteX18" fmla="*/ 1159 w 127468"/>
                      <a:gd name="connsiteY18" fmla="*/ 92503 h 125459"/>
                      <a:gd name="connsiteX19" fmla="*/ 24527 w 127468"/>
                      <a:gd name="connsiteY19" fmla="*/ 31670 h 125459"/>
                      <a:gd name="connsiteX20" fmla="*/ 35703 w 127468"/>
                      <a:gd name="connsiteY20" fmla="*/ 65960 h 125459"/>
                      <a:gd name="connsiteX21" fmla="*/ 27575 w 127468"/>
                      <a:gd name="connsiteY21" fmla="*/ 90979 h 125459"/>
                      <a:gd name="connsiteX22" fmla="*/ 29099 w 127468"/>
                      <a:gd name="connsiteY22" fmla="*/ 95297 h 125459"/>
                      <a:gd name="connsiteX23" fmla="*/ 32655 w 127468"/>
                      <a:gd name="connsiteY23" fmla="*/ 98218 h 125459"/>
                      <a:gd name="connsiteX24" fmla="*/ 39386 w 127468"/>
                      <a:gd name="connsiteY24" fmla="*/ 99107 h 125459"/>
                      <a:gd name="connsiteX25" fmla="*/ 59960 w 127468"/>
                      <a:gd name="connsiteY25" fmla="*/ 85010 h 125459"/>
                      <a:gd name="connsiteX26" fmla="*/ 60722 w 127468"/>
                      <a:gd name="connsiteY26" fmla="*/ 82597 h 125459"/>
                      <a:gd name="connsiteX27" fmla="*/ 37862 w 127468"/>
                      <a:gd name="connsiteY27" fmla="*/ 65579 h 125459"/>
                      <a:gd name="connsiteX28" fmla="*/ 35703 w 127468"/>
                      <a:gd name="connsiteY28" fmla="*/ 65960 h 125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7468" h="125459">
                        <a:moveTo>
                          <a:pt x="24527" y="31670"/>
                        </a:moveTo>
                        <a:cubicBezTo>
                          <a:pt x="29480" y="18716"/>
                          <a:pt x="31766" y="11858"/>
                          <a:pt x="32528" y="9953"/>
                        </a:cubicBezTo>
                        <a:cubicBezTo>
                          <a:pt x="33798" y="6397"/>
                          <a:pt x="35322" y="4238"/>
                          <a:pt x="38497" y="2714"/>
                        </a:cubicBezTo>
                        <a:cubicBezTo>
                          <a:pt x="40529" y="1825"/>
                          <a:pt x="42434" y="809"/>
                          <a:pt x="44847" y="174"/>
                        </a:cubicBezTo>
                        <a:cubicBezTo>
                          <a:pt x="46117" y="-334"/>
                          <a:pt x="47387" y="301"/>
                          <a:pt x="48911" y="1698"/>
                        </a:cubicBezTo>
                        <a:cubicBezTo>
                          <a:pt x="50054" y="2587"/>
                          <a:pt x="54245" y="7286"/>
                          <a:pt x="56023" y="8937"/>
                        </a:cubicBezTo>
                        <a:cubicBezTo>
                          <a:pt x="57674" y="10588"/>
                          <a:pt x="57928" y="12874"/>
                          <a:pt x="56912" y="14906"/>
                        </a:cubicBezTo>
                        <a:cubicBezTo>
                          <a:pt x="55388" y="18462"/>
                          <a:pt x="47768" y="35480"/>
                          <a:pt x="46879" y="37512"/>
                        </a:cubicBezTo>
                        <a:cubicBezTo>
                          <a:pt x="45990" y="39798"/>
                          <a:pt x="44974" y="43100"/>
                          <a:pt x="49165" y="46656"/>
                        </a:cubicBezTo>
                        <a:cubicBezTo>
                          <a:pt x="54118" y="51101"/>
                          <a:pt x="73803" y="64690"/>
                          <a:pt x="78375" y="68246"/>
                        </a:cubicBezTo>
                        <a:cubicBezTo>
                          <a:pt x="81296" y="70659"/>
                          <a:pt x="82820" y="69897"/>
                          <a:pt x="86376" y="67357"/>
                        </a:cubicBezTo>
                        <a:cubicBezTo>
                          <a:pt x="87900" y="66214"/>
                          <a:pt x="104918" y="52498"/>
                          <a:pt x="104918" y="52498"/>
                        </a:cubicBezTo>
                        <a:cubicBezTo>
                          <a:pt x="108601" y="48815"/>
                          <a:pt x="113427" y="51355"/>
                          <a:pt x="114570" y="52117"/>
                        </a:cubicBezTo>
                        <a:lnTo>
                          <a:pt x="125492" y="59483"/>
                        </a:lnTo>
                        <a:cubicBezTo>
                          <a:pt x="130699" y="65452"/>
                          <a:pt x="123968" y="69135"/>
                          <a:pt x="123968" y="69135"/>
                        </a:cubicBezTo>
                        <a:lnTo>
                          <a:pt x="39259" y="123491"/>
                        </a:lnTo>
                        <a:cubicBezTo>
                          <a:pt x="38370" y="123999"/>
                          <a:pt x="34433" y="127047"/>
                          <a:pt x="30369" y="124380"/>
                        </a:cubicBezTo>
                        <a:cubicBezTo>
                          <a:pt x="22368" y="119427"/>
                          <a:pt x="5985" y="106346"/>
                          <a:pt x="1921" y="101393"/>
                        </a:cubicBezTo>
                        <a:cubicBezTo>
                          <a:pt x="651" y="99869"/>
                          <a:pt x="-1254" y="98472"/>
                          <a:pt x="1159" y="92503"/>
                        </a:cubicBezTo>
                        <a:cubicBezTo>
                          <a:pt x="7890" y="76374"/>
                          <a:pt x="17923" y="48307"/>
                          <a:pt x="24527" y="31670"/>
                        </a:cubicBezTo>
                        <a:close/>
                        <a:moveTo>
                          <a:pt x="35703" y="65960"/>
                        </a:moveTo>
                        <a:cubicBezTo>
                          <a:pt x="35195" y="67484"/>
                          <a:pt x="27702" y="90471"/>
                          <a:pt x="27575" y="90979"/>
                        </a:cubicBezTo>
                        <a:cubicBezTo>
                          <a:pt x="27067" y="92249"/>
                          <a:pt x="27702" y="93900"/>
                          <a:pt x="29099" y="95297"/>
                        </a:cubicBezTo>
                        <a:cubicBezTo>
                          <a:pt x="29861" y="96059"/>
                          <a:pt x="31893" y="97710"/>
                          <a:pt x="32655" y="98218"/>
                        </a:cubicBezTo>
                        <a:cubicBezTo>
                          <a:pt x="35068" y="99869"/>
                          <a:pt x="37608" y="100504"/>
                          <a:pt x="39386" y="99107"/>
                        </a:cubicBezTo>
                        <a:cubicBezTo>
                          <a:pt x="40148" y="98599"/>
                          <a:pt x="55515" y="88312"/>
                          <a:pt x="59960" y="85010"/>
                        </a:cubicBezTo>
                        <a:cubicBezTo>
                          <a:pt x="61103" y="84248"/>
                          <a:pt x="61865" y="83486"/>
                          <a:pt x="60722" y="82597"/>
                        </a:cubicBezTo>
                        <a:cubicBezTo>
                          <a:pt x="59579" y="81708"/>
                          <a:pt x="40529" y="67230"/>
                          <a:pt x="37862" y="65579"/>
                        </a:cubicBezTo>
                        <a:cubicBezTo>
                          <a:pt x="36846" y="65071"/>
                          <a:pt x="36211" y="65071"/>
                          <a:pt x="35703" y="6596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6" name="Kombinationstegning: figur 115">
                    <a:extLst>
                      <a:ext uri="{FF2B5EF4-FFF2-40B4-BE49-F238E27FC236}">
                        <a16:creationId xmlns:a16="http://schemas.microsoft.com/office/drawing/2014/main" id="{65665E11-284E-42D9-8355-67117DAD4020}"/>
                      </a:ext>
                    </a:extLst>
                  </p:cNvPr>
                  <p:cNvSpPr/>
                  <p:nvPr/>
                </p:nvSpPr>
                <p:spPr>
                  <a:xfrm>
                    <a:off x="419149" y="4694266"/>
                    <a:ext cx="177565" cy="222949"/>
                  </a:xfrm>
                  <a:custGeom>
                    <a:avLst/>
                    <a:gdLst>
                      <a:gd name="connsiteX0" fmla="*/ 176988 w 177565"/>
                      <a:gd name="connsiteY0" fmla="*/ 157768 h 222949"/>
                      <a:gd name="connsiteX1" fmla="*/ 168225 w 177565"/>
                      <a:gd name="connsiteY1" fmla="*/ 146974 h 222949"/>
                      <a:gd name="connsiteX2" fmla="*/ 161367 w 177565"/>
                      <a:gd name="connsiteY2" fmla="*/ 145449 h 222949"/>
                      <a:gd name="connsiteX3" fmla="*/ 106630 w 177565"/>
                      <a:gd name="connsiteY3" fmla="*/ 189773 h 222949"/>
                      <a:gd name="connsiteX4" fmla="*/ 103328 w 177565"/>
                      <a:gd name="connsiteY4" fmla="*/ 189645 h 222949"/>
                      <a:gd name="connsiteX5" fmla="*/ 102058 w 177565"/>
                      <a:gd name="connsiteY5" fmla="*/ 187360 h 222949"/>
                      <a:gd name="connsiteX6" fmla="*/ 102566 w 177565"/>
                      <a:gd name="connsiteY6" fmla="*/ 182661 h 222949"/>
                      <a:gd name="connsiteX7" fmla="*/ 143079 w 177565"/>
                      <a:gd name="connsiteY7" fmla="*/ 121955 h 222949"/>
                      <a:gd name="connsiteX8" fmla="*/ 144603 w 177565"/>
                      <a:gd name="connsiteY8" fmla="*/ 113192 h 222949"/>
                      <a:gd name="connsiteX9" fmla="*/ 130506 w 177565"/>
                      <a:gd name="connsiteY9" fmla="*/ 84998 h 222949"/>
                      <a:gd name="connsiteX10" fmla="*/ 123648 w 177565"/>
                      <a:gd name="connsiteY10" fmla="*/ 83346 h 222949"/>
                      <a:gd name="connsiteX11" fmla="*/ 59640 w 177565"/>
                      <a:gd name="connsiteY11" fmla="*/ 117890 h 222949"/>
                      <a:gd name="connsiteX12" fmla="*/ 56846 w 177565"/>
                      <a:gd name="connsiteY12" fmla="*/ 117890 h 222949"/>
                      <a:gd name="connsiteX13" fmla="*/ 57608 w 177565"/>
                      <a:gd name="connsiteY13" fmla="*/ 113573 h 222949"/>
                      <a:gd name="connsiteX14" fmla="*/ 90120 w 177565"/>
                      <a:gd name="connsiteY14" fmla="*/ 81823 h 222949"/>
                      <a:gd name="connsiteX15" fmla="*/ 95327 w 177565"/>
                      <a:gd name="connsiteY15" fmla="*/ 77124 h 222949"/>
                      <a:gd name="connsiteX16" fmla="*/ 96216 w 177565"/>
                      <a:gd name="connsiteY16" fmla="*/ 71536 h 222949"/>
                      <a:gd name="connsiteX17" fmla="*/ 87834 w 177565"/>
                      <a:gd name="connsiteY17" fmla="*/ 48168 h 222949"/>
                      <a:gd name="connsiteX18" fmla="*/ 82881 w 177565"/>
                      <a:gd name="connsiteY18" fmla="*/ 45246 h 222949"/>
                      <a:gd name="connsiteX19" fmla="*/ 36780 w 177565"/>
                      <a:gd name="connsiteY19" fmla="*/ 39150 h 222949"/>
                      <a:gd name="connsiteX20" fmla="*/ 28271 w 177565"/>
                      <a:gd name="connsiteY20" fmla="*/ 35468 h 222949"/>
                      <a:gd name="connsiteX21" fmla="*/ 35891 w 177565"/>
                      <a:gd name="connsiteY21" fmla="*/ 31785 h 222949"/>
                      <a:gd name="connsiteX22" fmla="*/ 100915 w 177565"/>
                      <a:gd name="connsiteY22" fmla="*/ 23021 h 222949"/>
                      <a:gd name="connsiteX23" fmla="*/ 106630 w 177565"/>
                      <a:gd name="connsiteY23" fmla="*/ 18068 h 222949"/>
                      <a:gd name="connsiteX24" fmla="*/ 104979 w 177565"/>
                      <a:gd name="connsiteY24" fmla="*/ 3718 h 222949"/>
                      <a:gd name="connsiteX25" fmla="*/ 101042 w 177565"/>
                      <a:gd name="connsiteY25" fmla="*/ 35 h 222949"/>
                      <a:gd name="connsiteX26" fmla="*/ 8586 w 177565"/>
                      <a:gd name="connsiteY26" fmla="*/ 11337 h 222949"/>
                      <a:gd name="connsiteX27" fmla="*/ 204 w 177565"/>
                      <a:gd name="connsiteY27" fmla="*/ 23911 h 222949"/>
                      <a:gd name="connsiteX28" fmla="*/ 5792 w 177565"/>
                      <a:gd name="connsiteY28" fmla="*/ 51343 h 222949"/>
                      <a:gd name="connsiteX29" fmla="*/ 17095 w 177565"/>
                      <a:gd name="connsiteY29" fmla="*/ 59851 h 222949"/>
                      <a:gd name="connsiteX30" fmla="*/ 63831 w 177565"/>
                      <a:gd name="connsiteY30" fmla="*/ 63915 h 222949"/>
                      <a:gd name="connsiteX31" fmla="*/ 67514 w 177565"/>
                      <a:gd name="connsiteY31" fmla="*/ 67471 h 222949"/>
                      <a:gd name="connsiteX32" fmla="*/ 68022 w 177565"/>
                      <a:gd name="connsiteY32" fmla="*/ 69504 h 222949"/>
                      <a:gd name="connsiteX33" fmla="*/ 66371 w 177565"/>
                      <a:gd name="connsiteY33" fmla="*/ 74711 h 222949"/>
                      <a:gd name="connsiteX34" fmla="*/ 31700 w 177565"/>
                      <a:gd name="connsiteY34" fmla="*/ 106333 h 222949"/>
                      <a:gd name="connsiteX35" fmla="*/ 27636 w 177565"/>
                      <a:gd name="connsiteY35" fmla="*/ 116493 h 222949"/>
                      <a:gd name="connsiteX36" fmla="*/ 40209 w 177565"/>
                      <a:gd name="connsiteY36" fmla="*/ 143544 h 222949"/>
                      <a:gd name="connsiteX37" fmla="*/ 52147 w 177565"/>
                      <a:gd name="connsiteY37" fmla="*/ 146085 h 222949"/>
                      <a:gd name="connsiteX38" fmla="*/ 113742 w 177565"/>
                      <a:gd name="connsiteY38" fmla="*/ 112302 h 222949"/>
                      <a:gd name="connsiteX39" fmla="*/ 118441 w 177565"/>
                      <a:gd name="connsiteY39" fmla="*/ 112175 h 222949"/>
                      <a:gd name="connsiteX40" fmla="*/ 117171 w 177565"/>
                      <a:gd name="connsiteY40" fmla="*/ 120685 h 222949"/>
                      <a:gd name="connsiteX41" fmla="*/ 70816 w 177565"/>
                      <a:gd name="connsiteY41" fmla="*/ 186470 h 222949"/>
                      <a:gd name="connsiteX42" fmla="*/ 71324 w 177565"/>
                      <a:gd name="connsiteY42" fmla="*/ 193837 h 222949"/>
                      <a:gd name="connsiteX43" fmla="*/ 91136 w 177565"/>
                      <a:gd name="connsiteY43" fmla="*/ 219618 h 222949"/>
                      <a:gd name="connsiteX44" fmla="*/ 109678 w 177565"/>
                      <a:gd name="connsiteY44" fmla="*/ 214792 h 222949"/>
                      <a:gd name="connsiteX45" fmla="*/ 167082 w 177565"/>
                      <a:gd name="connsiteY45" fmla="*/ 168690 h 222949"/>
                      <a:gd name="connsiteX46" fmla="*/ 176988 w 177565"/>
                      <a:gd name="connsiteY46" fmla="*/ 157768 h 222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77565" h="222949">
                        <a:moveTo>
                          <a:pt x="176988" y="157768"/>
                        </a:moveTo>
                        <a:cubicBezTo>
                          <a:pt x="175845" y="156244"/>
                          <a:pt x="169622" y="149005"/>
                          <a:pt x="168225" y="146974"/>
                        </a:cubicBezTo>
                        <a:cubicBezTo>
                          <a:pt x="166574" y="144180"/>
                          <a:pt x="163780" y="143418"/>
                          <a:pt x="161367" y="145449"/>
                        </a:cubicBezTo>
                        <a:cubicBezTo>
                          <a:pt x="159462" y="146974"/>
                          <a:pt x="113107" y="184946"/>
                          <a:pt x="106630" y="189773"/>
                        </a:cubicBezTo>
                        <a:cubicBezTo>
                          <a:pt x="105360" y="190662"/>
                          <a:pt x="103836" y="190535"/>
                          <a:pt x="103328" y="189645"/>
                        </a:cubicBezTo>
                        <a:cubicBezTo>
                          <a:pt x="103201" y="189264"/>
                          <a:pt x="102439" y="187994"/>
                          <a:pt x="102058" y="187360"/>
                        </a:cubicBezTo>
                        <a:cubicBezTo>
                          <a:pt x="101550" y="186217"/>
                          <a:pt x="101169" y="184946"/>
                          <a:pt x="102566" y="182661"/>
                        </a:cubicBezTo>
                        <a:cubicBezTo>
                          <a:pt x="104852" y="179105"/>
                          <a:pt x="140285" y="126018"/>
                          <a:pt x="143079" y="121955"/>
                        </a:cubicBezTo>
                        <a:cubicBezTo>
                          <a:pt x="145111" y="119033"/>
                          <a:pt x="146381" y="117001"/>
                          <a:pt x="144603" y="113192"/>
                        </a:cubicBezTo>
                        <a:cubicBezTo>
                          <a:pt x="141301" y="107223"/>
                          <a:pt x="132538" y="89569"/>
                          <a:pt x="130506" y="84998"/>
                        </a:cubicBezTo>
                        <a:cubicBezTo>
                          <a:pt x="129363" y="82457"/>
                          <a:pt x="127204" y="81695"/>
                          <a:pt x="123648" y="83346"/>
                        </a:cubicBezTo>
                        <a:cubicBezTo>
                          <a:pt x="121616" y="84236"/>
                          <a:pt x="61799" y="116748"/>
                          <a:pt x="59640" y="117890"/>
                        </a:cubicBezTo>
                        <a:cubicBezTo>
                          <a:pt x="58370" y="118652"/>
                          <a:pt x="57227" y="118399"/>
                          <a:pt x="56846" y="117890"/>
                        </a:cubicBezTo>
                        <a:cubicBezTo>
                          <a:pt x="55703" y="116367"/>
                          <a:pt x="56084" y="115096"/>
                          <a:pt x="57608" y="113573"/>
                        </a:cubicBezTo>
                        <a:cubicBezTo>
                          <a:pt x="63323" y="107985"/>
                          <a:pt x="82246" y="89188"/>
                          <a:pt x="90120" y="81823"/>
                        </a:cubicBezTo>
                        <a:cubicBezTo>
                          <a:pt x="92152" y="79918"/>
                          <a:pt x="94565" y="78139"/>
                          <a:pt x="95327" y="77124"/>
                        </a:cubicBezTo>
                        <a:cubicBezTo>
                          <a:pt x="96597" y="75218"/>
                          <a:pt x="97232" y="74202"/>
                          <a:pt x="96216" y="71536"/>
                        </a:cubicBezTo>
                        <a:cubicBezTo>
                          <a:pt x="93422" y="64169"/>
                          <a:pt x="89866" y="54518"/>
                          <a:pt x="87834" y="48168"/>
                        </a:cubicBezTo>
                        <a:cubicBezTo>
                          <a:pt x="87453" y="46643"/>
                          <a:pt x="86564" y="45881"/>
                          <a:pt x="82881" y="45246"/>
                        </a:cubicBezTo>
                        <a:cubicBezTo>
                          <a:pt x="80976" y="44865"/>
                          <a:pt x="41606" y="40039"/>
                          <a:pt x="36780" y="39150"/>
                        </a:cubicBezTo>
                        <a:cubicBezTo>
                          <a:pt x="31827" y="38262"/>
                          <a:pt x="28398" y="37880"/>
                          <a:pt x="28271" y="35468"/>
                        </a:cubicBezTo>
                        <a:cubicBezTo>
                          <a:pt x="28144" y="31912"/>
                          <a:pt x="29541" y="32546"/>
                          <a:pt x="35891" y="31785"/>
                        </a:cubicBezTo>
                        <a:cubicBezTo>
                          <a:pt x="51639" y="29371"/>
                          <a:pt x="100915" y="23021"/>
                          <a:pt x="100915" y="23021"/>
                        </a:cubicBezTo>
                        <a:cubicBezTo>
                          <a:pt x="104471" y="22513"/>
                          <a:pt x="107011" y="21370"/>
                          <a:pt x="106630" y="18068"/>
                        </a:cubicBezTo>
                        <a:cubicBezTo>
                          <a:pt x="106249" y="16163"/>
                          <a:pt x="105106" y="5114"/>
                          <a:pt x="104979" y="3718"/>
                        </a:cubicBezTo>
                        <a:cubicBezTo>
                          <a:pt x="104471" y="924"/>
                          <a:pt x="103709" y="-220"/>
                          <a:pt x="101042" y="35"/>
                        </a:cubicBezTo>
                        <a:cubicBezTo>
                          <a:pt x="86945" y="1558"/>
                          <a:pt x="37542" y="8798"/>
                          <a:pt x="8586" y="11337"/>
                        </a:cubicBezTo>
                        <a:cubicBezTo>
                          <a:pt x="4903" y="11718"/>
                          <a:pt x="-1193" y="14258"/>
                          <a:pt x="204" y="23911"/>
                        </a:cubicBezTo>
                        <a:cubicBezTo>
                          <a:pt x="204" y="23911"/>
                          <a:pt x="4649" y="46389"/>
                          <a:pt x="5792" y="51343"/>
                        </a:cubicBezTo>
                        <a:cubicBezTo>
                          <a:pt x="7316" y="57819"/>
                          <a:pt x="10618" y="59470"/>
                          <a:pt x="17095" y="59851"/>
                        </a:cubicBezTo>
                        <a:cubicBezTo>
                          <a:pt x="23826" y="60232"/>
                          <a:pt x="60783" y="63788"/>
                          <a:pt x="63831" y="63915"/>
                        </a:cubicBezTo>
                        <a:cubicBezTo>
                          <a:pt x="65863" y="64043"/>
                          <a:pt x="66752" y="65058"/>
                          <a:pt x="67514" y="67471"/>
                        </a:cubicBezTo>
                        <a:cubicBezTo>
                          <a:pt x="67641" y="67980"/>
                          <a:pt x="67895" y="68614"/>
                          <a:pt x="68022" y="69504"/>
                        </a:cubicBezTo>
                        <a:cubicBezTo>
                          <a:pt x="68530" y="71408"/>
                          <a:pt x="68403" y="72679"/>
                          <a:pt x="66371" y="74711"/>
                        </a:cubicBezTo>
                        <a:cubicBezTo>
                          <a:pt x="62688" y="78267"/>
                          <a:pt x="33478" y="104429"/>
                          <a:pt x="31700" y="106333"/>
                        </a:cubicBezTo>
                        <a:cubicBezTo>
                          <a:pt x="27001" y="110398"/>
                          <a:pt x="26112" y="111540"/>
                          <a:pt x="27636" y="116493"/>
                        </a:cubicBezTo>
                        <a:cubicBezTo>
                          <a:pt x="30430" y="125383"/>
                          <a:pt x="37161" y="138211"/>
                          <a:pt x="40209" y="143544"/>
                        </a:cubicBezTo>
                        <a:cubicBezTo>
                          <a:pt x="42749" y="147989"/>
                          <a:pt x="45416" y="149513"/>
                          <a:pt x="52147" y="146085"/>
                        </a:cubicBezTo>
                        <a:cubicBezTo>
                          <a:pt x="52147" y="146085"/>
                          <a:pt x="109297" y="114462"/>
                          <a:pt x="113742" y="112302"/>
                        </a:cubicBezTo>
                        <a:cubicBezTo>
                          <a:pt x="116663" y="110779"/>
                          <a:pt x="117679" y="111032"/>
                          <a:pt x="118441" y="112175"/>
                        </a:cubicBezTo>
                        <a:cubicBezTo>
                          <a:pt x="119711" y="114080"/>
                          <a:pt x="119203" y="117510"/>
                          <a:pt x="117171" y="120685"/>
                        </a:cubicBezTo>
                        <a:cubicBezTo>
                          <a:pt x="113996" y="125637"/>
                          <a:pt x="71705" y="185327"/>
                          <a:pt x="70816" y="186470"/>
                        </a:cubicBezTo>
                        <a:cubicBezTo>
                          <a:pt x="69165" y="188883"/>
                          <a:pt x="69673" y="190915"/>
                          <a:pt x="71324" y="193837"/>
                        </a:cubicBezTo>
                        <a:cubicBezTo>
                          <a:pt x="72975" y="196376"/>
                          <a:pt x="91136" y="219618"/>
                          <a:pt x="91136" y="219618"/>
                        </a:cubicBezTo>
                        <a:cubicBezTo>
                          <a:pt x="96470" y="227237"/>
                          <a:pt x="102820" y="220125"/>
                          <a:pt x="109678" y="214792"/>
                        </a:cubicBezTo>
                        <a:cubicBezTo>
                          <a:pt x="123394" y="204250"/>
                          <a:pt x="165939" y="169452"/>
                          <a:pt x="167082" y="168690"/>
                        </a:cubicBezTo>
                        <a:cubicBezTo>
                          <a:pt x="171781" y="165896"/>
                          <a:pt x="179782" y="161832"/>
                          <a:pt x="176988" y="15776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7" name="Kombinationstegning: figur 116">
                    <a:extLst>
                      <a:ext uri="{FF2B5EF4-FFF2-40B4-BE49-F238E27FC236}">
                        <a16:creationId xmlns:a16="http://schemas.microsoft.com/office/drawing/2014/main" id="{3A5AB261-D950-4F5C-B21F-7C98CE64E972}"/>
                      </a:ext>
                    </a:extLst>
                  </p:cNvPr>
                  <p:cNvSpPr/>
                  <p:nvPr/>
                </p:nvSpPr>
                <p:spPr>
                  <a:xfrm>
                    <a:off x="443917" y="4416230"/>
                    <a:ext cx="129134" cy="119385"/>
                  </a:xfrm>
                  <a:custGeom>
                    <a:avLst/>
                    <a:gdLst>
                      <a:gd name="connsiteX0" fmla="*/ 126820 w 129134"/>
                      <a:gd name="connsiteY0" fmla="*/ 52265 h 119385"/>
                      <a:gd name="connsiteX1" fmla="*/ 128344 w 129134"/>
                      <a:gd name="connsiteY1" fmla="*/ 57979 h 119385"/>
                      <a:gd name="connsiteX2" fmla="*/ 125550 w 129134"/>
                      <a:gd name="connsiteY2" fmla="*/ 62679 h 119385"/>
                      <a:gd name="connsiteX3" fmla="*/ 115898 w 129134"/>
                      <a:gd name="connsiteY3" fmla="*/ 68013 h 119385"/>
                      <a:gd name="connsiteX4" fmla="*/ 81608 w 129134"/>
                      <a:gd name="connsiteY4" fmla="*/ 75633 h 119385"/>
                      <a:gd name="connsiteX5" fmla="*/ 73607 w 129134"/>
                      <a:gd name="connsiteY5" fmla="*/ 81221 h 119385"/>
                      <a:gd name="connsiteX6" fmla="*/ 75512 w 129134"/>
                      <a:gd name="connsiteY6" fmla="*/ 87571 h 119385"/>
                      <a:gd name="connsiteX7" fmla="*/ 96848 w 129134"/>
                      <a:gd name="connsiteY7" fmla="*/ 96715 h 119385"/>
                      <a:gd name="connsiteX8" fmla="*/ 102563 w 129134"/>
                      <a:gd name="connsiteY8" fmla="*/ 105097 h 119385"/>
                      <a:gd name="connsiteX9" fmla="*/ 97610 w 129134"/>
                      <a:gd name="connsiteY9" fmla="*/ 116654 h 119385"/>
                      <a:gd name="connsiteX10" fmla="*/ 91133 w 129134"/>
                      <a:gd name="connsiteY10" fmla="*/ 117923 h 119385"/>
                      <a:gd name="connsiteX11" fmla="*/ 14425 w 129134"/>
                      <a:gd name="connsiteY11" fmla="*/ 83888 h 119385"/>
                      <a:gd name="connsiteX12" fmla="*/ 709 w 129134"/>
                      <a:gd name="connsiteY12" fmla="*/ 74109 h 119385"/>
                      <a:gd name="connsiteX13" fmla="*/ 6043 w 129134"/>
                      <a:gd name="connsiteY13" fmla="*/ 60393 h 119385"/>
                      <a:gd name="connsiteX14" fmla="*/ 22172 w 129134"/>
                      <a:gd name="connsiteY14" fmla="*/ 60520 h 119385"/>
                      <a:gd name="connsiteX15" fmla="*/ 43127 w 129134"/>
                      <a:gd name="connsiteY15" fmla="*/ 70934 h 119385"/>
                      <a:gd name="connsiteX16" fmla="*/ 47953 w 129134"/>
                      <a:gd name="connsiteY16" fmla="*/ 70807 h 119385"/>
                      <a:gd name="connsiteX17" fmla="*/ 47445 w 129134"/>
                      <a:gd name="connsiteY17" fmla="*/ 65091 h 119385"/>
                      <a:gd name="connsiteX18" fmla="*/ 33348 w 129134"/>
                      <a:gd name="connsiteY18" fmla="*/ 30802 h 119385"/>
                      <a:gd name="connsiteX19" fmla="*/ 30554 w 129134"/>
                      <a:gd name="connsiteY19" fmla="*/ 14038 h 119385"/>
                      <a:gd name="connsiteX20" fmla="*/ 38174 w 129134"/>
                      <a:gd name="connsiteY20" fmla="*/ 2100 h 119385"/>
                      <a:gd name="connsiteX21" fmla="*/ 44270 w 129134"/>
                      <a:gd name="connsiteY21" fmla="*/ 829 h 119385"/>
                      <a:gd name="connsiteX22" fmla="*/ 52017 w 129134"/>
                      <a:gd name="connsiteY22" fmla="*/ 6545 h 119385"/>
                      <a:gd name="connsiteX23" fmla="*/ 56335 w 129134"/>
                      <a:gd name="connsiteY23" fmla="*/ 16704 h 119385"/>
                      <a:gd name="connsiteX24" fmla="*/ 62431 w 129134"/>
                      <a:gd name="connsiteY24" fmla="*/ 51248 h 119385"/>
                      <a:gd name="connsiteX25" fmla="*/ 64336 w 129134"/>
                      <a:gd name="connsiteY25" fmla="*/ 56583 h 119385"/>
                      <a:gd name="connsiteX26" fmla="*/ 68019 w 129134"/>
                      <a:gd name="connsiteY26" fmla="*/ 58869 h 119385"/>
                      <a:gd name="connsiteX27" fmla="*/ 72972 w 129134"/>
                      <a:gd name="connsiteY27" fmla="*/ 58360 h 119385"/>
                      <a:gd name="connsiteX28" fmla="*/ 108659 w 129134"/>
                      <a:gd name="connsiteY28" fmla="*/ 44772 h 119385"/>
                      <a:gd name="connsiteX29" fmla="*/ 116787 w 129134"/>
                      <a:gd name="connsiteY29" fmla="*/ 45534 h 119385"/>
                      <a:gd name="connsiteX30" fmla="*/ 126820 w 129134"/>
                      <a:gd name="connsiteY30" fmla="*/ 52265 h 11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9134" h="119385">
                        <a:moveTo>
                          <a:pt x="126820" y="52265"/>
                        </a:moveTo>
                        <a:cubicBezTo>
                          <a:pt x="128852" y="54551"/>
                          <a:pt x="129995" y="55185"/>
                          <a:pt x="128344" y="57979"/>
                        </a:cubicBezTo>
                        <a:cubicBezTo>
                          <a:pt x="127201" y="60012"/>
                          <a:pt x="126820" y="60773"/>
                          <a:pt x="125550" y="62679"/>
                        </a:cubicBezTo>
                        <a:cubicBezTo>
                          <a:pt x="123137" y="66362"/>
                          <a:pt x="121867" y="66743"/>
                          <a:pt x="115898" y="68013"/>
                        </a:cubicBezTo>
                        <a:cubicBezTo>
                          <a:pt x="108786" y="69664"/>
                          <a:pt x="91514" y="73220"/>
                          <a:pt x="81608" y="75633"/>
                        </a:cubicBezTo>
                        <a:cubicBezTo>
                          <a:pt x="78306" y="76395"/>
                          <a:pt x="74750" y="77284"/>
                          <a:pt x="73607" y="81221"/>
                        </a:cubicBezTo>
                        <a:cubicBezTo>
                          <a:pt x="72337" y="85539"/>
                          <a:pt x="73480" y="86554"/>
                          <a:pt x="75512" y="87571"/>
                        </a:cubicBezTo>
                        <a:cubicBezTo>
                          <a:pt x="77925" y="88714"/>
                          <a:pt x="93165" y="95191"/>
                          <a:pt x="96848" y="96715"/>
                        </a:cubicBezTo>
                        <a:cubicBezTo>
                          <a:pt x="100531" y="98239"/>
                          <a:pt x="105357" y="99254"/>
                          <a:pt x="102563" y="105097"/>
                        </a:cubicBezTo>
                        <a:lnTo>
                          <a:pt x="97610" y="116654"/>
                        </a:lnTo>
                        <a:cubicBezTo>
                          <a:pt x="95705" y="120591"/>
                          <a:pt x="94816" y="119575"/>
                          <a:pt x="91133" y="117923"/>
                        </a:cubicBezTo>
                        <a:cubicBezTo>
                          <a:pt x="66495" y="106366"/>
                          <a:pt x="36904" y="93794"/>
                          <a:pt x="14425" y="83888"/>
                        </a:cubicBezTo>
                        <a:cubicBezTo>
                          <a:pt x="5535" y="79951"/>
                          <a:pt x="-2466" y="82237"/>
                          <a:pt x="709" y="74109"/>
                        </a:cubicBezTo>
                        <a:cubicBezTo>
                          <a:pt x="2741" y="68521"/>
                          <a:pt x="4265" y="64329"/>
                          <a:pt x="6043" y="60393"/>
                        </a:cubicBezTo>
                        <a:cubicBezTo>
                          <a:pt x="10869" y="50868"/>
                          <a:pt x="12774" y="55694"/>
                          <a:pt x="22172" y="60520"/>
                        </a:cubicBezTo>
                        <a:cubicBezTo>
                          <a:pt x="27379" y="63314"/>
                          <a:pt x="38301" y="68521"/>
                          <a:pt x="43127" y="70934"/>
                        </a:cubicBezTo>
                        <a:cubicBezTo>
                          <a:pt x="46302" y="72458"/>
                          <a:pt x="47191" y="72585"/>
                          <a:pt x="47953" y="70807"/>
                        </a:cubicBezTo>
                        <a:cubicBezTo>
                          <a:pt x="48715" y="68521"/>
                          <a:pt x="48080" y="67123"/>
                          <a:pt x="47445" y="65091"/>
                        </a:cubicBezTo>
                        <a:cubicBezTo>
                          <a:pt x="46683" y="63441"/>
                          <a:pt x="35761" y="36644"/>
                          <a:pt x="33348" y="30802"/>
                        </a:cubicBezTo>
                        <a:cubicBezTo>
                          <a:pt x="30554" y="24325"/>
                          <a:pt x="26871" y="20769"/>
                          <a:pt x="30554" y="14038"/>
                        </a:cubicBezTo>
                        <a:lnTo>
                          <a:pt x="38174" y="2100"/>
                        </a:lnTo>
                        <a:cubicBezTo>
                          <a:pt x="39317" y="195"/>
                          <a:pt x="41857" y="-821"/>
                          <a:pt x="44270" y="829"/>
                        </a:cubicBezTo>
                        <a:cubicBezTo>
                          <a:pt x="46556" y="2354"/>
                          <a:pt x="48715" y="4132"/>
                          <a:pt x="52017" y="6545"/>
                        </a:cubicBezTo>
                        <a:cubicBezTo>
                          <a:pt x="54811" y="8577"/>
                          <a:pt x="55954" y="14165"/>
                          <a:pt x="56335" y="16704"/>
                        </a:cubicBezTo>
                        <a:cubicBezTo>
                          <a:pt x="57097" y="21150"/>
                          <a:pt x="61034" y="43121"/>
                          <a:pt x="62431" y="51248"/>
                        </a:cubicBezTo>
                        <a:cubicBezTo>
                          <a:pt x="62939" y="54170"/>
                          <a:pt x="63320" y="55948"/>
                          <a:pt x="64336" y="56583"/>
                        </a:cubicBezTo>
                        <a:cubicBezTo>
                          <a:pt x="65098" y="57345"/>
                          <a:pt x="66749" y="58234"/>
                          <a:pt x="68019" y="58869"/>
                        </a:cubicBezTo>
                        <a:cubicBezTo>
                          <a:pt x="69289" y="59377"/>
                          <a:pt x="70813" y="58996"/>
                          <a:pt x="72972" y="58360"/>
                        </a:cubicBezTo>
                        <a:cubicBezTo>
                          <a:pt x="83132" y="54423"/>
                          <a:pt x="98372" y="49216"/>
                          <a:pt x="108659" y="44772"/>
                        </a:cubicBezTo>
                        <a:cubicBezTo>
                          <a:pt x="111961" y="43248"/>
                          <a:pt x="114374" y="43629"/>
                          <a:pt x="116787" y="45534"/>
                        </a:cubicBezTo>
                        <a:cubicBezTo>
                          <a:pt x="117549" y="46041"/>
                          <a:pt x="126439" y="51884"/>
                          <a:pt x="126820" y="5226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8" name="Kombinationstegning: figur 117">
                    <a:extLst>
                      <a:ext uri="{FF2B5EF4-FFF2-40B4-BE49-F238E27FC236}">
                        <a16:creationId xmlns:a16="http://schemas.microsoft.com/office/drawing/2014/main" id="{C8EC2D70-8257-4A68-9D0D-48DFB3770EB7}"/>
                      </a:ext>
                    </a:extLst>
                  </p:cNvPr>
                  <p:cNvSpPr/>
                  <p:nvPr/>
                </p:nvSpPr>
                <p:spPr>
                  <a:xfrm>
                    <a:off x="502167" y="4351804"/>
                    <a:ext cx="103864" cy="113644"/>
                  </a:xfrm>
                  <a:custGeom>
                    <a:avLst/>
                    <a:gdLst>
                      <a:gd name="connsiteX0" fmla="*/ 93970 w 103864"/>
                      <a:gd name="connsiteY0" fmla="*/ 94592 h 113644"/>
                      <a:gd name="connsiteX1" fmla="*/ 78603 w 103864"/>
                      <a:gd name="connsiteY1" fmla="*/ 111483 h 113644"/>
                      <a:gd name="connsiteX2" fmla="*/ 69332 w 103864"/>
                      <a:gd name="connsiteY2" fmla="*/ 110721 h 113644"/>
                      <a:gd name="connsiteX3" fmla="*/ 62474 w 103864"/>
                      <a:gd name="connsiteY3" fmla="*/ 105133 h 113644"/>
                      <a:gd name="connsiteX4" fmla="*/ 63363 w 103864"/>
                      <a:gd name="connsiteY4" fmla="*/ 96370 h 113644"/>
                      <a:gd name="connsiteX5" fmla="*/ 74158 w 103864"/>
                      <a:gd name="connsiteY5" fmla="*/ 84686 h 113644"/>
                      <a:gd name="connsiteX6" fmla="*/ 78476 w 103864"/>
                      <a:gd name="connsiteY6" fmla="*/ 63731 h 113644"/>
                      <a:gd name="connsiteX7" fmla="*/ 67681 w 103864"/>
                      <a:gd name="connsiteY7" fmla="*/ 61699 h 113644"/>
                      <a:gd name="connsiteX8" fmla="*/ 47234 w 103864"/>
                      <a:gd name="connsiteY8" fmla="*/ 76558 h 113644"/>
                      <a:gd name="connsiteX9" fmla="*/ 13960 w 103864"/>
                      <a:gd name="connsiteY9" fmla="*/ 74272 h 113644"/>
                      <a:gd name="connsiteX10" fmla="*/ 11166 w 103864"/>
                      <a:gd name="connsiteY10" fmla="*/ 18773 h 113644"/>
                      <a:gd name="connsiteX11" fmla="*/ 27295 w 103864"/>
                      <a:gd name="connsiteY11" fmla="*/ 3152 h 113644"/>
                      <a:gd name="connsiteX12" fmla="*/ 39487 w 103864"/>
                      <a:gd name="connsiteY12" fmla="*/ 1247 h 113644"/>
                      <a:gd name="connsiteX13" fmla="*/ 44821 w 103864"/>
                      <a:gd name="connsiteY13" fmla="*/ 4168 h 113644"/>
                      <a:gd name="connsiteX14" fmla="*/ 47615 w 103864"/>
                      <a:gd name="connsiteY14" fmla="*/ 8105 h 113644"/>
                      <a:gd name="connsiteX15" fmla="*/ 48377 w 103864"/>
                      <a:gd name="connsiteY15" fmla="*/ 14582 h 113644"/>
                      <a:gd name="connsiteX16" fmla="*/ 46345 w 103864"/>
                      <a:gd name="connsiteY16" fmla="*/ 17503 h 113644"/>
                      <a:gd name="connsiteX17" fmla="*/ 28692 w 103864"/>
                      <a:gd name="connsiteY17" fmla="*/ 33124 h 113644"/>
                      <a:gd name="connsiteX18" fmla="*/ 28819 w 103864"/>
                      <a:gd name="connsiteY18" fmla="*/ 54841 h 113644"/>
                      <a:gd name="connsiteX19" fmla="*/ 41011 w 103864"/>
                      <a:gd name="connsiteY19" fmla="*/ 53698 h 113644"/>
                      <a:gd name="connsiteX20" fmla="*/ 62728 w 103864"/>
                      <a:gd name="connsiteY20" fmla="*/ 37569 h 113644"/>
                      <a:gd name="connsiteX21" fmla="*/ 90160 w 103864"/>
                      <a:gd name="connsiteY21" fmla="*/ 39093 h 113644"/>
                      <a:gd name="connsiteX22" fmla="*/ 93970 w 103864"/>
                      <a:gd name="connsiteY22" fmla="*/ 94592 h 11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3864" h="113644">
                        <a:moveTo>
                          <a:pt x="93970" y="94592"/>
                        </a:moveTo>
                        <a:cubicBezTo>
                          <a:pt x="85461" y="105387"/>
                          <a:pt x="82667" y="107800"/>
                          <a:pt x="78603" y="111483"/>
                        </a:cubicBezTo>
                        <a:cubicBezTo>
                          <a:pt x="75047" y="114658"/>
                          <a:pt x="74158" y="114277"/>
                          <a:pt x="69332" y="110721"/>
                        </a:cubicBezTo>
                        <a:cubicBezTo>
                          <a:pt x="67046" y="109070"/>
                          <a:pt x="65395" y="107927"/>
                          <a:pt x="62474" y="105133"/>
                        </a:cubicBezTo>
                        <a:cubicBezTo>
                          <a:pt x="59553" y="102339"/>
                          <a:pt x="59172" y="100307"/>
                          <a:pt x="63363" y="96370"/>
                        </a:cubicBezTo>
                        <a:cubicBezTo>
                          <a:pt x="66665" y="93195"/>
                          <a:pt x="68570" y="91544"/>
                          <a:pt x="74158" y="84686"/>
                        </a:cubicBezTo>
                        <a:cubicBezTo>
                          <a:pt x="81270" y="76177"/>
                          <a:pt x="81778" y="68684"/>
                          <a:pt x="78476" y="63731"/>
                        </a:cubicBezTo>
                        <a:cubicBezTo>
                          <a:pt x="75682" y="59667"/>
                          <a:pt x="71110" y="59794"/>
                          <a:pt x="67681" y="61699"/>
                        </a:cubicBezTo>
                        <a:cubicBezTo>
                          <a:pt x="59172" y="66398"/>
                          <a:pt x="54346" y="72113"/>
                          <a:pt x="47234" y="76558"/>
                        </a:cubicBezTo>
                        <a:cubicBezTo>
                          <a:pt x="37201" y="82908"/>
                          <a:pt x="25898" y="84686"/>
                          <a:pt x="13960" y="74272"/>
                        </a:cubicBezTo>
                        <a:cubicBezTo>
                          <a:pt x="-3693" y="58905"/>
                          <a:pt x="-4582" y="37315"/>
                          <a:pt x="11166" y="18773"/>
                        </a:cubicBezTo>
                        <a:cubicBezTo>
                          <a:pt x="16881" y="11915"/>
                          <a:pt x="18024" y="11153"/>
                          <a:pt x="27295" y="3152"/>
                        </a:cubicBezTo>
                        <a:cubicBezTo>
                          <a:pt x="33391" y="-2055"/>
                          <a:pt x="38217" y="612"/>
                          <a:pt x="39487" y="1247"/>
                        </a:cubicBezTo>
                        <a:cubicBezTo>
                          <a:pt x="40757" y="1755"/>
                          <a:pt x="43932" y="3533"/>
                          <a:pt x="44821" y="4168"/>
                        </a:cubicBezTo>
                        <a:cubicBezTo>
                          <a:pt x="45202" y="4549"/>
                          <a:pt x="47107" y="6073"/>
                          <a:pt x="47615" y="8105"/>
                        </a:cubicBezTo>
                        <a:cubicBezTo>
                          <a:pt x="48377" y="10645"/>
                          <a:pt x="48504" y="12169"/>
                          <a:pt x="48377" y="14582"/>
                        </a:cubicBezTo>
                        <a:cubicBezTo>
                          <a:pt x="48377" y="15344"/>
                          <a:pt x="47869" y="16233"/>
                          <a:pt x="46345" y="17503"/>
                        </a:cubicBezTo>
                        <a:cubicBezTo>
                          <a:pt x="40376" y="22456"/>
                          <a:pt x="35042" y="25631"/>
                          <a:pt x="28692" y="33124"/>
                        </a:cubicBezTo>
                        <a:cubicBezTo>
                          <a:pt x="21961" y="40871"/>
                          <a:pt x="21834" y="49253"/>
                          <a:pt x="28819" y="54841"/>
                        </a:cubicBezTo>
                        <a:cubicBezTo>
                          <a:pt x="31613" y="57127"/>
                          <a:pt x="36820" y="56365"/>
                          <a:pt x="41011" y="53698"/>
                        </a:cubicBezTo>
                        <a:cubicBezTo>
                          <a:pt x="48123" y="49380"/>
                          <a:pt x="53838" y="41760"/>
                          <a:pt x="62728" y="37569"/>
                        </a:cubicBezTo>
                        <a:cubicBezTo>
                          <a:pt x="73269" y="32362"/>
                          <a:pt x="83302" y="32616"/>
                          <a:pt x="90160" y="39093"/>
                        </a:cubicBezTo>
                        <a:cubicBezTo>
                          <a:pt x="107940" y="54587"/>
                          <a:pt x="107559" y="77320"/>
                          <a:pt x="93970" y="9459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9" name="Kombinationstegning: figur 118">
                    <a:extLst>
                      <a:ext uri="{FF2B5EF4-FFF2-40B4-BE49-F238E27FC236}">
                        <a16:creationId xmlns:a16="http://schemas.microsoft.com/office/drawing/2014/main" id="{6FDFF3AA-3945-49E5-82AA-155723BC2389}"/>
                      </a:ext>
                    </a:extLst>
                  </p:cNvPr>
                  <p:cNvSpPr/>
                  <p:nvPr/>
                </p:nvSpPr>
                <p:spPr>
                  <a:xfrm>
                    <a:off x="886688" y="4243058"/>
                    <a:ext cx="191279" cy="175323"/>
                  </a:xfrm>
                  <a:custGeom>
                    <a:avLst/>
                    <a:gdLst>
                      <a:gd name="connsiteX0" fmla="*/ 167920 w 191279"/>
                      <a:gd name="connsiteY0" fmla="*/ 55891 h 175323"/>
                      <a:gd name="connsiteX1" fmla="*/ 135662 w 191279"/>
                      <a:gd name="connsiteY1" fmla="*/ 37730 h 175323"/>
                      <a:gd name="connsiteX2" fmla="*/ 117120 w 191279"/>
                      <a:gd name="connsiteY2" fmla="*/ 51065 h 175323"/>
                      <a:gd name="connsiteX3" fmla="*/ 88164 w 191279"/>
                      <a:gd name="connsiteY3" fmla="*/ 103643 h 175323"/>
                      <a:gd name="connsiteX4" fmla="*/ 64034 w 191279"/>
                      <a:gd name="connsiteY4" fmla="*/ 100087 h 175323"/>
                      <a:gd name="connsiteX5" fmla="*/ 30760 w 191279"/>
                      <a:gd name="connsiteY5" fmla="*/ 88022 h 175323"/>
                      <a:gd name="connsiteX6" fmla="*/ 28347 w 191279"/>
                      <a:gd name="connsiteY6" fmla="*/ 81926 h 175323"/>
                      <a:gd name="connsiteX7" fmla="*/ 30760 w 191279"/>
                      <a:gd name="connsiteY7" fmla="*/ 73036 h 175323"/>
                      <a:gd name="connsiteX8" fmla="*/ 36729 w 191279"/>
                      <a:gd name="connsiteY8" fmla="*/ 69861 h 175323"/>
                      <a:gd name="connsiteX9" fmla="*/ 49683 w 191279"/>
                      <a:gd name="connsiteY9" fmla="*/ 74306 h 175323"/>
                      <a:gd name="connsiteX10" fmla="*/ 55271 w 191279"/>
                      <a:gd name="connsiteY10" fmla="*/ 71893 h 175323"/>
                      <a:gd name="connsiteX11" fmla="*/ 59970 w 191279"/>
                      <a:gd name="connsiteY11" fmla="*/ 58558 h 175323"/>
                      <a:gd name="connsiteX12" fmla="*/ 58065 w 191279"/>
                      <a:gd name="connsiteY12" fmla="*/ 54494 h 175323"/>
                      <a:gd name="connsiteX13" fmla="*/ 41682 w 191279"/>
                      <a:gd name="connsiteY13" fmla="*/ 48906 h 175323"/>
                      <a:gd name="connsiteX14" fmla="*/ 39650 w 191279"/>
                      <a:gd name="connsiteY14" fmla="*/ 43191 h 175323"/>
                      <a:gd name="connsiteX15" fmla="*/ 43333 w 191279"/>
                      <a:gd name="connsiteY15" fmla="*/ 31253 h 175323"/>
                      <a:gd name="connsiteX16" fmla="*/ 48667 w 191279"/>
                      <a:gd name="connsiteY16" fmla="*/ 28713 h 175323"/>
                      <a:gd name="connsiteX17" fmla="*/ 91720 w 191279"/>
                      <a:gd name="connsiteY17" fmla="*/ 43318 h 175323"/>
                      <a:gd name="connsiteX18" fmla="*/ 96546 w 191279"/>
                      <a:gd name="connsiteY18" fmla="*/ 41286 h 175323"/>
                      <a:gd name="connsiteX19" fmla="*/ 101499 w 191279"/>
                      <a:gd name="connsiteY19" fmla="*/ 29983 h 175323"/>
                      <a:gd name="connsiteX20" fmla="*/ 98705 w 191279"/>
                      <a:gd name="connsiteY20" fmla="*/ 21601 h 175323"/>
                      <a:gd name="connsiteX21" fmla="*/ 35332 w 191279"/>
                      <a:gd name="connsiteY21" fmla="*/ 773 h 175323"/>
                      <a:gd name="connsiteX22" fmla="*/ 23775 w 191279"/>
                      <a:gd name="connsiteY22" fmla="*/ 12330 h 175323"/>
                      <a:gd name="connsiteX23" fmla="*/ 915 w 191279"/>
                      <a:gd name="connsiteY23" fmla="*/ 93483 h 175323"/>
                      <a:gd name="connsiteX24" fmla="*/ 5233 w 191279"/>
                      <a:gd name="connsiteY24" fmla="*/ 103262 h 175323"/>
                      <a:gd name="connsiteX25" fmla="*/ 91593 w 191279"/>
                      <a:gd name="connsiteY25" fmla="*/ 135901 h 175323"/>
                      <a:gd name="connsiteX26" fmla="*/ 98324 w 191279"/>
                      <a:gd name="connsiteY26" fmla="*/ 134377 h 175323"/>
                      <a:gd name="connsiteX27" fmla="*/ 109500 w 191279"/>
                      <a:gd name="connsiteY27" fmla="*/ 112660 h 175323"/>
                      <a:gd name="connsiteX28" fmla="*/ 114326 w 191279"/>
                      <a:gd name="connsiteY28" fmla="*/ 111517 h 175323"/>
                      <a:gd name="connsiteX29" fmla="*/ 132106 w 191279"/>
                      <a:gd name="connsiteY29" fmla="*/ 121550 h 175323"/>
                      <a:gd name="connsiteX30" fmla="*/ 134900 w 191279"/>
                      <a:gd name="connsiteY30" fmla="*/ 129297 h 175323"/>
                      <a:gd name="connsiteX31" fmla="*/ 130074 w 191279"/>
                      <a:gd name="connsiteY31" fmla="*/ 155840 h 175323"/>
                      <a:gd name="connsiteX32" fmla="*/ 130455 w 191279"/>
                      <a:gd name="connsiteY32" fmla="*/ 162571 h 175323"/>
                      <a:gd name="connsiteX33" fmla="*/ 146457 w 191279"/>
                      <a:gd name="connsiteY33" fmla="*/ 174509 h 175323"/>
                      <a:gd name="connsiteX34" fmla="*/ 151283 w 191279"/>
                      <a:gd name="connsiteY34" fmla="*/ 174128 h 175323"/>
                      <a:gd name="connsiteX35" fmla="*/ 157633 w 191279"/>
                      <a:gd name="connsiteY35" fmla="*/ 167397 h 175323"/>
                      <a:gd name="connsiteX36" fmla="*/ 157760 w 191279"/>
                      <a:gd name="connsiteY36" fmla="*/ 154062 h 175323"/>
                      <a:gd name="connsiteX37" fmla="*/ 156998 w 191279"/>
                      <a:gd name="connsiteY37" fmla="*/ 132853 h 175323"/>
                      <a:gd name="connsiteX38" fmla="*/ 160681 w 191279"/>
                      <a:gd name="connsiteY38" fmla="*/ 128027 h 175323"/>
                      <a:gd name="connsiteX39" fmla="*/ 184303 w 191279"/>
                      <a:gd name="connsiteY39" fmla="*/ 113676 h 175323"/>
                      <a:gd name="connsiteX40" fmla="*/ 167920 w 191279"/>
                      <a:gd name="connsiteY40" fmla="*/ 55891 h 175323"/>
                      <a:gd name="connsiteX41" fmla="*/ 158268 w 191279"/>
                      <a:gd name="connsiteY41" fmla="*/ 76846 h 175323"/>
                      <a:gd name="connsiteX42" fmla="*/ 161951 w 191279"/>
                      <a:gd name="connsiteY42" fmla="*/ 99706 h 175323"/>
                      <a:gd name="connsiteX43" fmla="*/ 138202 w 191279"/>
                      <a:gd name="connsiteY43" fmla="*/ 103262 h 175323"/>
                      <a:gd name="connsiteX44" fmla="*/ 126518 w 191279"/>
                      <a:gd name="connsiteY44" fmla="*/ 96404 h 175323"/>
                      <a:gd name="connsiteX45" fmla="*/ 124867 w 191279"/>
                      <a:gd name="connsiteY45" fmla="*/ 85609 h 175323"/>
                      <a:gd name="connsiteX46" fmla="*/ 134138 w 191279"/>
                      <a:gd name="connsiteY46" fmla="*/ 70623 h 175323"/>
                      <a:gd name="connsiteX47" fmla="*/ 143917 w 191279"/>
                      <a:gd name="connsiteY47" fmla="*/ 68210 h 175323"/>
                      <a:gd name="connsiteX48" fmla="*/ 158268 w 191279"/>
                      <a:gd name="connsiteY48" fmla="*/ 76846 h 175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91279" h="175323">
                        <a:moveTo>
                          <a:pt x="167920" y="55891"/>
                        </a:moveTo>
                        <a:cubicBezTo>
                          <a:pt x="156998" y="48779"/>
                          <a:pt x="148616" y="43699"/>
                          <a:pt x="135662" y="37730"/>
                        </a:cubicBezTo>
                        <a:cubicBezTo>
                          <a:pt x="124486" y="32523"/>
                          <a:pt x="123978" y="37603"/>
                          <a:pt x="117120" y="51065"/>
                        </a:cubicBezTo>
                        <a:cubicBezTo>
                          <a:pt x="112802" y="59193"/>
                          <a:pt x="96673" y="88784"/>
                          <a:pt x="88164" y="103643"/>
                        </a:cubicBezTo>
                        <a:cubicBezTo>
                          <a:pt x="85751" y="107707"/>
                          <a:pt x="82195" y="106945"/>
                          <a:pt x="64034" y="100087"/>
                        </a:cubicBezTo>
                        <a:cubicBezTo>
                          <a:pt x="51842" y="95388"/>
                          <a:pt x="40031" y="90943"/>
                          <a:pt x="30760" y="88022"/>
                        </a:cubicBezTo>
                        <a:cubicBezTo>
                          <a:pt x="27077" y="86752"/>
                          <a:pt x="27839" y="84085"/>
                          <a:pt x="28347" y="81926"/>
                        </a:cubicBezTo>
                        <a:cubicBezTo>
                          <a:pt x="28855" y="80021"/>
                          <a:pt x="29998" y="75195"/>
                          <a:pt x="30760" y="73036"/>
                        </a:cubicBezTo>
                        <a:cubicBezTo>
                          <a:pt x="32030" y="68972"/>
                          <a:pt x="33046" y="68972"/>
                          <a:pt x="36729" y="69861"/>
                        </a:cubicBezTo>
                        <a:cubicBezTo>
                          <a:pt x="40412" y="71004"/>
                          <a:pt x="46000" y="72782"/>
                          <a:pt x="49683" y="74306"/>
                        </a:cubicBezTo>
                        <a:cubicBezTo>
                          <a:pt x="52858" y="75449"/>
                          <a:pt x="54128" y="74687"/>
                          <a:pt x="55271" y="71893"/>
                        </a:cubicBezTo>
                        <a:cubicBezTo>
                          <a:pt x="56414" y="68972"/>
                          <a:pt x="58573" y="63130"/>
                          <a:pt x="59970" y="58558"/>
                        </a:cubicBezTo>
                        <a:cubicBezTo>
                          <a:pt x="60478" y="56526"/>
                          <a:pt x="59843" y="55002"/>
                          <a:pt x="58065" y="54494"/>
                        </a:cubicBezTo>
                        <a:cubicBezTo>
                          <a:pt x="53366" y="52589"/>
                          <a:pt x="45873" y="50176"/>
                          <a:pt x="41682" y="48906"/>
                        </a:cubicBezTo>
                        <a:cubicBezTo>
                          <a:pt x="39142" y="48144"/>
                          <a:pt x="39142" y="45604"/>
                          <a:pt x="39650" y="43191"/>
                        </a:cubicBezTo>
                        <a:cubicBezTo>
                          <a:pt x="40412" y="40397"/>
                          <a:pt x="42444" y="34301"/>
                          <a:pt x="43333" y="31253"/>
                        </a:cubicBezTo>
                        <a:cubicBezTo>
                          <a:pt x="44222" y="28840"/>
                          <a:pt x="45619" y="27951"/>
                          <a:pt x="48667" y="28713"/>
                        </a:cubicBezTo>
                        <a:cubicBezTo>
                          <a:pt x="59462" y="31253"/>
                          <a:pt x="75718" y="36460"/>
                          <a:pt x="91720" y="43318"/>
                        </a:cubicBezTo>
                        <a:cubicBezTo>
                          <a:pt x="94133" y="44461"/>
                          <a:pt x="95657" y="43445"/>
                          <a:pt x="96546" y="41286"/>
                        </a:cubicBezTo>
                        <a:cubicBezTo>
                          <a:pt x="97054" y="40016"/>
                          <a:pt x="101499" y="29983"/>
                          <a:pt x="101499" y="29983"/>
                        </a:cubicBezTo>
                        <a:cubicBezTo>
                          <a:pt x="103912" y="24395"/>
                          <a:pt x="102261" y="23125"/>
                          <a:pt x="98705" y="21601"/>
                        </a:cubicBezTo>
                        <a:cubicBezTo>
                          <a:pt x="79147" y="13219"/>
                          <a:pt x="54763" y="5599"/>
                          <a:pt x="35332" y="773"/>
                        </a:cubicBezTo>
                        <a:cubicBezTo>
                          <a:pt x="24791" y="-1767"/>
                          <a:pt x="26569" y="1916"/>
                          <a:pt x="23775" y="12330"/>
                        </a:cubicBezTo>
                        <a:cubicBezTo>
                          <a:pt x="21743" y="20077"/>
                          <a:pt x="2058" y="89165"/>
                          <a:pt x="915" y="93483"/>
                        </a:cubicBezTo>
                        <a:cubicBezTo>
                          <a:pt x="26" y="97039"/>
                          <a:pt x="-1879" y="101230"/>
                          <a:pt x="5233" y="103262"/>
                        </a:cubicBezTo>
                        <a:cubicBezTo>
                          <a:pt x="35078" y="109993"/>
                          <a:pt x="57811" y="117740"/>
                          <a:pt x="91593" y="135901"/>
                        </a:cubicBezTo>
                        <a:cubicBezTo>
                          <a:pt x="95530" y="137933"/>
                          <a:pt x="96800" y="137171"/>
                          <a:pt x="98324" y="134377"/>
                        </a:cubicBezTo>
                        <a:cubicBezTo>
                          <a:pt x="101499" y="128662"/>
                          <a:pt x="105436" y="120280"/>
                          <a:pt x="109500" y="112660"/>
                        </a:cubicBezTo>
                        <a:cubicBezTo>
                          <a:pt x="110389" y="110755"/>
                          <a:pt x="112294" y="110628"/>
                          <a:pt x="114326" y="111517"/>
                        </a:cubicBezTo>
                        <a:cubicBezTo>
                          <a:pt x="116358" y="112406"/>
                          <a:pt x="128804" y="119518"/>
                          <a:pt x="132106" y="121550"/>
                        </a:cubicBezTo>
                        <a:cubicBezTo>
                          <a:pt x="135281" y="123455"/>
                          <a:pt x="135662" y="124725"/>
                          <a:pt x="134900" y="129297"/>
                        </a:cubicBezTo>
                        <a:cubicBezTo>
                          <a:pt x="134138" y="133996"/>
                          <a:pt x="131217" y="150506"/>
                          <a:pt x="130074" y="155840"/>
                        </a:cubicBezTo>
                        <a:cubicBezTo>
                          <a:pt x="129693" y="157491"/>
                          <a:pt x="128550" y="161174"/>
                          <a:pt x="130455" y="162571"/>
                        </a:cubicBezTo>
                        <a:lnTo>
                          <a:pt x="146457" y="174509"/>
                        </a:lnTo>
                        <a:cubicBezTo>
                          <a:pt x="148997" y="176541"/>
                          <a:pt x="151283" y="174128"/>
                          <a:pt x="151283" y="174128"/>
                        </a:cubicBezTo>
                        <a:cubicBezTo>
                          <a:pt x="151283" y="174128"/>
                          <a:pt x="155601" y="169683"/>
                          <a:pt x="157633" y="167397"/>
                        </a:cubicBezTo>
                        <a:cubicBezTo>
                          <a:pt x="159919" y="164984"/>
                          <a:pt x="158141" y="158126"/>
                          <a:pt x="157760" y="154062"/>
                        </a:cubicBezTo>
                        <a:cubicBezTo>
                          <a:pt x="157633" y="149998"/>
                          <a:pt x="156998" y="136790"/>
                          <a:pt x="156998" y="132853"/>
                        </a:cubicBezTo>
                        <a:cubicBezTo>
                          <a:pt x="156998" y="129297"/>
                          <a:pt x="157125" y="128535"/>
                          <a:pt x="160681" y="128027"/>
                        </a:cubicBezTo>
                        <a:cubicBezTo>
                          <a:pt x="170333" y="126376"/>
                          <a:pt x="177953" y="123328"/>
                          <a:pt x="184303" y="113676"/>
                        </a:cubicBezTo>
                        <a:cubicBezTo>
                          <a:pt x="201067" y="87768"/>
                          <a:pt x="184430" y="66686"/>
                          <a:pt x="167920" y="55891"/>
                        </a:cubicBezTo>
                        <a:close/>
                        <a:moveTo>
                          <a:pt x="158268" y="76846"/>
                        </a:moveTo>
                        <a:cubicBezTo>
                          <a:pt x="166650" y="83323"/>
                          <a:pt x="168047" y="90943"/>
                          <a:pt x="161951" y="99706"/>
                        </a:cubicBezTo>
                        <a:cubicBezTo>
                          <a:pt x="156236" y="107834"/>
                          <a:pt x="145822" y="107453"/>
                          <a:pt x="138202" y="103262"/>
                        </a:cubicBezTo>
                        <a:cubicBezTo>
                          <a:pt x="134519" y="101230"/>
                          <a:pt x="132614" y="100722"/>
                          <a:pt x="126518" y="96404"/>
                        </a:cubicBezTo>
                        <a:cubicBezTo>
                          <a:pt x="122200" y="93229"/>
                          <a:pt x="122073" y="90308"/>
                          <a:pt x="124867" y="85609"/>
                        </a:cubicBezTo>
                        <a:cubicBezTo>
                          <a:pt x="126899" y="82307"/>
                          <a:pt x="130582" y="76084"/>
                          <a:pt x="134138" y="70623"/>
                        </a:cubicBezTo>
                        <a:cubicBezTo>
                          <a:pt x="136932" y="65797"/>
                          <a:pt x="139345" y="65670"/>
                          <a:pt x="143917" y="68210"/>
                        </a:cubicBezTo>
                        <a:cubicBezTo>
                          <a:pt x="146711" y="69226"/>
                          <a:pt x="155220" y="74433"/>
                          <a:pt x="158268" y="7684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20" name="Kombinationstegning: figur 119">
                    <a:extLst>
                      <a:ext uri="{FF2B5EF4-FFF2-40B4-BE49-F238E27FC236}">
                        <a16:creationId xmlns:a16="http://schemas.microsoft.com/office/drawing/2014/main" id="{46719F8F-F825-48AB-90FC-D6875AB023A5}"/>
                      </a:ext>
                    </a:extLst>
                  </p:cNvPr>
                  <p:cNvSpPr/>
                  <p:nvPr/>
                </p:nvSpPr>
                <p:spPr>
                  <a:xfrm>
                    <a:off x="1044542" y="4356149"/>
                    <a:ext cx="125608" cy="85114"/>
                  </a:xfrm>
                  <a:custGeom>
                    <a:avLst/>
                    <a:gdLst>
                      <a:gd name="connsiteX0" fmla="*/ 101759 w 125608"/>
                      <a:gd name="connsiteY0" fmla="*/ 63450 h 85114"/>
                      <a:gd name="connsiteX1" fmla="*/ 77756 w 125608"/>
                      <a:gd name="connsiteY1" fmla="*/ 35764 h 85114"/>
                      <a:gd name="connsiteX2" fmla="*/ 69374 w 125608"/>
                      <a:gd name="connsiteY2" fmla="*/ 35256 h 85114"/>
                      <a:gd name="connsiteX3" fmla="*/ 59215 w 125608"/>
                      <a:gd name="connsiteY3" fmla="*/ 45670 h 85114"/>
                      <a:gd name="connsiteX4" fmla="*/ 59087 w 125608"/>
                      <a:gd name="connsiteY4" fmla="*/ 51004 h 85114"/>
                      <a:gd name="connsiteX5" fmla="*/ 71660 w 125608"/>
                      <a:gd name="connsiteY5" fmla="*/ 64974 h 85114"/>
                      <a:gd name="connsiteX6" fmla="*/ 72804 w 125608"/>
                      <a:gd name="connsiteY6" fmla="*/ 70943 h 85114"/>
                      <a:gd name="connsiteX7" fmla="*/ 62262 w 125608"/>
                      <a:gd name="connsiteY7" fmla="*/ 80468 h 85114"/>
                      <a:gd name="connsiteX8" fmla="*/ 56293 w 125608"/>
                      <a:gd name="connsiteY8" fmla="*/ 80468 h 85114"/>
                      <a:gd name="connsiteX9" fmla="*/ 42958 w 125608"/>
                      <a:gd name="connsiteY9" fmla="*/ 65991 h 85114"/>
                      <a:gd name="connsiteX10" fmla="*/ 35211 w 125608"/>
                      <a:gd name="connsiteY10" fmla="*/ 67133 h 85114"/>
                      <a:gd name="connsiteX11" fmla="*/ 19209 w 125608"/>
                      <a:gd name="connsiteY11" fmla="*/ 82881 h 85114"/>
                      <a:gd name="connsiteX12" fmla="*/ 9938 w 125608"/>
                      <a:gd name="connsiteY12" fmla="*/ 82373 h 85114"/>
                      <a:gd name="connsiteX13" fmla="*/ 2318 w 125608"/>
                      <a:gd name="connsiteY13" fmla="*/ 75261 h 85114"/>
                      <a:gd name="connsiteX14" fmla="*/ 2699 w 125608"/>
                      <a:gd name="connsiteY14" fmla="*/ 66752 h 85114"/>
                      <a:gd name="connsiteX15" fmla="*/ 61754 w 125608"/>
                      <a:gd name="connsiteY15" fmla="*/ 10491 h 85114"/>
                      <a:gd name="connsiteX16" fmla="*/ 81440 w 125608"/>
                      <a:gd name="connsiteY16" fmla="*/ 3252 h 85114"/>
                      <a:gd name="connsiteX17" fmla="*/ 124365 w 125608"/>
                      <a:gd name="connsiteY17" fmla="*/ 53417 h 85114"/>
                      <a:gd name="connsiteX18" fmla="*/ 122333 w 125608"/>
                      <a:gd name="connsiteY18" fmla="*/ 63577 h 85114"/>
                      <a:gd name="connsiteX19" fmla="*/ 113570 w 125608"/>
                      <a:gd name="connsiteY19" fmla="*/ 70816 h 85114"/>
                      <a:gd name="connsiteX20" fmla="*/ 101759 w 125608"/>
                      <a:gd name="connsiteY20" fmla="*/ 63450 h 85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5608" h="85114">
                        <a:moveTo>
                          <a:pt x="101759" y="63450"/>
                        </a:moveTo>
                        <a:cubicBezTo>
                          <a:pt x="95790" y="55704"/>
                          <a:pt x="87408" y="45797"/>
                          <a:pt x="77756" y="35764"/>
                        </a:cubicBezTo>
                        <a:cubicBezTo>
                          <a:pt x="74835" y="32208"/>
                          <a:pt x="72422" y="32208"/>
                          <a:pt x="69374" y="35256"/>
                        </a:cubicBezTo>
                        <a:cubicBezTo>
                          <a:pt x="66580" y="38050"/>
                          <a:pt x="63405" y="40972"/>
                          <a:pt x="59215" y="45670"/>
                        </a:cubicBezTo>
                        <a:cubicBezTo>
                          <a:pt x="57182" y="47956"/>
                          <a:pt x="57309" y="49226"/>
                          <a:pt x="59087" y="51004"/>
                        </a:cubicBezTo>
                        <a:cubicBezTo>
                          <a:pt x="61119" y="53036"/>
                          <a:pt x="69120" y="61799"/>
                          <a:pt x="71660" y="64974"/>
                        </a:cubicBezTo>
                        <a:cubicBezTo>
                          <a:pt x="73692" y="67387"/>
                          <a:pt x="74200" y="69038"/>
                          <a:pt x="72804" y="70943"/>
                        </a:cubicBezTo>
                        <a:cubicBezTo>
                          <a:pt x="71279" y="72848"/>
                          <a:pt x="63532" y="79325"/>
                          <a:pt x="62262" y="80468"/>
                        </a:cubicBezTo>
                        <a:cubicBezTo>
                          <a:pt x="60357" y="81992"/>
                          <a:pt x="58198" y="82500"/>
                          <a:pt x="56293" y="80468"/>
                        </a:cubicBezTo>
                        <a:cubicBezTo>
                          <a:pt x="53372" y="76912"/>
                          <a:pt x="47784" y="70816"/>
                          <a:pt x="42958" y="65991"/>
                        </a:cubicBezTo>
                        <a:cubicBezTo>
                          <a:pt x="40672" y="63704"/>
                          <a:pt x="38640" y="63577"/>
                          <a:pt x="35211" y="67133"/>
                        </a:cubicBezTo>
                        <a:cubicBezTo>
                          <a:pt x="32925" y="69419"/>
                          <a:pt x="19209" y="82881"/>
                          <a:pt x="19209" y="82881"/>
                        </a:cubicBezTo>
                        <a:cubicBezTo>
                          <a:pt x="18320" y="83770"/>
                          <a:pt x="14510" y="87707"/>
                          <a:pt x="9938" y="82373"/>
                        </a:cubicBezTo>
                        <a:lnTo>
                          <a:pt x="2318" y="75261"/>
                        </a:lnTo>
                        <a:cubicBezTo>
                          <a:pt x="1429" y="74118"/>
                          <a:pt x="-2635" y="71197"/>
                          <a:pt x="2699" y="66752"/>
                        </a:cubicBezTo>
                        <a:cubicBezTo>
                          <a:pt x="2699" y="66752"/>
                          <a:pt x="58579" y="14047"/>
                          <a:pt x="61754" y="10491"/>
                        </a:cubicBezTo>
                        <a:cubicBezTo>
                          <a:pt x="67723" y="4014"/>
                          <a:pt x="72930" y="-4876"/>
                          <a:pt x="81440" y="3252"/>
                        </a:cubicBezTo>
                        <a:cubicBezTo>
                          <a:pt x="89567" y="11380"/>
                          <a:pt x="116365" y="42622"/>
                          <a:pt x="124365" y="53417"/>
                        </a:cubicBezTo>
                        <a:cubicBezTo>
                          <a:pt x="125890" y="55449"/>
                          <a:pt x="126779" y="59386"/>
                          <a:pt x="122333" y="63577"/>
                        </a:cubicBezTo>
                        <a:cubicBezTo>
                          <a:pt x="118777" y="66879"/>
                          <a:pt x="117888" y="67641"/>
                          <a:pt x="113570" y="70816"/>
                        </a:cubicBezTo>
                        <a:cubicBezTo>
                          <a:pt x="107729" y="75388"/>
                          <a:pt x="105061" y="67895"/>
                          <a:pt x="101759" y="6345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sp>
            <p:nvSpPr>
              <p:cNvPr id="111" name="Kombinationstegning: figur 110">
                <a:extLst>
                  <a:ext uri="{FF2B5EF4-FFF2-40B4-BE49-F238E27FC236}">
                    <a16:creationId xmlns:a16="http://schemas.microsoft.com/office/drawing/2014/main" id="{C3EADDFA-C866-41D9-AB8A-A0F7892B7DD8}"/>
                  </a:ext>
                </a:extLst>
              </p:cNvPr>
              <p:cNvSpPr/>
              <p:nvPr/>
            </p:nvSpPr>
            <p:spPr>
              <a:xfrm>
                <a:off x="1100346" y="4441936"/>
                <a:ext cx="112501" cy="103481"/>
              </a:xfrm>
              <a:custGeom>
                <a:avLst/>
                <a:gdLst>
                  <a:gd name="connsiteX0" fmla="*/ 7728 w 112501"/>
                  <a:gd name="connsiteY0" fmla="*/ 79010 h 103481"/>
                  <a:gd name="connsiteX1" fmla="*/ 29445 w 112501"/>
                  <a:gd name="connsiteY1" fmla="*/ 8651 h 103481"/>
                  <a:gd name="connsiteX2" fmla="*/ 104502 w 112501"/>
                  <a:gd name="connsiteY2" fmla="*/ 23892 h 103481"/>
                  <a:gd name="connsiteX3" fmla="*/ 83293 w 112501"/>
                  <a:gd name="connsiteY3" fmla="*/ 94504 h 103481"/>
                  <a:gd name="connsiteX4" fmla="*/ 7728 w 112501"/>
                  <a:gd name="connsiteY4" fmla="*/ 79010 h 103481"/>
                  <a:gd name="connsiteX5" fmla="*/ 85452 w 112501"/>
                  <a:gd name="connsiteY5" fmla="*/ 35067 h 103481"/>
                  <a:gd name="connsiteX6" fmla="*/ 40494 w 112501"/>
                  <a:gd name="connsiteY6" fmla="*/ 30242 h 103481"/>
                  <a:gd name="connsiteX7" fmla="*/ 27540 w 112501"/>
                  <a:gd name="connsiteY7" fmla="*/ 68087 h 103481"/>
                  <a:gd name="connsiteX8" fmla="*/ 70974 w 112501"/>
                  <a:gd name="connsiteY8" fmla="*/ 73294 h 103481"/>
                  <a:gd name="connsiteX9" fmla="*/ 85452 w 112501"/>
                  <a:gd name="connsiteY9" fmla="*/ 35067 h 1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501" h="103481">
                    <a:moveTo>
                      <a:pt x="7728" y="79010"/>
                    </a:moveTo>
                    <a:cubicBezTo>
                      <a:pt x="-8655" y="50435"/>
                      <a:pt x="2140" y="24273"/>
                      <a:pt x="29445" y="8651"/>
                    </a:cubicBezTo>
                    <a:cubicBezTo>
                      <a:pt x="54718" y="-5827"/>
                      <a:pt x="89008" y="-3033"/>
                      <a:pt x="104502" y="23892"/>
                    </a:cubicBezTo>
                    <a:cubicBezTo>
                      <a:pt x="119996" y="50816"/>
                      <a:pt x="113011" y="77485"/>
                      <a:pt x="83293" y="94504"/>
                    </a:cubicBezTo>
                    <a:cubicBezTo>
                      <a:pt x="54591" y="111141"/>
                      <a:pt x="21952" y="103901"/>
                      <a:pt x="7728" y="79010"/>
                    </a:cubicBezTo>
                    <a:close/>
                    <a:moveTo>
                      <a:pt x="85452" y="35067"/>
                    </a:moveTo>
                    <a:cubicBezTo>
                      <a:pt x="77070" y="20462"/>
                      <a:pt x="57004" y="20717"/>
                      <a:pt x="40494" y="30242"/>
                    </a:cubicBezTo>
                    <a:cubicBezTo>
                      <a:pt x="26778" y="37988"/>
                      <a:pt x="19158" y="53482"/>
                      <a:pt x="27540" y="68087"/>
                    </a:cubicBezTo>
                    <a:cubicBezTo>
                      <a:pt x="37065" y="84598"/>
                      <a:pt x="57258" y="81042"/>
                      <a:pt x="70974" y="73294"/>
                    </a:cubicBezTo>
                    <a:cubicBezTo>
                      <a:pt x="86722" y="64404"/>
                      <a:pt x="92310" y="47132"/>
                      <a:pt x="85452" y="35067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12" name="Kombinationstegning: figur 111">
                <a:extLst>
                  <a:ext uri="{FF2B5EF4-FFF2-40B4-BE49-F238E27FC236}">
                    <a16:creationId xmlns:a16="http://schemas.microsoft.com/office/drawing/2014/main" id="{48107D8C-F15E-4C09-BFFC-FF1C6ADC11C7}"/>
                  </a:ext>
                </a:extLst>
              </p:cNvPr>
              <p:cNvSpPr/>
              <p:nvPr/>
            </p:nvSpPr>
            <p:spPr>
              <a:xfrm>
                <a:off x="412876" y="4403949"/>
                <a:ext cx="828630" cy="673970"/>
              </a:xfrm>
              <a:custGeom>
                <a:avLst/>
                <a:gdLst>
                  <a:gd name="connsiteX0" fmla="*/ 809752 w 828630"/>
                  <a:gd name="connsiteY0" fmla="*/ 266348 h 673970"/>
                  <a:gd name="connsiteX1" fmla="*/ 728853 w 828630"/>
                  <a:gd name="connsiteY1" fmla="*/ 257204 h 673970"/>
                  <a:gd name="connsiteX2" fmla="*/ 722884 w 828630"/>
                  <a:gd name="connsiteY2" fmla="*/ 261522 h 673970"/>
                  <a:gd name="connsiteX3" fmla="*/ 714121 w 828630"/>
                  <a:gd name="connsiteY3" fmla="*/ 321339 h 673970"/>
                  <a:gd name="connsiteX4" fmla="*/ 687578 w 828630"/>
                  <a:gd name="connsiteY4" fmla="*/ 249838 h 673970"/>
                  <a:gd name="connsiteX5" fmla="*/ 677037 w 828630"/>
                  <a:gd name="connsiteY5" fmla="*/ 231804 h 673970"/>
                  <a:gd name="connsiteX6" fmla="*/ 684149 w 828630"/>
                  <a:gd name="connsiteY6" fmla="*/ 220247 h 673970"/>
                  <a:gd name="connsiteX7" fmla="*/ 680466 w 828630"/>
                  <a:gd name="connsiteY7" fmla="*/ 218342 h 673970"/>
                  <a:gd name="connsiteX8" fmla="*/ 678561 w 828630"/>
                  <a:gd name="connsiteY8" fmla="*/ 214278 h 673970"/>
                  <a:gd name="connsiteX9" fmla="*/ 681482 w 828630"/>
                  <a:gd name="connsiteY9" fmla="*/ 204245 h 673970"/>
                  <a:gd name="connsiteX10" fmla="*/ 660527 w 828630"/>
                  <a:gd name="connsiteY10" fmla="*/ 206531 h 673970"/>
                  <a:gd name="connsiteX11" fmla="*/ 671068 w 828630"/>
                  <a:gd name="connsiteY11" fmla="*/ 188751 h 673970"/>
                  <a:gd name="connsiteX12" fmla="*/ 689864 w 828630"/>
                  <a:gd name="connsiteY12" fmla="*/ 133633 h 673970"/>
                  <a:gd name="connsiteX13" fmla="*/ 670052 w 828630"/>
                  <a:gd name="connsiteY13" fmla="*/ 90707 h 673970"/>
                  <a:gd name="connsiteX14" fmla="*/ 664845 w 828630"/>
                  <a:gd name="connsiteY14" fmla="*/ 79531 h 673970"/>
                  <a:gd name="connsiteX15" fmla="*/ 658114 w 828630"/>
                  <a:gd name="connsiteY15" fmla="*/ 78007 h 673970"/>
                  <a:gd name="connsiteX16" fmla="*/ 655574 w 828630"/>
                  <a:gd name="connsiteY16" fmla="*/ 72800 h 673970"/>
                  <a:gd name="connsiteX17" fmla="*/ 630555 w 828630"/>
                  <a:gd name="connsiteY17" fmla="*/ 46765 h 673970"/>
                  <a:gd name="connsiteX18" fmla="*/ 612902 w 828630"/>
                  <a:gd name="connsiteY18" fmla="*/ 43463 h 673970"/>
                  <a:gd name="connsiteX19" fmla="*/ 583438 w 828630"/>
                  <a:gd name="connsiteY19" fmla="*/ 38256 h 673970"/>
                  <a:gd name="connsiteX20" fmla="*/ 556895 w 828630"/>
                  <a:gd name="connsiteY20" fmla="*/ 34573 h 673970"/>
                  <a:gd name="connsiteX21" fmla="*/ 542544 w 828630"/>
                  <a:gd name="connsiteY21" fmla="*/ 4347 h 673970"/>
                  <a:gd name="connsiteX22" fmla="*/ 530606 w 828630"/>
                  <a:gd name="connsiteY22" fmla="*/ 1426 h 673970"/>
                  <a:gd name="connsiteX23" fmla="*/ 483108 w 828630"/>
                  <a:gd name="connsiteY23" fmla="*/ 29620 h 673970"/>
                  <a:gd name="connsiteX24" fmla="*/ 374269 w 828630"/>
                  <a:gd name="connsiteY24" fmla="*/ 112043 h 673970"/>
                  <a:gd name="connsiteX25" fmla="*/ 361442 w 828630"/>
                  <a:gd name="connsiteY25" fmla="*/ 122457 h 673970"/>
                  <a:gd name="connsiteX26" fmla="*/ 233680 w 828630"/>
                  <a:gd name="connsiteY26" fmla="*/ 113186 h 673970"/>
                  <a:gd name="connsiteX27" fmla="*/ 164211 w 828630"/>
                  <a:gd name="connsiteY27" fmla="*/ 140872 h 673970"/>
                  <a:gd name="connsiteX28" fmla="*/ 161798 w 828630"/>
                  <a:gd name="connsiteY28" fmla="*/ 155731 h 673970"/>
                  <a:gd name="connsiteX29" fmla="*/ 169926 w 828630"/>
                  <a:gd name="connsiteY29" fmla="*/ 170336 h 673970"/>
                  <a:gd name="connsiteX30" fmla="*/ 165608 w 828630"/>
                  <a:gd name="connsiteY30" fmla="*/ 179607 h 673970"/>
                  <a:gd name="connsiteX31" fmla="*/ 140208 w 828630"/>
                  <a:gd name="connsiteY31" fmla="*/ 181131 h 673970"/>
                  <a:gd name="connsiteX32" fmla="*/ 131826 w 828630"/>
                  <a:gd name="connsiteY32" fmla="*/ 191545 h 673970"/>
                  <a:gd name="connsiteX33" fmla="*/ 139192 w 828630"/>
                  <a:gd name="connsiteY33" fmla="*/ 208436 h 673970"/>
                  <a:gd name="connsiteX34" fmla="*/ 135255 w 828630"/>
                  <a:gd name="connsiteY34" fmla="*/ 219993 h 673970"/>
                  <a:gd name="connsiteX35" fmla="*/ 101473 w 828630"/>
                  <a:gd name="connsiteY35" fmla="*/ 241583 h 673970"/>
                  <a:gd name="connsiteX36" fmla="*/ 97917 w 828630"/>
                  <a:gd name="connsiteY36" fmla="*/ 252505 h 673970"/>
                  <a:gd name="connsiteX37" fmla="*/ 103505 w 828630"/>
                  <a:gd name="connsiteY37" fmla="*/ 262030 h 673970"/>
                  <a:gd name="connsiteX38" fmla="*/ 102616 w 828630"/>
                  <a:gd name="connsiteY38" fmla="*/ 262030 h 673970"/>
                  <a:gd name="connsiteX39" fmla="*/ 80391 w 828630"/>
                  <a:gd name="connsiteY39" fmla="*/ 258093 h 673970"/>
                  <a:gd name="connsiteX40" fmla="*/ 73914 w 828630"/>
                  <a:gd name="connsiteY40" fmla="*/ 252124 h 673970"/>
                  <a:gd name="connsiteX41" fmla="*/ 75565 w 828630"/>
                  <a:gd name="connsiteY41" fmla="*/ 222660 h 673970"/>
                  <a:gd name="connsiteX42" fmla="*/ 80391 w 828630"/>
                  <a:gd name="connsiteY42" fmla="*/ 218723 h 673970"/>
                  <a:gd name="connsiteX43" fmla="*/ 96393 w 828630"/>
                  <a:gd name="connsiteY43" fmla="*/ 220247 h 673970"/>
                  <a:gd name="connsiteX44" fmla="*/ 109982 w 828630"/>
                  <a:gd name="connsiteY44" fmla="*/ 216945 h 673970"/>
                  <a:gd name="connsiteX45" fmla="*/ 111506 w 828630"/>
                  <a:gd name="connsiteY45" fmla="*/ 204880 h 673970"/>
                  <a:gd name="connsiteX46" fmla="*/ 99822 w 828630"/>
                  <a:gd name="connsiteY46" fmla="*/ 198530 h 673970"/>
                  <a:gd name="connsiteX47" fmla="*/ 81661 w 828630"/>
                  <a:gd name="connsiteY47" fmla="*/ 196879 h 673970"/>
                  <a:gd name="connsiteX48" fmla="*/ 77978 w 828630"/>
                  <a:gd name="connsiteY48" fmla="*/ 192561 h 673970"/>
                  <a:gd name="connsiteX49" fmla="*/ 80391 w 828630"/>
                  <a:gd name="connsiteY49" fmla="*/ 174527 h 673970"/>
                  <a:gd name="connsiteX50" fmla="*/ 85217 w 828630"/>
                  <a:gd name="connsiteY50" fmla="*/ 167288 h 673970"/>
                  <a:gd name="connsiteX51" fmla="*/ 114173 w 828630"/>
                  <a:gd name="connsiteY51" fmla="*/ 158906 h 673970"/>
                  <a:gd name="connsiteX52" fmla="*/ 119888 w 828630"/>
                  <a:gd name="connsiteY52" fmla="*/ 153953 h 673970"/>
                  <a:gd name="connsiteX53" fmla="*/ 123063 w 828630"/>
                  <a:gd name="connsiteY53" fmla="*/ 140999 h 673970"/>
                  <a:gd name="connsiteX54" fmla="*/ 119761 w 828630"/>
                  <a:gd name="connsiteY54" fmla="*/ 135411 h 673970"/>
                  <a:gd name="connsiteX55" fmla="*/ 111760 w 828630"/>
                  <a:gd name="connsiteY55" fmla="*/ 132871 h 673970"/>
                  <a:gd name="connsiteX56" fmla="*/ 102235 w 828630"/>
                  <a:gd name="connsiteY56" fmla="*/ 133379 h 673970"/>
                  <a:gd name="connsiteX57" fmla="*/ 77597 w 828630"/>
                  <a:gd name="connsiteY57" fmla="*/ 145825 h 673970"/>
                  <a:gd name="connsiteX58" fmla="*/ 74422 w 828630"/>
                  <a:gd name="connsiteY58" fmla="*/ 145444 h 673970"/>
                  <a:gd name="connsiteX59" fmla="*/ 43942 w 828630"/>
                  <a:gd name="connsiteY59" fmla="*/ 125759 h 673970"/>
                  <a:gd name="connsiteX60" fmla="*/ 8890 w 828630"/>
                  <a:gd name="connsiteY60" fmla="*/ 158017 h 673970"/>
                  <a:gd name="connsiteX61" fmla="*/ 0 w 828630"/>
                  <a:gd name="connsiteY61" fmla="*/ 253648 h 673970"/>
                  <a:gd name="connsiteX62" fmla="*/ 22860 w 828630"/>
                  <a:gd name="connsiteY62" fmla="*/ 263808 h 673970"/>
                  <a:gd name="connsiteX63" fmla="*/ 90678 w 828630"/>
                  <a:gd name="connsiteY63" fmla="*/ 282604 h 673970"/>
                  <a:gd name="connsiteX64" fmla="*/ 102616 w 828630"/>
                  <a:gd name="connsiteY64" fmla="*/ 285779 h 673970"/>
                  <a:gd name="connsiteX65" fmla="*/ 111760 w 828630"/>
                  <a:gd name="connsiteY65" fmla="*/ 282477 h 673970"/>
                  <a:gd name="connsiteX66" fmla="*/ 112903 w 828630"/>
                  <a:gd name="connsiteY66" fmla="*/ 277270 h 673970"/>
                  <a:gd name="connsiteX67" fmla="*/ 122555 w 828630"/>
                  <a:gd name="connsiteY67" fmla="*/ 294161 h 673970"/>
                  <a:gd name="connsiteX68" fmla="*/ 120269 w 828630"/>
                  <a:gd name="connsiteY68" fmla="*/ 303813 h 673970"/>
                  <a:gd name="connsiteX69" fmla="*/ 114935 w 828630"/>
                  <a:gd name="connsiteY69" fmla="*/ 317148 h 673970"/>
                  <a:gd name="connsiteX70" fmla="*/ 127508 w 828630"/>
                  <a:gd name="connsiteY70" fmla="*/ 321466 h 673970"/>
                  <a:gd name="connsiteX71" fmla="*/ 138684 w 828630"/>
                  <a:gd name="connsiteY71" fmla="*/ 323498 h 673970"/>
                  <a:gd name="connsiteX72" fmla="*/ 190119 w 828630"/>
                  <a:gd name="connsiteY72" fmla="*/ 409223 h 673970"/>
                  <a:gd name="connsiteX73" fmla="*/ 190119 w 828630"/>
                  <a:gd name="connsiteY73" fmla="*/ 419383 h 673970"/>
                  <a:gd name="connsiteX74" fmla="*/ 182118 w 828630"/>
                  <a:gd name="connsiteY74" fmla="*/ 437036 h 673970"/>
                  <a:gd name="connsiteX75" fmla="*/ 198628 w 828630"/>
                  <a:gd name="connsiteY75" fmla="*/ 439957 h 673970"/>
                  <a:gd name="connsiteX76" fmla="*/ 207899 w 828630"/>
                  <a:gd name="connsiteY76" fmla="*/ 440465 h 673970"/>
                  <a:gd name="connsiteX77" fmla="*/ 231140 w 828630"/>
                  <a:gd name="connsiteY77" fmla="*/ 479835 h 673970"/>
                  <a:gd name="connsiteX78" fmla="*/ 246507 w 828630"/>
                  <a:gd name="connsiteY78" fmla="*/ 486312 h 673970"/>
                  <a:gd name="connsiteX79" fmla="*/ 277876 w 828630"/>
                  <a:gd name="connsiteY79" fmla="*/ 483772 h 673970"/>
                  <a:gd name="connsiteX80" fmla="*/ 297434 w 828630"/>
                  <a:gd name="connsiteY80" fmla="*/ 507140 h 673970"/>
                  <a:gd name="connsiteX81" fmla="*/ 311023 w 828630"/>
                  <a:gd name="connsiteY81" fmla="*/ 516030 h 673970"/>
                  <a:gd name="connsiteX82" fmla="*/ 323469 w 828630"/>
                  <a:gd name="connsiteY82" fmla="*/ 531397 h 673970"/>
                  <a:gd name="connsiteX83" fmla="*/ 330200 w 828630"/>
                  <a:gd name="connsiteY83" fmla="*/ 537366 h 673970"/>
                  <a:gd name="connsiteX84" fmla="*/ 329057 w 828630"/>
                  <a:gd name="connsiteY84" fmla="*/ 540160 h 673970"/>
                  <a:gd name="connsiteX85" fmla="*/ 289560 w 828630"/>
                  <a:gd name="connsiteY85" fmla="*/ 530381 h 673970"/>
                  <a:gd name="connsiteX86" fmla="*/ 243205 w 828630"/>
                  <a:gd name="connsiteY86" fmla="*/ 566830 h 673970"/>
                  <a:gd name="connsiteX87" fmla="*/ 272669 w 828630"/>
                  <a:gd name="connsiteY87" fmla="*/ 633886 h 673970"/>
                  <a:gd name="connsiteX88" fmla="*/ 312166 w 828630"/>
                  <a:gd name="connsiteY88" fmla="*/ 646459 h 673970"/>
                  <a:gd name="connsiteX89" fmla="*/ 324231 w 828630"/>
                  <a:gd name="connsiteY89" fmla="*/ 640109 h 673970"/>
                  <a:gd name="connsiteX90" fmla="*/ 327787 w 828630"/>
                  <a:gd name="connsiteY90" fmla="*/ 626774 h 673970"/>
                  <a:gd name="connsiteX91" fmla="*/ 349377 w 828630"/>
                  <a:gd name="connsiteY91" fmla="*/ 555908 h 673970"/>
                  <a:gd name="connsiteX92" fmla="*/ 351028 w 828630"/>
                  <a:gd name="connsiteY92" fmla="*/ 555019 h 673970"/>
                  <a:gd name="connsiteX93" fmla="*/ 365633 w 828630"/>
                  <a:gd name="connsiteY93" fmla="*/ 557432 h 673970"/>
                  <a:gd name="connsiteX94" fmla="*/ 376047 w 828630"/>
                  <a:gd name="connsiteY94" fmla="*/ 558194 h 673970"/>
                  <a:gd name="connsiteX95" fmla="*/ 376047 w 828630"/>
                  <a:gd name="connsiteY95" fmla="*/ 559337 h 673970"/>
                  <a:gd name="connsiteX96" fmla="*/ 360680 w 828630"/>
                  <a:gd name="connsiteY96" fmla="*/ 579149 h 673970"/>
                  <a:gd name="connsiteX97" fmla="*/ 369062 w 828630"/>
                  <a:gd name="connsiteY97" fmla="*/ 621059 h 673970"/>
                  <a:gd name="connsiteX98" fmla="*/ 406019 w 828630"/>
                  <a:gd name="connsiteY98" fmla="*/ 672494 h 673970"/>
                  <a:gd name="connsiteX99" fmla="*/ 413258 w 828630"/>
                  <a:gd name="connsiteY99" fmla="*/ 672494 h 673970"/>
                  <a:gd name="connsiteX100" fmla="*/ 450342 w 828630"/>
                  <a:gd name="connsiteY100" fmla="*/ 621059 h 673970"/>
                  <a:gd name="connsiteX101" fmla="*/ 458724 w 828630"/>
                  <a:gd name="connsiteY101" fmla="*/ 579149 h 673970"/>
                  <a:gd name="connsiteX102" fmla="*/ 433324 w 828630"/>
                  <a:gd name="connsiteY102" fmla="*/ 557559 h 673970"/>
                  <a:gd name="connsiteX103" fmla="*/ 411988 w 828630"/>
                  <a:gd name="connsiteY103" fmla="*/ 570386 h 673970"/>
                  <a:gd name="connsiteX104" fmla="*/ 409575 w 828630"/>
                  <a:gd name="connsiteY104" fmla="*/ 571656 h 673970"/>
                  <a:gd name="connsiteX105" fmla="*/ 407289 w 828630"/>
                  <a:gd name="connsiteY105" fmla="*/ 570386 h 673970"/>
                  <a:gd name="connsiteX106" fmla="*/ 394716 w 828630"/>
                  <a:gd name="connsiteY106" fmla="*/ 559591 h 673970"/>
                  <a:gd name="connsiteX107" fmla="*/ 394843 w 828630"/>
                  <a:gd name="connsiteY107" fmla="*/ 558829 h 673970"/>
                  <a:gd name="connsiteX108" fmla="*/ 414528 w 828630"/>
                  <a:gd name="connsiteY108" fmla="*/ 550066 h 673970"/>
                  <a:gd name="connsiteX109" fmla="*/ 435737 w 828630"/>
                  <a:gd name="connsiteY109" fmla="*/ 530889 h 673970"/>
                  <a:gd name="connsiteX110" fmla="*/ 463804 w 828630"/>
                  <a:gd name="connsiteY110" fmla="*/ 528349 h 673970"/>
                  <a:gd name="connsiteX111" fmla="*/ 493268 w 828630"/>
                  <a:gd name="connsiteY111" fmla="*/ 546002 h 673970"/>
                  <a:gd name="connsiteX112" fmla="*/ 493649 w 828630"/>
                  <a:gd name="connsiteY112" fmla="*/ 547145 h 673970"/>
                  <a:gd name="connsiteX113" fmla="*/ 490474 w 828630"/>
                  <a:gd name="connsiteY113" fmla="*/ 551590 h 673970"/>
                  <a:gd name="connsiteX114" fmla="*/ 488188 w 828630"/>
                  <a:gd name="connsiteY114" fmla="*/ 551717 h 673970"/>
                  <a:gd name="connsiteX115" fmla="*/ 481711 w 828630"/>
                  <a:gd name="connsiteY115" fmla="*/ 545748 h 673970"/>
                  <a:gd name="connsiteX116" fmla="*/ 478790 w 828630"/>
                  <a:gd name="connsiteY116" fmla="*/ 545621 h 673970"/>
                  <a:gd name="connsiteX117" fmla="*/ 469011 w 828630"/>
                  <a:gd name="connsiteY117" fmla="*/ 549177 h 673970"/>
                  <a:gd name="connsiteX118" fmla="*/ 465455 w 828630"/>
                  <a:gd name="connsiteY118" fmla="*/ 554765 h 673970"/>
                  <a:gd name="connsiteX119" fmla="*/ 476631 w 828630"/>
                  <a:gd name="connsiteY119" fmla="*/ 591849 h 673970"/>
                  <a:gd name="connsiteX120" fmla="*/ 486156 w 828630"/>
                  <a:gd name="connsiteY120" fmla="*/ 595532 h 673970"/>
                  <a:gd name="connsiteX121" fmla="*/ 498094 w 828630"/>
                  <a:gd name="connsiteY121" fmla="*/ 590579 h 673970"/>
                  <a:gd name="connsiteX122" fmla="*/ 500634 w 828630"/>
                  <a:gd name="connsiteY122" fmla="*/ 583467 h 673970"/>
                  <a:gd name="connsiteX123" fmla="*/ 503809 w 828630"/>
                  <a:gd name="connsiteY123" fmla="*/ 564163 h 673970"/>
                  <a:gd name="connsiteX124" fmla="*/ 516636 w 828630"/>
                  <a:gd name="connsiteY124" fmla="*/ 557686 h 673970"/>
                  <a:gd name="connsiteX125" fmla="*/ 554355 w 828630"/>
                  <a:gd name="connsiteY125" fmla="*/ 582959 h 673970"/>
                  <a:gd name="connsiteX126" fmla="*/ 536575 w 828630"/>
                  <a:gd name="connsiteY126" fmla="*/ 624488 h 673970"/>
                  <a:gd name="connsiteX127" fmla="*/ 515747 w 828630"/>
                  <a:gd name="connsiteY127" fmla="*/ 622202 h 673970"/>
                  <a:gd name="connsiteX128" fmla="*/ 504190 w 828630"/>
                  <a:gd name="connsiteY128" fmla="*/ 608994 h 673970"/>
                  <a:gd name="connsiteX129" fmla="*/ 498602 w 828630"/>
                  <a:gd name="connsiteY129" fmla="*/ 608232 h 673970"/>
                  <a:gd name="connsiteX130" fmla="*/ 488950 w 828630"/>
                  <a:gd name="connsiteY130" fmla="*/ 612550 h 673970"/>
                  <a:gd name="connsiteX131" fmla="*/ 485648 w 828630"/>
                  <a:gd name="connsiteY131" fmla="*/ 620551 h 673970"/>
                  <a:gd name="connsiteX132" fmla="*/ 540385 w 828630"/>
                  <a:gd name="connsiteY132" fmla="*/ 645062 h 673970"/>
                  <a:gd name="connsiteX133" fmla="*/ 578485 w 828630"/>
                  <a:gd name="connsiteY133" fmla="*/ 575466 h 673970"/>
                  <a:gd name="connsiteX134" fmla="*/ 543179 w 828630"/>
                  <a:gd name="connsiteY134" fmla="*/ 538382 h 673970"/>
                  <a:gd name="connsiteX135" fmla="*/ 542417 w 828630"/>
                  <a:gd name="connsiteY135" fmla="*/ 536858 h 673970"/>
                  <a:gd name="connsiteX136" fmla="*/ 561721 w 828630"/>
                  <a:gd name="connsiteY136" fmla="*/ 527206 h 673970"/>
                  <a:gd name="connsiteX137" fmla="*/ 572516 w 828630"/>
                  <a:gd name="connsiteY137" fmla="*/ 530762 h 673970"/>
                  <a:gd name="connsiteX138" fmla="*/ 602361 w 828630"/>
                  <a:gd name="connsiteY138" fmla="*/ 583848 h 673970"/>
                  <a:gd name="connsiteX139" fmla="*/ 610870 w 828630"/>
                  <a:gd name="connsiteY139" fmla="*/ 600612 h 673970"/>
                  <a:gd name="connsiteX140" fmla="*/ 623316 w 828630"/>
                  <a:gd name="connsiteY140" fmla="*/ 604295 h 673970"/>
                  <a:gd name="connsiteX141" fmla="*/ 633857 w 828630"/>
                  <a:gd name="connsiteY141" fmla="*/ 597564 h 673970"/>
                  <a:gd name="connsiteX142" fmla="*/ 629158 w 828630"/>
                  <a:gd name="connsiteY142" fmla="*/ 581562 h 673970"/>
                  <a:gd name="connsiteX143" fmla="*/ 603123 w 828630"/>
                  <a:gd name="connsiteY143" fmla="*/ 542065 h 673970"/>
                  <a:gd name="connsiteX144" fmla="*/ 602742 w 828630"/>
                  <a:gd name="connsiteY144" fmla="*/ 534064 h 673970"/>
                  <a:gd name="connsiteX145" fmla="*/ 609600 w 828630"/>
                  <a:gd name="connsiteY145" fmla="*/ 534191 h 673970"/>
                  <a:gd name="connsiteX146" fmla="*/ 659003 w 828630"/>
                  <a:gd name="connsiteY146" fmla="*/ 557432 h 673970"/>
                  <a:gd name="connsiteX147" fmla="*/ 669163 w 828630"/>
                  <a:gd name="connsiteY147" fmla="*/ 563147 h 673970"/>
                  <a:gd name="connsiteX148" fmla="*/ 681609 w 828630"/>
                  <a:gd name="connsiteY148" fmla="*/ 563147 h 673970"/>
                  <a:gd name="connsiteX149" fmla="*/ 708025 w 828630"/>
                  <a:gd name="connsiteY149" fmla="*/ 538636 h 673970"/>
                  <a:gd name="connsiteX150" fmla="*/ 704723 w 828630"/>
                  <a:gd name="connsiteY150" fmla="*/ 528095 h 673970"/>
                  <a:gd name="connsiteX151" fmla="*/ 646049 w 828630"/>
                  <a:gd name="connsiteY151" fmla="*/ 466246 h 673970"/>
                  <a:gd name="connsiteX152" fmla="*/ 646430 w 828630"/>
                  <a:gd name="connsiteY152" fmla="*/ 464341 h 673970"/>
                  <a:gd name="connsiteX153" fmla="*/ 655320 w 828630"/>
                  <a:gd name="connsiteY153" fmla="*/ 455070 h 673970"/>
                  <a:gd name="connsiteX154" fmla="*/ 664464 w 828630"/>
                  <a:gd name="connsiteY154" fmla="*/ 455959 h 673970"/>
                  <a:gd name="connsiteX155" fmla="*/ 717169 w 828630"/>
                  <a:gd name="connsiteY155" fmla="*/ 502695 h 673970"/>
                  <a:gd name="connsiteX156" fmla="*/ 734187 w 828630"/>
                  <a:gd name="connsiteY156" fmla="*/ 509426 h 673970"/>
                  <a:gd name="connsiteX157" fmla="*/ 743458 w 828630"/>
                  <a:gd name="connsiteY157" fmla="*/ 498123 h 673970"/>
                  <a:gd name="connsiteX158" fmla="*/ 735457 w 828630"/>
                  <a:gd name="connsiteY158" fmla="*/ 484915 h 673970"/>
                  <a:gd name="connsiteX159" fmla="*/ 675640 w 828630"/>
                  <a:gd name="connsiteY159" fmla="*/ 437544 h 673970"/>
                  <a:gd name="connsiteX160" fmla="*/ 675259 w 828630"/>
                  <a:gd name="connsiteY160" fmla="*/ 429162 h 673970"/>
                  <a:gd name="connsiteX161" fmla="*/ 675132 w 828630"/>
                  <a:gd name="connsiteY161" fmla="*/ 429162 h 673970"/>
                  <a:gd name="connsiteX162" fmla="*/ 681228 w 828630"/>
                  <a:gd name="connsiteY162" fmla="*/ 419637 h 673970"/>
                  <a:gd name="connsiteX163" fmla="*/ 681990 w 828630"/>
                  <a:gd name="connsiteY163" fmla="*/ 418875 h 673970"/>
                  <a:gd name="connsiteX164" fmla="*/ 690753 w 828630"/>
                  <a:gd name="connsiteY164" fmla="*/ 418367 h 673970"/>
                  <a:gd name="connsiteX165" fmla="*/ 747395 w 828630"/>
                  <a:gd name="connsiteY165" fmla="*/ 454562 h 673970"/>
                  <a:gd name="connsiteX166" fmla="*/ 768604 w 828630"/>
                  <a:gd name="connsiteY166" fmla="*/ 460912 h 673970"/>
                  <a:gd name="connsiteX167" fmla="*/ 775081 w 828630"/>
                  <a:gd name="connsiteY167" fmla="*/ 450752 h 673970"/>
                  <a:gd name="connsiteX168" fmla="*/ 758571 w 828630"/>
                  <a:gd name="connsiteY168" fmla="*/ 434750 h 673970"/>
                  <a:gd name="connsiteX169" fmla="*/ 714883 w 828630"/>
                  <a:gd name="connsiteY169" fmla="*/ 408969 h 673970"/>
                  <a:gd name="connsiteX170" fmla="*/ 712851 w 828630"/>
                  <a:gd name="connsiteY170" fmla="*/ 405413 h 673970"/>
                  <a:gd name="connsiteX171" fmla="*/ 713613 w 828630"/>
                  <a:gd name="connsiteY171" fmla="*/ 402873 h 673970"/>
                  <a:gd name="connsiteX172" fmla="*/ 719963 w 828630"/>
                  <a:gd name="connsiteY172" fmla="*/ 400841 h 673970"/>
                  <a:gd name="connsiteX173" fmla="*/ 787400 w 828630"/>
                  <a:gd name="connsiteY173" fmla="*/ 406556 h 673970"/>
                  <a:gd name="connsiteX174" fmla="*/ 799465 w 828630"/>
                  <a:gd name="connsiteY174" fmla="*/ 401222 h 673970"/>
                  <a:gd name="connsiteX175" fmla="*/ 811657 w 828630"/>
                  <a:gd name="connsiteY175" fmla="*/ 365916 h 673970"/>
                  <a:gd name="connsiteX176" fmla="*/ 797306 w 828630"/>
                  <a:gd name="connsiteY176" fmla="*/ 355121 h 673970"/>
                  <a:gd name="connsiteX177" fmla="*/ 734187 w 828630"/>
                  <a:gd name="connsiteY177" fmla="*/ 334674 h 673970"/>
                  <a:gd name="connsiteX178" fmla="*/ 732917 w 828630"/>
                  <a:gd name="connsiteY178" fmla="*/ 331118 h 673970"/>
                  <a:gd name="connsiteX179" fmla="*/ 742188 w 828630"/>
                  <a:gd name="connsiteY179" fmla="*/ 286160 h 673970"/>
                  <a:gd name="connsiteX180" fmla="*/ 749808 w 828630"/>
                  <a:gd name="connsiteY180" fmla="*/ 281461 h 673970"/>
                  <a:gd name="connsiteX181" fmla="*/ 759841 w 828630"/>
                  <a:gd name="connsiteY181" fmla="*/ 282604 h 673970"/>
                  <a:gd name="connsiteX182" fmla="*/ 763905 w 828630"/>
                  <a:gd name="connsiteY182" fmla="*/ 287303 h 673970"/>
                  <a:gd name="connsiteX183" fmla="*/ 760984 w 828630"/>
                  <a:gd name="connsiteY183" fmla="*/ 304575 h 673970"/>
                  <a:gd name="connsiteX184" fmla="*/ 764667 w 828630"/>
                  <a:gd name="connsiteY184" fmla="*/ 310925 h 673970"/>
                  <a:gd name="connsiteX185" fmla="*/ 775970 w 828630"/>
                  <a:gd name="connsiteY185" fmla="*/ 312576 h 673970"/>
                  <a:gd name="connsiteX186" fmla="*/ 780923 w 828630"/>
                  <a:gd name="connsiteY186" fmla="*/ 307369 h 673970"/>
                  <a:gd name="connsiteX187" fmla="*/ 783717 w 828630"/>
                  <a:gd name="connsiteY187" fmla="*/ 290478 h 673970"/>
                  <a:gd name="connsiteX188" fmla="*/ 788416 w 828630"/>
                  <a:gd name="connsiteY188" fmla="*/ 287176 h 673970"/>
                  <a:gd name="connsiteX189" fmla="*/ 798576 w 828630"/>
                  <a:gd name="connsiteY189" fmla="*/ 288446 h 673970"/>
                  <a:gd name="connsiteX190" fmla="*/ 803529 w 828630"/>
                  <a:gd name="connsiteY190" fmla="*/ 293780 h 673970"/>
                  <a:gd name="connsiteX191" fmla="*/ 798576 w 828630"/>
                  <a:gd name="connsiteY191" fmla="*/ 327181 h 673970"/>
                  <a:gd name="connsiteX192" fmla="*/ 801497 w 828630"/>
                  <a:gd name="connsiteY192" fmla="*/ 338865 h 673970"/>
                  <a:gd name="connsiteX193" fmla="*/ 813054 w 828630"/>
                  <a:gd name="connsiteY193" fmla="*/ 341278 h 673970"/>
                  <a:gd name="connsiteX194" fmla="*/ 818769 w 828630"/>
                  <a:gd name="connsiteY194" fmla="*/ 336325 h 673970"/>
                  <a:gd name="connsiteX195" fmla="*/ 828421 w 828630"/>
                  <a:gd name="connsiteY195" fmla="*/ 272952 h 673970"/>
                  <a:gd name="connsiteX196" fmla="*/ 809752 w 828630"/>
                  <a:gd name="connsiteY196" fmla="*/ 266348 h 673970"/>
                  <a:gd name="connsiteX197" fmla="*/ 51816 w 828630"/>
                  <a:gd name="connsiteY197" fmla="*/ 246790 h 673970"/>
                  <a:gd name="connsiteX198" fmla="*/ 46990 w 828630"/>
                  <a:gd name="connsiteY198" fmla="*/ 249203 h 673970"/>
                  <a:gd name="connsiteX199" fmla="*/ 26035 w 828630"/>
                  <a:gd name="connsiteY199" fmla="*/ 244250 h 673970"/>
                  <a:gd name="connsiteX200" fmla="*/ 22352 w 828630"/>
                  <a:gd name="connsiteY200" fmla="*/ 237392 h 673970"/>
                  <a:gd name="connsiteX201" fmla="*/ 23622 w 828630"/>
                  <a:gd name="connsiteY201" fmla="*/ 219358 h 673970"/>
                  <a:gd name="connsiteX202" fmla="*/ 28829 w 828630"/>
                  <a:gd name="connsiteY202" fmla="*/ 213770 h 673970"/>
                  <a:gd name="connsiteX203" fmla="*/ 51308 w 828630"/>
                  <a:gd name="connsiteY203" fmla="*/ 216564 h 673970"/>
                  <a:gd name="connsiteX204" fmla="*/ 54229 w 828630"/>
                  <a:gd name="connsiteY204" fmla="*/ 218596 h 673970"/>
                  <a:gd name="connsiteX205" fmla="*/ 51816 w 828630"/>
                  <a:gd name="connsiteY205" fmla="*/ 246790 h 673970"/>
                  <a:gd name="connsiteX206" fmla="*/ 57912 w 828630"/>
                  <a:gd name="connsiteY206" fmla="*/ 192053 h 673970"/>
                  <a:gd name="connsiteX207" fmla="*/ 55372 w 828630"/>
                  <a:gd name="connsiteY207" fmla="*/ 193704 h 673970"/>
                  <a:gd name="connsiteX208" fmla="*/ 30988 w 828630"/>
                  <a:gd name="connsiteY208" fmla="*/ 191291 h 673970"/>
                  <a:gd name="connsiteX209" fmla="*/ 26670 w 828630"/>
                  <a:gd name="connsiteY209" fmla="*/ 186465 h 673970"/>
                  <a:gd name="connsiteX210" fmla="*/ 27813 w 828630"/>
                  <a:gd name="connsiteY210" fmla="*/ 173638 h 673970"/>
                  <a:gd name="connsiteX211" fmla="*/ 44323 w 828630"/>
                  <a:gd name="connsiteY211" fmla="*/ 151032 h 673970"/>
                  <a:gd name="connsiteX212" fmla="*/ 60071 w 828630"/>
                  <a:gd name="connsiteY212" fmla="*/ 170209 h 673970"/>
                  <a:gd name="connsiteX213" fmla="*/ 57912 w 828630"/>
                  <a:gd name="connsiteY213" fmla="*/ 192053 h 673970"/>
                  <a:gd name="connsiteX214" fmla="*/ 323850 w 828630"/>
                  <a:gd name="connsiteY214" fmla="*/ 563528 h 673970"/>
                  <a:gd name="connsiteX215" fmla="*/ 306959 w 828630"/>
                  <a:gd name="connsiteY215" fmla="*/ 616106 h 673970"/>
                  <a:gd name="connsiteX216" fmla="*/ 300228 w 828630"/>
                  <a:gd name="connsiteY216" fmla="*/ 619408 h 673970"/>
                  <a:gd name="connsiteX217" fmla="*/ 292100 w 828630"/>
                  <a:gd name="connsiteY217" fmla="*/ 616995 h 673970"/>
                  <a:gd name="connsiteX218" fmla="*/ 266700 w 828630"/>
                  <a:gd name="connsiteY218" fmla="*/ 575466 h 673970"/>
                  <a:gd name="connsiteX219" fmla="*/ 295529 w 828630"/>
                  <a:gd name="connsiteY219" fmla="*/ 552606 h 673970"/>
                  <a:gd name="connsiteX220" fmla="*/ 322961 w 828630"/>
                  <a:gd name="connsiteY220" fmla="*/ 561115 h 673970"/>
                  <a:gd name="connsiteX221" fmla="*/ 323850 w 828630"/>
                  <a:gd name="connsiteY221" fmla="*/ 563528 h 673970"/>
                  <a:gd name="connsiteX222" fmla="*/ 435229 w 828630"/>
                  <a:gd name="connsiteY222" fmla="*/ 622075 h 673970"/>
                  <a:gd name="connsiteX223" fmla="*/ 432308 w 828630"/>
                  <a:gd name="connsiteY223" fmla="*/ 627282 h 673970"/>
                  <a:gd name="connsiteX224" fmla="*/ 427101 w 828630"/>
                  <a:gd name="connsiteY224" fmla="*/ 626393 h 673970"/>
                  <a:gd name="connsiteX225" fmla="*/ 427101 w 828630"/>
                  <a:gd name="connsiteY225" fmla="*/ 621567 h 673970"/>
                  <a:gd name="connsiteX226" fmla="*/ 430022 w 828630"/>
                  <a:gd name="connsiteY226" fmla="*/ 618392 h 673970"/>
                  <a:gd name="connsiteX227" fmla="*/ 433197 w 828630"/>
                  <a:gd name="connsiteY227" fmla="*/ 618392 h 673970"/>
                  <a:gd name="connsiteX228" fmla="*/ 435229 w 828630"/>
                  <a:gd name="connsiteY228" fmla="*/ 622075 h 673970"/>
                  <a:gd name="connsiteX229" fmla="*/ 427101 w 828630"/>
                  <a:gd name="connsiteY229" fmla="*/ 580419 h 673970"/>
                  <a:gd name="connsiteX230" fmla="*/ 433959 w 828630"/>
                  <a:gd name="connsiteY230" fmla="*/ 576101 h 673970"/>
                  <a:gd name="connsiteX231" fmla="*/ 440817 w 828630"/>
                  <a:gd name="connsiteY231" fmla="*/ 580419 h 673970"/>
                  <a:gd name="connsiteX232" fmla="*/ 438531 w 828630"/>
                  <a:gd name="connsiteY232" fmla="*/ 583721 h 673970"/>
                  <a:gd name="connsiteX233" fmla="*/ 429387 w 828630"/>
                  <a:gd name="connsiteY233" fmla="*/ 583721 h 673970"/>
                  <a:gd name="connsiteX234" fmla="*/ 427101 w 828630"/>
                  <a:gd name="connsiteY234" fmla="*/ 580419 h 673970"/>
                  <a:gd name="connsiteX235" fmla="*/ 426847 w 828630"/>
                  <a:gd name="connsiteY235" fmla="*/ 598834 h 673970"/>
                  <a:gd name="connsiteX236" fmla="*/ 430530 w 828630"/>
                  <a:gd name="connsiteY236" fmla="*/ 595659 h 673970"/>
                  <a:gd name="connsiteX237" fmla="*/ 438277 w 828630"/>
                  <a:gd name="connsiteY237" fmla="*/ 595659 h 673970"/>
                  <a:gd name="connsiteX238" fmla="*/ 441071 w 828630"/>
                  <a:gd name="connsiteY238" fmla="*/ 599215 h 673970"/>
                  <a:gd name="connsiteX239" fmla="*/ 440182 w 828630"/>
                  <a:gd name="connsiteY239" fmla="*/ 604422 h 673970"/>
                  <a:gd name="connsiteX240" fmla="*/ 435737 w 828630"/>
                  <a:gd name="connsiteY240" fmla="*/ 606962 h 673970"/>
                  <a:gd name="connsiteX241" fmla="*/ 430022 w 828630"/>
                  <a:gd name="connsiteY241" fmla="*/ 606962 h 673970"/>
                  <a:gd name="connsiteX242" fmla="*/ 426847 w 828630"/>
                  <a:gd name="connsiteY242" fmla="*/ 604168 h 673970"/>
                  <a:gd name="connsiteX243" fmla="*/ 426847 w 828630"/>
                  <a:gd name="connsiteY243" fmla="*/ 598834 h 673970"/>
                  <a:gd name="connsiteX244" fmla="*/ 414655 w 828630"/>
                  <a:gd name="connsiteY244" fmla="*/ 648237 h 673970"/>
                  <a:gd name="connsiteX245" fmla="*/ 409321 w 828630"/>
                  <a:gd name="connsiteY245" fmla="*/ 652174 h 673970"/>
                  <a:gd name="connsiteX246" fmla="*/ 403987 w 828630"/>
                  <a:gd name="connsiteY246" fmla="*/ 648237 h 673970"/>
                  <a:gd name="connsiteX247" fmla="*/ 403225 w 828630"/>
                  <a:gd name="connsiteY247" fmla="*/ 643411 h 673970"/>
                  <a:gd name="connsiteX248" fmla="*/ 406781 w 828630"/>
                  <a:gd name="connsiteY248" fmla="*/ 640236 h 673970"/>
                  <a:gd name="connsiteX249" fmla="*/ 411988 w 828630"/>
                  <a:gd name="connsiteY249" fmla="*/ 640236 h 673970"/>
                  <a:gd name="connsiteX250" fmla="*/ 415544 w 828630"/>
                  <a:gd name="connsiteY250" fmla="*/ 643411 h 673970"/>
                  <a:gd name="connsiteX251" fmla="*/ 414655 w 828630"/>
                  <a:gd name="connsiteY251" fmla="*/ 648237 h 673970"/>
                  <a:gd name="connsiteX252" fmla="*/ 403098 w 828630"/>
                  <a:gd name="connsiteY252" fmla="*/ 598834 h 673970"/>
                  <a:gd name="connsiteX253" fmla="*/ 406781 w 828630"/>
                  <a:gd name="connsiteY253" fmla="*/ 595278 h 673970"/>
                  <a:gd name="connsiteX254" fmla="*/ 411734 w 828630"/>
                  <a:gd name="connsiteY254" fmla="*/ 595278 h 673970"/>
                  <a:gd name="connsiteX255" fmla="*/ 415671 w 828630"/>
                  <a:gd name="connsiteY255" fmla="*/ 598834 h 673970"/>
                  <a:gd name="connsiteX256" fmla="*/ 415671 w 828630"/>
                  <a:gd name="connsiteY256" fmla="*/ 603660 h 673970"/>
                  <a:gd name="connsiteX257" fmla="*/ 411607 w 828630"/>
                  <a:gd name="connsiteY257" fmla="*/ 606962 h 673970"/>
                  <a:gd name="connsiteX258" fmla="*/ 406908 w 828630"/>
                  <a:gd name="connsiteY258" fmla="*/ 606962 h 673970"/>
                  <a:gd name="connsiteX259" fmla="*/ 402971 w 828630"/>
                  <a:gd name="connsiteY259" fmla="*/ 603660 h 673970"/>
                  <a:gd name="connsiteX260" fmla="*/ 403098 w 828630"/>
                  <a:gd name="connsiteY260" fmla="*/ 598834 h 673970"/>
                  <a:gd name="connsiteX261" fmla="*/ 403098 w 828630"/>
                  <a:gd name="connsiteY261" fmla="*/ 621313 h 673970"/>
                  <a:gd name="connsiteX262" fmla="*/ 406781 w 828630"/>
                  <a:gd name="connsiteY262" fmla="*/ 617757 h 673970"/>
                  <a:gd name="connsiteX263" fmla="*/ 411734 w 828630"/>
                  <a:gd name="connsiteY263" fmla="*/ 617757 h 673970"/>
                  <a:gd name="connsiteX264" fmla="*/ 415671 w 828630"/>
                  <a:gd name="connsiteY264" fmla="*/ 621313 h 673970"/>
                  <a:gd name="connsiteX265" fmla="*/ 415671 w 828630"/>
                  <a:gd name="connsiteY265" fmla="*/ 626139 h 673970"/>
                  <a:gd name="connsiteX266" fmla="*/ 411607 w 828630"/>
                  <a:gd name="connsiteY266" fmla="*/ 629441 h 673970"/>
                  <a:gd name="connsiteX267" fmla="*/ 406908 w 828630"/>
                  <a:gd name="connsiteY267" fmla="*/ 629441 h 673970"/>
                  <a:gd name="connsiteX268" fmla="*/ 402971 w 828630"/>
                  <a:gd name="connsiteY268" fmla="*/ 626139 h 673970"/>
                  <a:gd name="connsiteX269" fmla="*/ 403098 w 828630"/>
                  <a:gd name="connsiteY269" fmla="*/ 621313 h 673970"/>
                  <a:gd name="connsiteX270" fmla="*/ 361950 w 828630"/>
                  <a:gd name="connsiteY270" fmla="*/ 133125 h 673970"/>
                  <a:gd name="connsiteX271" fmla="*/ 361569 w 828630"/>
                  <a:gd name="connsiteY271" fmla="*/ 133633 h 673970"/>
                  <a:gd name="connsiteX272" fmla="*/ 361950 w 828630"/>
                  <a:gd name="connsiteY272" fmla="*/ 133125 h 673970"/>
                  <a:gd name="connsiteX273" fmla="*/ 174752 w 828630"/>
                  <a:gd name="connsiteY273" fmla="*/ 146333 h 673970"/>
                  <a:gd name="connsiteX274" fmla="*/ 259461 w 828630"/>
                  <a:gd name="connsiteY274" fmla="*/ 115091 h 673970"/>
                  <a:gd name="connsiteX275" fmla="*/ 316992 w 828630"/>
                  <a:gd name="connsiteY275" fmla="*/ 113440 h 673970"/>
                  <a:gd name="connsiteX276" fmla="*/ 360426 w 828630"/>
                  <a:gd name="connsiteY276" fmla="*/ 133633 h 673970"/>
                  <a:gd name="connsiteX277" fmla="*/ 354330 w 828630"/>
                  <a:gd name="connsiteY277" fmla="*/ 131728 h 673970"/>
                  <a:gd name="connsiteX278" fmla="*/ 345059 w 828630"/>
                  <a:gd name="connsiteY278" fmla="*/ 132871 h 673970"/>
                  <a:gd name="connsiteX279" fmla="*/ 349504 w 828630"/>
                  <a:gd name="connsiteY279" fmla="*/ 140110 h 673970"/>
                  <a:gd name="connsiteX280" fmla="*/ 366395 w 828630"/>
                  <a:gd name="connsiteY280" fmla="*/ 148873 h 673970"/>
                  <a:gd name="connsiteX281" fmla="*/ 374904 w 828630"/>
                  <a:gd name="connsiteY281" fmla="*/ 156874 h 673970"/>
                  <a:gd name="connsiteX282" fmla="*/ 373761 w 828630"/>
                  <a:gd name="connsiteY282" fmla="*/ 159795 h 673970"/>
                  <a:gd name="connsiteX283" fmla="*/ 370078 w 828630"/>
                  <a:gd name="connsiteY283" fmla="*/ 157890 h 673970"/>
                  <a:gd name="connsiteX284" fmla="*/ 362331 w 828630"/>
                  <a:gd name="connsiteY284" fmla="*/ 158271 h 673970"/>
                  <a:gd name="connsiteX285" fmla="*/ 365252 w 828630"/>
                  <a:gd name="connsiteY285" fmla="*/ 165383 h 673970"/>
                  <a:gd name="connsiteX286" fmla="*/ 375666 w 828630"/>
                  <a:gd name="connsiteY286" fmla="*/ 171860 h 673970"/>
                  <a:gd name="connsiteX287" fmla="*/ 386207 w 828630"/>
                  <a:gd name="connsiteY287" fmla="*/ 183925 h 673970"/>
                  <a:gd name="connsiteX288" fmla="*/ 381508 w 828630"/>
                  <a:gd name="connsiteY288" fmla="*/ 185449 h 673970"/>
                  <a:gd name="connsiteX289" fmla="*/ 374396 w 828630"/>
                  <a:gd name="connsiteY289" fmla="*/ 185322 h 673970"/>
                  <a:gd name="connsiteX290" fmla="*/ 377952 w 828630"/>
                  <a:gd name="connsiteY290" fmla="*/ 192561 h 673970"/>
                  <a:gd name="connsiteX291" fmla="*/ 388366 w 828630"/>
                  <a:gd name="connsiteY291" fmla="*/ 199800 h 673970"/>
                  <a:gd name="connsiteX292" fmla="*/ 396875 w 828630"/>
                  <a:gd name="connsiteY292" fmla="*/ 210976 h 673970"/>
                  <a:gd name="connsiteX293" fmla="*/ 392049 w 828630"/>
                  <a:gd name="connsiteY293" fmla="*/ 213262 h 673970"/>
                  <a:gd name="connsiteX294" fmla="*/ 384429 w 828630"/>
                  <a:gd name="connsiteY294" fmla="*/ 213643 h 673970"/>
                  <a:gd name="connsiteX295" fmla="*/ 387604 w 828630"/>
                  <a:gd name="connsiteY295" fmla="*/ 219612 h 673970"/>
                  <a:gd name="connsiteX296" fmla="*/ 399542 w 828630"/>
                  <a:gd name="connsiteY296" fmla="*/ 226089 h 673970"/>
                  <a:gd name="connsiteX297" fmla="*/ 405892 w 828630"/>
                  <a:gd name="connsiteY297" fmla="*/ 233328 h 673970"/>
                  <a:gd name="connsiteX298" fmla="*/ 402971 w 828630"/>
                  <a:gd name="connsiteY298" fmla="*/ 236630 h 673970"/>
                  <a:gd name="connsiteX299" fmla="*/ 395605 w 828630"/>
                  <a:gd name="connsiteY299" fmla="*/ 237519 h 673970"/>
                  <a:gd name="connsiteX300" fmla="*/ 401955 w 828630"/>
                  <a:gd name="connsiteY300" fmla="*/ 244631 h 673970"/>
                  <a:gd name="connsiteX301" fmla="*/ 412877 w 828630"/>
                  <a:gd name="connsiteY301" fmla="*/ 251108 h 673970"/>
                  <a:gd name="connsiteX302" fmla="*/ 411226 w 828630"/>
                  <a:gd name="connsiteY302" fmla="*/ 255426 h 673970"/>
                  <a:gd name="connsiteX303" fmla="*/ 404114 w 828630"/>
                  <a:gd name="connsiteY303" fmla="*/ 256315 h 673970"/>
                  <a:gd name="connsiteX304" fmla="*/ 408813 w 828630"/>
                  <a:gd name="connsiteY304" fmla="*/ 262411 h 673970"/>
                  <a:gd name="connsiteX305" fmla="*/ 416941 w 828630"/>
                  <a:gd name="connsiteY305" fmla="*/ 265586 h 673970"/>
                  <a:gd name="connsiteX306" fmla="*/ 419862 w 828630"/>
                  <a:gd name="connsiteY306" fmla="*/ 268507 h 673970"/>
                  <a:gd name="connsiteX307" fmla="*/ 421005 w 828630"/>
                  <a:gd name="connsiteY307" fmla="*/ 271428 h 673970"/>
                  <a:gd name="connsiteX308" fmla="*/ 426212 w 828630"/>
                  <a:gd name="connsiteY308" fmla="*/ 275111 h 673970"/>
                  <a:gd name="connsiteX309" fmla="*/ 430530 w 828630"/>
                  <a:gd name="connsiteY309" fmla="*/ 268380 h 673970"/>
                  <a:gd name="connsiteX310" fmla="*/ 380238 w 828630"/>
                  <a:gd name="connsiteY310" fmla="*/ 143285 h 673970"/>
                  <a:gd name="connsiteX311" fmla="*/ 383540 w 828630"/>
                  <a:gd name="connsiteY311" fmla="*/ 114075 h 673970"/>
                  <a:gd name="connsiteX312" fmla="*/ 439293 w 828630"/>
                  <a:gd name="connsiteY312" fmla="*/ 59846 h 673970"/>
                  <a:gd name="connsiteX313" fmla="*/ 513334 w 828630"/>
                  <a:gd name="connsiteY313" fmla="*/ 26572 h 673970"/>
                  <a:gd name="connsiteX314" fmla="*/ 529463 w 828630"/>
                  <a:gd name="connsiteY314" fmla="*/ 15015 h 673970"/>
                  <a:gd name="connsiteX315" fmla="*/ 535559 w 828630"/>
                  <a:gd name="connsiteY315" fmla="*/ 15777 h 673970"/>
                  <a:gd name="connsiteX316" fmla="*/ 548005 w 828630"/>
                  <a:gd name="connsiteY316" fmla="*/ 38764 h 673970"/>
                  <a:gd name="connsiteX317" fmla="*/ 544322 w 828630"/>
                  <a:gd name="connsiteY317" fmla="*/ 46765 h 673970"/>
                  <a:gd name="connsiteX318" fmla="*/ 522986 w 828630"/>
                  <a:gd name="connsiteY318" fmla="*/ 64418 h 673970"/>
                  <a:gd name="connsiteX319" fmla="*/ 495935 w 828630"/>
                  <a:gd name="connsiteY319" fmla="*/ 74197 h 673970"/>
                  <a:gd name="connsiteX320" fmla="*/ 494030 w 828630"/>
                  <a:gd name="connsiteY320" fmla="*/ 58957 h 673970"/>
                  <a:gd name="connsiteX321" fmla="*/ 494538 w 828630"/>
                  <a:gd name="connsiteY321" fmla="*/ 52988 h 673970"/>
                  <a:gd name="connsiteX322" fmla="*/ 475996 w 828630"/>
                  <a:gd name="connsiteY322" fmla="*/ 68990 h 673970"/>
                  <a:gd name="connsiteX323" fmla="*/ 480314 w 828630"/>
                  <a:gd name="connsiteY323" fmla="*/ 87151 h 673970"/>
                  <a:gd name="connsiteX324" fmla="*/ 475996 w 828630"/>
                  <a:gd name="connsiteY324" fmla="*/ 97184 h 673970"/>
                  <a:gd name="connsiteX325" fmla="*/ 464312 w 828630"/>
                  <a:gd name="connsiteY325" fmla="*/ 71022 h 673970"/>
                  <a:gd name="connsiteX326" fmla="*/ 465074 w 828630"/>
                  <a:gd name="connsiteY326" fmla="*/ 63656 h 673970"/>
                  <a:gd name="connsiteX327" fmla="*/ 451104 w 828630"/>
                  <a:gd name="connsiteY327" fmla="*/ 73689 h 673970"/>
                  <a:gd name="connsiteX328" fmla="*/ 462407 w 828630"/>
                  <a:gd name="connsiteY328" fmla="*/ 115091 h 673970"/>
                  <a:gd name="connsiteX329" fmla="*/ 479171 w 828630"/>
                  <a:gd name="connsiteY329" fmla="*/ 122203 h 673970"/>
                  <a:gd name="connsiteX330" fmla="*/ 471043 w 828630"/>
                  <a:gd name="connsiteY330" fmla="*/ 124743 h 673970"/>
                  <a:gd name="connsiteX331" fmla="*/ 464566 w 828630"/>
                  <a:gd name="connsiteY331" fmla="*/ 125505 h 673970"/>
                  <a:gd name="connsiteX332" fmla="*/ 475488 w 828630"/>
                  <a:gd name="connsiteY332" fmla="*/ 137570 h 673970"/>
                  <a:gd name="connsiteX333" fmla="*/ 483235 w 828630"/>
                  <a:gd name="connsiteY333" fmla="*/ 145571 h 673970"/>
                  <a:gd name="connsiteX334" fmla="*/ 487680 w 828630"/>
                  <a:gd name="connsiteY334" fmla="*/ 172114 h 673970"/>
                  <a:gd name="connsiteX335" fmla="*/ 486029 w 828630"/>
                  <a:gd name="connsiteY335" fmla="*/ 178464 h 673970"/>
                  <a:gd name="connsiteX336" fmla="*/ 491998 w 828630"/>
                  <a:gd name="connsiteY336" fmla="*/ 181639 h 673970"/>
                  <a:gd name="connsiteX337" fmla="*/ 492887 w 828630"/>
                  <a:gd name="connsiteY337" fmla="*/ 195736 h 673970"/>
                  <a:gd name="connsiteX338" fmla="*/ 487553 w 828630"/>
                  <a:gd name="connsiteY338" fmla="*/ 227486 h 673970"/>
                  <a:gd name="connsiteX339" fmla="*/ 509270 w 828630"/>
                  <a:gd name="connsiteY339" fmla="*/ 250092 h 673970"/>
                  <a:gd name="connsiteX340" fmla="*/ 511302 w 828630"/>
                  <a:gd name="connsiteY340" fmla="*/ 257839 h 673970"/>
                  <a:gd name="connsiteX341" fmla="*/ 492760 w 828630"/>
                  <a:gd name="connsiteY341" fmla="*/ 281842 h 673970"/>
                  <a:gd name="connsiteX342" fmla="*/ 475107 w 828630"/>
                  <a:gd name="connsiteY342" fmla="*/ 302289 h 673970"/>
                  <a:gd name="connsiteX343" fmla="*/ 427990 w 828630"/>
                  <a:gd name="connsiteY343" fmla="*/ 279048 h 673970"/>
                  <a:gd name="connsiteX344" fmla="*/ 373761 w 828630"/>
                  <a:gd name="connsiteY344" fmla="*/ 317275 h 673970"/>
                  <a:gd name="connsiteX345" fmla="*/ 364109 w 828630"/>
                  <a:gd name="connsiteY345" fmla="*/ 336960 h 673970"/>
                  <a:gd name="connsiteX346" fmla="*/ 348488 w 828630"/>
                  <a:gd name="connsiteY346" fmla="*/ 337341 h 673970"/>
                  <a:gd name="connsiteX347" fmla="*/ 314198 w 828630"/>
                  <a:gd name="connsiteY347" fmla="*/ 327816 h 673970"/>
                  <a:gd name="connsiteX348" fmla="*/ 304038 w 828630"/>
                  <a:gd name="connsiteY348" fmla="*/ 341405 h 673970"/>
                  <a:gd name="connsiteX349" fmla="*/ 313309 w 828630"/>
                  <a:gd name="connsiteY349" fmla="*/ 355121 h 673970"/>
                  <a:gd name="connsiteX350" fmla="*/ 292862 w 828630"/>
                  <a:gd name="connsiteY350" fmla="*/ 375187 h 673970"/>
                  <a:gd name="connsiteX351" fmla="*/ 280416 w 828630"/>
                  <a:gd name="connsiteY351" fmla="*/ 372393 h 673970"/>
                  <a:gd name="connsiteX352" fmla="*/ 172212 w 828630"/>
                  <a:gd name="connsiteY352" fmla="*/ 153699 h 673970"/>
                  <a:gd name="connsiteX353" fmla="*/ 174752 w 828630"/>
                  <a:gd name="connsiteY353" fmla="*/ 146333 h 673970"/>
                  <a:gd name="connsiteX354" fmla="*/ 528447 w 828630"/>
                  <a:gd name="connsiteY354" fmla="*/ 211357 h 673970"/>
                  <a:gd name="connsiteX355" fmla="*/ 532892 w 828630"/>
                  <a:gd name="connsiteY355" fmla="*/ 221009 h 673970"/>
                  <a:gd name="connsiteX356" fmla="*/ 561848 w 828630"/>
                  <a:gd name="connsiteY356" fmla="*/ 219358 h 673970"/>
                  <a:gd name="connsiteX357" fmla="*/ 559943 w 828630"/>
                  <a:gd name="connsiteY357" fmla="*/ 223803 h 673970"/>
                  <a:gd name="connsiteX358" fmla="*/ 561594 w 828630"/>
                  <a:gd name="connsiteY358" fmla="*/ 240694 h 673970"/>
                  <a:gd name="connsiteX359" fmla="*/ 577596 w 828630"/>
                  <a:gd name="connsiteY359" fmla="*/ 245520 h 673970"/>
                  <a:gd name="connsiteX360" fmla="*/ 560705 w 828630"/>
                  <a:gd name="connsiteY360" fmla="*/ 248060 h 673970"/>
                  <a:gd name="connsiteX361" fmla="*/ 541528 w 828630"/>
                  <a:gd name="connsiteY361" fmla="*/ 246917 h 673970"/>
                  <a:gd name="connsiteX362" fmla="*/ 522224 w 828630"/>
                  <a:gd name="connsiteY362" fmla="*/ 242218 h 673970"/>
                  <a:gd name="connsiteX363" fmla="*/ 503428 w 828630"/>
                  <a:gd name="connsiteY363" fmla="*/ 223803 h 673970"/>
                  <a:gd name="connsiteX364" fmla="*/ 505841 w 828630"/>
                  <a:gd name="connsiteY364" fmla="*/ 202086 h 673970"/>
                  <a:gd name="connsiteX365" fmla="*/ 516763 w 828630"/>
                  <a:gd name="connsiteY365" fmla="*/ 197260 h 673970"/>
                  <a:gd name="connsiteX366" fmla="*/ 536575 w 828630"/>
                  <a:gd name="connsiteY366" fmla="*/ 198022 h 673970"/>
                  <a:gd name="connsiteX367" fmla="*/ 545465 w 828630"/>
                  <a:gd name="connsiteY367" fmla="*/ 189259 h 673970"/>
                  <a:gd name="connsiteX368" fmla="*/ 546227 w 828630"/>
                  <a:gd name="connsiteY368" fmla="*/ 203610 h 673970"/>
                  <a:gd name="connsiteX369" fmla="*/ 542671 w 828630"/>
                  <a:gd name="connsiteY369" fmla="*/ 204753 h 673970"/>
                  <a:gd name="connsiteX370" fmla="*/ 533908 w 828630"/>
                  <a:gd name="connsiteY370" fmla="*/ 204372 h 673970"/>
                  <a:gd name="connsiteX371" fmla="*/ 528447 w 828630"/>
                  <a:gd name="connsiteY371" fmla="*/ 211357 h 673970"/>
                  <a:gd name="connsiteX372" fmla="*/ 528447 w 828630"/>
                  <a:gd name="connsiteY372" fmla="*/ 181258 h 673970"/>
                  <a:gd name="connsiteX373" fmla="*/ 516890 w 828630"/>
                  <a:gd name="connsiteY373" fmla="*/ 179988 h 673970"/>
                  <a:gd name="connsiteX374" fmla="*/ 512064 w 828630"/>
                  <a:gd name="connsiteY374" fmla="*/ 175670 h 673970"/>
                  <a:gd name="connsiteX375" fmla="*/ 498094 w 828630"/>
                  <a:gd name="connsiteY375" fmla="*/ 156747 h 673970"/>
                  <a:gd name="connsiteX376" fmla="*/ 503428 w 828630"/>
                  <a:gd name="connsiteY376" fmla="*/ 153445 h 673970"/>
                  <a:gd name="connsiteX377" fmla="*/ 517017 w 828630"/>
                  <a:gd name="connsiteY377" fmla="*/ 167415 h 673970"/>
                  <a:gd name="connsiteX378" fmla="*/ 528701 w 828630"/>
                  <a:gd name="connsiteY378" fmla="*/ 175162 h 673970"/>
                  <a:gd name="connsiteX379" fmla="*/ 528447 w 828630"/>
                  <a:gd name="connsiteY379" fmla="*/ 181258 h 673970"/>
                  <a:gd name="connsiteX380" fmla="*/ 462661 w 828630"/>
                  <a:gd name="connsiteY380" fmla="*/ 321847 h 673970"/>
                  <a:gd name="connsiteX381" fmla="*/ 448691 w 828630"/>
                  <a:gd name="connsiteY381" fmla="*/ 328324 h 673970"/>
                  <a:gd name="connsiteX382" fmla="*/ 415290 w 828630"/>
                  <a:gd name="connsiteY382" fmla="*/ 331626 h 673970"/>
                  <a:gd name="connsiteX383" fmla="*/ 393954 w 828630"/>
                  <a:gd name="connsiteY383" fmla="*/ 333658 h 673970"/>
                  <a:gd name="connsiteX384" fmla="*/ 389001 w 828630"/>
                  <a:gd name="connsiteY384" fmla="*/ 324387 h 673970"/>
                  <a:gd name="connsiteX385" fmla="*/ 414020 w 828630"/>
                  <a:gd name="connsiteY385" fmla="*/ 295177 h 673970"/>
                  <a:gd name="connsiteX386" fmla="*/ 455041 w 828630"/>
                  <a:gd name="connsiteY386" fmla="*/ 302289 h 673970"/>
                  <a:gd name="connsiteX387" fmla="*/ 462661 w 828630"/>
                  <a:gd name="connsiteY387" fmla="*/ 321847 h 673970"/>
                  <a:gd name="connsiteX388" fmla="*/ 147447 w 828630"/>
                  <a:gd name="connsiteY388" fmla="*/ 190529 h 673970"/>
                  <a:gd name="connsiteX389" fmla="*/ 175133 w 828630"/>
                  <a:gd name="connsiteY389" fmla="*/ 190021 h 673970"/>
                  <a:gd name="connsiteX390" fmla="*/ 182245 w 828630"/>
                  <a:gd name="connsiteY390" fmla="*/ 194720 h 673970"/>
                  <a:gd name="connsiteX391" fmla="*/ 276225 w 828630"/>
                  <a:gd name="connsiteY391" fmla="*/ 383950 h 673970"/>
                  <a:gd name="connsiteX392" fmla="*/ 286258 w 828630"/>
                  <a:gd name="connsiteY392" fmla="*/ 387506 h 673970"/>
                  <a:gd name="connsiteX393" fmla="*/ 294005 w 828630"/>
                  <a:gd name="connsiteY393" fmla="*/ 388395 h 673970"/>
                  <a:gd name="connsiteX394" fmla="*/ 302895 w 828630"/>
                  <a:gd name="connsiteY394" fmla="*/ 394872 h 673970"/>
                  <a:gd name="connsiteX395" fmla="*/ 300482 w 828630"/>
                  <a:gd name="connsiteY395" fmla="*/ 403381 h 673970"/>
                  <a:gd name="connsiteX396" fmla="*/ 263906 w 828630"/>
                  <a:gd name="connsiteY396" fmla="*/ 414938 h 673970"/>
                  <a:gd name="connsiteX397" fmla="*/ 255778 w 828630"/>
                  <a:gd name="connsiteY397" fmla="*/ 410620 h 673970"/>
                  <a:gd name="connsiteX398" fmla="*/ 145923 w 828630"/>
                  <a:gd name="connsiteY398" fmla="*/ 196498 h 673970"/>
                  <a:gd name="connsiteX399" fmla="*/ 147447 w 828630"/>
                  <a:gd name="connsiteY399" fmla="*/ 190529 h 673970"/>
                  <a:gd name="connsiteX400" fmla="*/ 271272 w 828630"/>
                  <a:gd name="connsiteY400" fmla="*/ 458880 h 673970"/>
                  <a:gd name="connsiteX401" fmla="*/ 266827 w 828630"/>
                  <a:gd name="connsiteY401" fmla="*/ 461674 h 673970"/>
                  <a:gd name="connsiteX402" fmla="*/ 267716 w 828630"/>
                  <a:gd name="connsiteY402" fmla="*/ 467389 h 673970"/>
                  <a:gd name="connsiteX403" fmla="*/ 263271 w 828630"/>
                  <a:gd name="connsiteY403" fmla="*/ 466627 h 673970"/>
                  <a:gd name="connsiteX404" fmla="*/ 250063 w 828630"/>
                  <a:gd name="connsiteY404" fmla="*/ 439576 h 673970"/>
                  <a:gd name="connsiteX405" fmla="*/ 244094 w 828630"/>
                  <a:gd name="connsiteY405" fmla="*/ 437290 h 673970"/>
                  <a:gd name="connsiteX406" fmla="*/ 240157 w 828630"/>
                  <a:gd name="connsiteY406" fmla="*/ 444402 h 673970"/>
                  <a:gd name="connsiteX407" fmla="*/ 251460 w 828630"/>
                  <a:gd name="connsiteY407" fmla="*/ 465992 h 673970"/>
                  <a:gd name="connsiteX408" fmla="*/ 250571 w 828630"/>
                  <a:gd name="connsiteY408" fmla="*/ 473358 h 673970"/>
                  <a:gd name="connsiteX409" fmla="*/ 234950 w 828630"/>
                  <a:gd name="connsiteY409" fmla="*/ 463833 h 673970"/>
                  <a:gd name="connsiteX410" fmla="*/ 113030 w 828630"/>
                  <a:gd name="connsiteY410" fmla="*/ 257585 h 673970"/>
                  <a:gd name="connsiteX411" fmla="*/ 113919 w 828630"/>
                  <a:gd name="connsiteY411" fmla="*/ 247171 h 673970"/>
                  <a:gd name="connsiteX412" fmla="*/ 142875 w 828630"/>
                  <a:gd name="connsiteY412" fmla="*/ 229391 h 673970"/>
                  <a:gd name="connsiteX413" fmla="*/ 153289 w 828630"/>
                  <a:gd name="connsiteY413" fmla="*/ 234344 h 673970"/>
                  <a:gd name="connsiteX414" fmla="*/ 251079 w 828630"/>
                  <a:gd name="connsiteY414" fmla="*/ 423701 h 673970"/>
                  <a:gd name="connsiteX415" fmla="*/ 260350 w 828630"/>
                  <a:gd name="connsiteY415" fmla="*/ 426622 h 673970"/>
                  <a:gd name="connsiteX416" fmla="*/ 314706 w 828630"/>
                  <a:gd name="connsiteY416" fmla="*/ 408842 h 673970"/>
                  <a:gd name="connsiteX417" fmla="*/ 323596 w 828630"/>
                  <a:gd name="connsiteY417" fmla="*/ 409604 h 673970"/>
                  <a:gd name="connsiteX418" fmla="*/ 330073 w 828630"/>
                  <a:gd name="connsiteY418" fmla="*/ 422812 h 673970"/>
                  <a:gd name="connsiteX419" fmla="*/ 347853 w 828630"/>
                  <a:gd name="connsiteY419" fmla="*/ 422050 h 673970"/>
                  <a:gd name="connsiteX420" fmla="*/ 348615 w 828630"/>
                  <a:gd name="connsiteY420" fmla="*/ 438814 h 673970"/>
                  <a:gd name="connsiteX421" fmla="*/ 343662 w 828630"/>
                  <a:gd name="connsiteY421" fmla="*/ 445926 h 673970"/>
                  <a:gd name="connsiteX422" fmla="*/ 323596 w 828630"/>
                  <a:gd name="connsiteY422" fmla="*/ 455705 h 673970"/>
                  <a:gd name="connsiteX423" fmla="*/ 310261 w 828630"/>
                  <a:gd name="connsiteY423" fmla="*/ 457737 h 673970"/>
                  <a:gd name="connsiteX424" fmla="*/ 302260 w 828630"/>
                  <a:gd name="connsiteY424" fmla="*/ 451641 h 673970"/>
                  <a:gd name="connsiteX425" fmla="*/ 288290 w 828630"/>
                  <a:gd name="connsiteY425" fmla="*/ 439068 h 673970"/>
                  <a:gd name="connsiteX426" fmla="*/ 276733 w 828630"/>
                  <a:gd name="connsiteY426" fmla="*/ 441989 h 673970"/>
                  <a:gd name="connsiteX427" fmla="*/ 271780 w 828630"/>
                  <a:gd name="connsiteY427" fmla="*/ 439703 h 673970"/>
                  <a:gd name="connsiteX428" fmla="*/ 279908 w 828630"/>
                  <a:gd name="connsiteY428" fmla="*/ 433226 h 673970"/>
                  <a:gd name="connsiteX429" fmla="*/ 288036 w 828630"/>
                  <a:gd name="connsiteY429" fmla="*/ 427638 h 673970"/>
                  <a:gd name="connsiteX430" fmla="*/ 282829 w 828630"/>
                  <a:gd name="connsiteY430" fmla="*/ 422939 h 673970"/>
                  <a:gd name="connsiteX431" fmla="*/ 268859 w 828630"/>
                  <a:gd name="connsiteY431" fmla="*/ 427384 h 673970"/>
                  <a:gd name="connsiteX432" fmla="*/ 259969 w 828630"/>
                  <a:gd name="connsiteY432" fmla="*/ 444783 h 673970"/>
                  <a:gd name="connsiteX433" fmla="*/ 274955 w 828630"/>
                  <a:gd name="connsiteY433" fmla="*/ 451514 h 673970"/>
                  <a:gd name="connsiteX434" fmla="*/ 288163 w 828630"/>
                  <a:gd name="connsiteY434" fmla="*/ 450371 h 673970"/>
                  <a:gd name="connsiteX435" fmla="*/ 285242 w 828630"/>
                  <a:gd name="connsiteY435" fmla="*/ 457102 h 673970"/>
                  <a:gd name="connsiteX436" fmla="*/ 271272 w 828630"/>
                  <a:gd name="connsiteY436" fmla="*/ 458880 h 673970"/>
                  <a:gd name="connsiteX437" fmla="*/ 314960 w 828630"/>
                  <a:gd name="connsiteY437" fmla="*/ 495964 h 673970"/>
                  <a:gd name="connsiteX438" fmla="*/ 308864 w 828630"/>
                  <a:gd name="connsiteY438" fmla="*/ 500790 h 673970"/>
                  <a:gd name="connsiteX439" fmla="*/ 310896 w 828630"/>
                  <a:gd name="connsiteY439" fmla="*/ 495075 h 673970"/>
                  <a:gd name="connsiteX440" fmla="*/ 308610 w 828630"/>
                  <a:gd name="connsiteY440" fmla="*/ 492789 h 673970"/>
                  <a:gd name="connsiteX441" fmla="*/ 301498 w 828630"/>
                  <a:gd name="connsiteY441" fmla="*/ 494440 h 673970"/>
                  <a:gd name="connsiteX442" fmla="*/ 304673 w 828630"/>
                  <a:gd name="connsiteY442" fmla="*/ 488852 h 673970"/>
                  <a:gd name="connsiteX443" fmla="*/ 302260 w 828630"/>
                  <a:gd name="connsiteY443" fmla="*/ 484915 h 673970"/>
                  <a:gd name="connsiteX444" fmla="*/ 297053 w 828630"/>
                  <a:gd name="connsiteY444" fmla="*/ 481740 h 673970"/>
                  <a:gd name="connsiteX445" fmla="*/ 297561 w 828630"/>
                  <a:gd name="connsiteY445" fmla="*/ 476406 h 673970"/>
                  <a:gd name="connsiteX446" fmla="*/ 288036 w 828630"/>
                  <a:gd name="connsiteY446" fmla="*/ 471707 h 673970"/>
                  <a:gd name="connsiteX447" fmla="*/ 303657 w 828630"/>
                  <a:gd name="connsiteY447" fmla="*/ 466500 h 673970"/>
                  <a:gd name="connsiteX448" fmla="*/ 312547 w 828630"/>
                  <a:gd name="connsiteY448" fmla="*/ 469675 h 673970"/>
                  <a:gd name="connsiteX449" fmla="*/ 314960 w 828630"/>
                  <a:gd name="connsiteY449" fmla="*/ 476787 h 673970"/>
                  <a:gd name="connsiteX450" fmla="*/ 348996 w 828630"/>
                  <a:gd name="connsiteY450" fmla="*/ 463071 h 673970"/>
                  <a:gd name="connsiteX451" fmla="*/ 354584 w 828630"/>
                  <a:gd name="connsiteY451" fmla="*/ 465484 h 673970"/>
                  <a:gd name="connsiteX452" fmla="*/ 360553 w 828630"/>
                  <a:gd name="connsiteY452" fmla="*/ 471961 h 673970"/>
                  <a:gd name="connsiteX453" fmla="*/ 368935 w 828630"/>
                  <a:gd name="connsiteY453" fmla="*/ 461801 h 673970"/>
                  <a:gd name="connsiteX454" fmla="*/ 367665 w 828630"/>
                  <a:gd name="connsiteY454" fmla="*/ 420018 h 673970"/>
                  <a:gd name="connsiteX455" fmla="*/ 370840 w 828630"/>
                  <a:gd name="connsiteY455" fmla="*/ 412652 h 673970"/>
                  <a:gd name="connsiteX456" fmla="*/ 380492 w 828630"/>
                  <a:gd name="connsiteY456" fmla="*/ 409858 h 673970"/>
                  <a:gd name="connsiteX457" fmla="*/ 386207 w 828630"/>
                  <a:gd name="connsiteY457" fmla="*/ 414176 h 673970"/>
                  <a:gd name="connsiteX458" fmla="*/ 397891 w 828630"/>
                  <a:gd name="connsiteY458" fmla="*/ 451514 h 673970"/>
                  <a:gd name="connsiteX459" fmla="*/ 396621 w 828630"/>
                  <a:gd name="connsiteY459" fmla="*/ 460023 h 673970"/>
                  <a:gd name="connsiteX460" fmla="*/ 357759 w 828630"/>
                  <a:gd name="connsiteY460" fmla="*/ 482502 h 673970"/>
                  <a:gd name="connsiteX461" fmla="*/ 324485 w 828630"/>
                  <a:gd name="connsiteY461" fmla="*/ 499774 h 673970"/>
                  <a:gd name="connsiteX462" fmla="*/ 314960 w 828630"/>
                  <a:gd name="connsiteY462" fmla="*/ 495964 h 673970"/>
                  <a:gd name="connsiteX463" fmla="*/ 391795 w 828630"/>
                  <a:gd name="connsiteY463" fmla="*/ 626520 h 673970"/>
                  <a:gd name="connsiteX464" fmla="*/ 386207 w 828630"/>
                  <a:gd name="connsiteY464" fmla="*/ 627409 h 673970"/>
                  <a:gd name="connsiteX465" fmla="*/ 383286 w 828630"/>
                  <a:gd name="connsiteY465" fmla="*/ 622075 h 673970"/>
                  <a:gd name="connsiteX466" fmla="*/ 385572 w 828630"/>
                  <a:gd name="connsiteY466" fmla="*/ 618138 h 673970"/>
                  <a:gd name="connsiteX467" fmla="*/ 388874 w 828630"/>
                  <a:gd name="connsiteY467" fmla="*/ 618138 h 673970"/>
                  <a:gd name="connsiteX468" fmla="*/ 392049 w 828630"/>
                  <a:gd name="connsiteY468" fmla="*/ 621440 h 673970"/>
                  <a:gd name="connsiteX469" fmla="*/ 391795 w 828630"/>
                  <a:gd name="connsiteY469" fmla="*/ 626520 h 673970"/>
                  <a:gd name="connsiteX470" fmla="*/ 392176 w 828630"/>
                  <a:gd name="connsiteY470" fmla="*/ 604041 h 673970"/>
                  <a:gd name="connsiteX471" fmla="*/ 388874 w 828630"/>
                  <a:gd name="connsiteY471" fmla="*/ 606835 h 673970"/>
                  <a:gd name="connsiteX472" fmla="*/ 382905 w 828630"/>
                  <a:gd name="connsiteY472" fmla="*/ 606835 h 673970"/>
                  <a:gd name="connsiteX473" fmla="*/ 378206 w 828630"/>
                  <a:gd name="connsiteY473" fmla="*/ 604295 h 673970"/>
                  <a:gd name="connsiteX474" fmla="*/ 377063 w 828630"/>
                  <a:gd name="connsiteY474" fmla="*/ 598961 h 673970"/>
                  <a:gd name="connsiteX475" fmla="*/ 379984 w 828630"/>
                  <a:gd name="connsiteY475" fmla="*/ 595278 h 673970"/>
                  <a:gd name="connsiteX476" fmla="*/ 388112 w 828630"/>
                  <a:gd name="connsiteY476" fmla="*/ 595278 h 673970"/>
                  <a:gd name="connsiteX477" fmla="*/ 392049 w 828630"/>
                  <a:gd name="connsiteY477" fmla="*/ 598580 h 673970"/>
                  <a:gd name="connsiteX478" fmla="*/ 392176 w 828630"/>
                  <a:gd name="connsiteY478" fmla="*/ 604041 h 673970"/>
                  <a:gd name="connsiteX479" fmla="*/ 377444 w 828630"/>
                  <a:gd name="connsiteY479" fmla="*/ 580419 h 673970"/>
                  <a:gd name="connsiteX480" fmla="*/ 384683 w 828630"/>
                  <a:gd name="connsiteY480" fmla="*/ 575974 h 673970"/>
                  <a:gd name="connsiteX481" fmla="*/ 391922 w 828630"/>
                  <a:gd name="connsiteY481" fmla="*/ 580419 h 673970"/>
                  <a:gd name="connsiteX482" fmla="*/ 389509 w 828630"/>
                  <a:gd name="connsiteY482" fmla="*/ 583975 h 673970"/>
                  <a:gd name="connsiteX483" fmla="*/ 379857 w 828630"/>
                  <a:gd name="connsiteY483" fmla="*/ 583975 h 673970"/>
                  <a:gd name="connsiteX484" fmla="*/ 377444 w 828630"/>
                  <a:gd name="connsiteY484" fmla="*/ 580419 h 673970"/>
                  <a:gd name="connsiteX485" fmla="*/ 428117 w 828630"/>
                  <a:gd name="connsiteY485" fmla="*/ 515141 h 673970"/>
                  <a:gd name="connsiteX486" fmla="*/ 409702 w 828630"/>
                  <a:gd name="connsiteY486" fmla="*/ 526698 h 673970"/>
                  <a:gd name="connsiteX487" fmla="*/ 401320 w 828630"/>
                  <a:gd name="connsiteY487" fmla="*/ 538890 h 673970"/>
                  <a:gd name="connsiteX488" fmla="*/ 399288 w 828630"/>
                  <a:gd name="connsiteY488" fmla="*/ 533175 h 673970"/>
                  <a:gd name="connsiteX489" fmla="*/ 393319 w 828630"/>
                  <a:gd name="connsiteY489" fmla="*/ 536096 h 673970"/>
                  <a:gd name="connsiteX490" fmla="*/ 384810 w 828630"/>
                  <a:gd name="connsiteY490" fmla="*/ 538890 h 673970"/>
                  <a:gd name="connsiteX491" fmla="*/ 383921 w 828630"/>
                  <a:gd name="connsiteY491" fmla="*/ 532540 h 673970"/>
                  <a:gd name="connsiteX492" fmla="*/ 378206 w 828630"/>
                  <a:gd name="connsiteY492" fmla="*/ 535842 h 673970"/>
                  <a:gd name="connsiteX493" fmla="*/ 370459 w 828630"/>
                  <a:gd name="connsiteY493" fmla="*/ 536604 h 673970"/>
                  <a:gd name="connsiteX494" fmla="*/ 370332 w 828630"/>
                  <a:gd name="connsiteY494" fmla="*/ 529365 h 673970"/>
                  <a:gd name="connsiteX495" fmla="*/ 360680 w 828630"/>
                  <a:gd name="connsiteY495" fmla="*/ 534953 h 673970"/>
                  <a:gd name="connsiteX496" fmla="*/ 349504 w 828630"/>
                  <a:gd name="connsiteY496" fmla="*/ 532540 h 673970"/>
                  <a:gd name="connsiteX497" fmla="*/ 358648 w 828630"/>
                  <a:gd name="connsiteY497" fmla="*/ 522126 h 673970"/>
                  <a:gd name="connsiteX498" fmla="*/ 344043 w 828630"/>
                  <a:gd name="connsiteY498" fmla="*/ 524031 h 673970"/>
                  <a:gd name="connsiteX499" fmla="*/ 329946 w 828630"/>
                  <a:gd name="connsiteY499" fmla="*/ 524031 h 673970"/>
                  <a:gd name="connsiteX500" fmla="*/ 330073 w 828630"/>
                  <a:gd name="connsiteY500" fmla="*/ 515903 h 673970"/>
                  <a:gd name="connsiteX501" fmla="*/ 365887 w 828630"/>
                  <a:gd name="connsiteY501" fmla="*/ 497742 h 673970"/>
                  <a:gd name="connsiteX502" fmla="*/ 399542 w 828630"/>
                  <a:gd name="connsiteY502" fmla="*/ 478438 h 673970"/>
                  <a:gd name="connsiteX503" fmla="*/ 411734 w 828630"/>
                  <a:gd name="connsiteY503" fmla="*/ 476152 h 673970"/>
                  <a:gd name="connsiteX504" fmla="*/ 417703 w 828630"/>
                  <a:gd name="connsiteY504" fmla="*/ 499520 h 673970"/>
                  <a:gd name="connsiteX505" fmla="*/ 427863 w 828630"/>
                  <a:gd name="connsiteY505" fmla="*/ 509172 h 673970"/>
                  <a:gd name="connsiteX506" fmla="*/ 428117 w 828630"/>
                  <a:gd name="connsiteY506" fmla="*/ 515141 h 673970"/>
                  <a:gd name="connsiteX507" fmla="*/ 676910 w 828630"/>
                  <a:gd name="connsiteY507" fmla="*/ 533302 h 673970"/>
                  <a:gd name="connsiteX508" fmla="*/ 677672 w 828630"/>
                  <a:gd name="connsiteY508" fmla="*/ 536223 h 673970"/>
                  <a:gd name="connsiteX509" fmla="*/ 675259 w 828630"/>
                  <a:gd name="connsiteY509" fmla="*/ 539906 h 673970"/>
                  <a:gd name="connsiteX510" fmla="*/ 670433 w 828630"/>
                  <a:gd name="connsiteY510" fmla="*/ 540414 h 673970"/>
                  <a:gd name="connsiteX511" fmla="*/ 610489 w 828630"/>
                  <a:gd name="connsiteY511" fmla="*/ 509934 h 673970"/>
                  <a:gd name="connsiteX512" fmla="*/ 609346 w 828630"/>
                  <a:gd name="connsiteY512" fmla="*/ 502187 h 673970"/>
                  <a:gd name="connsiteX513" fmla="*/ 609346 w 828630"/>
                  <a:gd name="connsiteY513" fmla="*/ 502187 h 673970"/>
                  <a:gd name="connsiteX514" fmla="*/ 628523 w 828630"/>
                  <a:gd name="connsiteY514" fmla="*/ 486058 h 673970"/>
                  <a:gd name="connsiteX515" fmla="*/ 633857 w 828630"/>
                  <a:gd name="connsiteY515" fmla="*/ 486820 h 673970"/>
                  <a:gd name="connsiteX516" fmla="*/ 676910 w 828630"/>
                  <a:gd name="connsiteY516" fmla="*/ 533302 h 673970"/>
                  <a:gd name="connsiteX517" fmla="*/ 695579 w 828630"/>
                  <a:gd name="connsiteY517" fmla="*/ 353978 h 673970"/>
                  <a:gd name="connsiteX518" fmla="*/ 677037 w 828630"/>
                  <a:gd name="connsiteY518" fmla="*/ 387252 h 673970"/>
                  <a:gd name="connsiteX519" fmla="*/ 646938 w 828630"/>
                  <a:gd name="connsiteY519" fmla="*/ 436782 h 673970"/>
                  <a:gd name="connsiteX520" fmla="*/ 594995 w 828630"/>
                  <a:gd name="connsiteY520" fmla="*/ 467008 h 673970"/>
                  <a:gd name="connsiteX521" fmla="*/ 582422 w 828630"/>
                  <a:gd name="connsiteY521" fmla="*/ 480597 h 673970"/>
                  <a:gd name="connsiteX522" fmla="*/ 545719 w 828630"/>
                  <a:gd name="connsiteY522" fmla="*/ 510823 h 673970"/>
                  <a:gd name="connsiteX523" fmla="*/ 508381 w 828630"/>
                  <a:gd name="connsiteY523" fmla="*/ 516919 h 673970"/>
                  <a:gd name="connsiteX524" fmla="*/ 513080 w 828630"/>
                  <a:gd name="connsiteY524" fmla="*/ 505362 h 673970"/>
                  <a:gd name="connsiteX525" fmla="*/ 514604 w 828630"/>
                  <a:gd name="connsiteY525" fmla="*/ 501425 h 673970"/>
                  <a:gd name="connsiteX526" fmla="*/ 494411 w 828630"/>
                  <a:gd name="connsiteY526" fmla="*/ 504727 h 673970"/>
                  <a:gd name="connsiteX527" fmla="*/ 436880 w 828630"/>
                  <a:gd name="connsiteY527" fmla="*/ 488979 h 673970"/>
                  <a:gd name="connsiteX528" fmla="*/ 427101 w 828630"/>
                  <a:gd name="connsiteY528" fmla="*/ 462817 h 673970"/>
                  <a:gd name="connsiteX529" fmla="*/ 407797 w 828630"/>
                  <a:gd name="connsiteY529" fmla="*/ 419002 h 673970"/>
                  <a:gd name="connsiteX530" fmla="*/ 415163 w 828630"/>
                  <a:gd name="connsiteY530" fmla="*/ 407064 h 673970"/>
                  <a:gd name="connsiteX531" fmla="*/ 466217 w 828630"/>
                  <a:gd name="connsiteY531" fmla="*/ 406937 h 673970"/>
                  <a:gd name="connsiteX532" fmla="*/ 479044 w 828630"/>
                  <a:gd name="connsiteY532" fmla="*/ 411763 h 673970"/>
                  <a:gd name="connsiteX533" fmla="*/ 481584 w 828630"/>
                  <a:gd name="connsiteY533" fmla="*/ 428146 h 673970"/>
                  <a:gd name="connsiteX534" fmla="*/ 494157 w 828630"/>
                  <a:gd name="connsiteY534" fmla="*/ 418875 h 673970"/>
                  <a:gd name="connsiteX535" fmla="*/ 509905 w 828630"/>
                  <a:gd name="connsiteY535" fmla="*/ 398301 h 673970"/>
                  <a:gd name="connsiteX536" fmla="*/ 517144 w 828630"/>
                  <a:gd name="connsiteY536" fmla="*/ 399952 h 673970"/>
                  <a:gd name="connsiteX537" fmla="*/ 525272 w 828630"/>
                  <a:gd name="connsiteY537" fmla="*/ 395888 h 673970"/>
                  <a:gd name="connsiteX538" fmla="*/ 526542 w 828630"/>
                  <a:gd name="connsiteY538" fmla="*/ 383950 h 673970"/>
                  <a:gd name="connsiteX539" fmla="*/ 531495 w 828630"/>
                  <a:gd name="connsiteY539" fmla="*/ 376203 h 673970"/>
                  <a:gd name="connsiteX540" fmla="*/ 537972 w 828630"/>
                  <a:gd name="connsiteY540" fmla="*/ 368837 h 673970"/>
                  <a:gd name="connsiteX541" fmla="*/ 547243 w 828630"/>
                  <a:gd name="connsiteY541" fmla="*/ 365535 h 673970"/>
                  <a:gd name="connsiteX542" fmla="*/ 558927 w 828630"/>
                  <a:gd name="connsiteY542" fmla="*/ 365662 h 673970"/>
                  <a:gd name="connsiteX543" fmla="*/ 554482 w 828630"/>
                  <a:gd name="connsiteY543" fmla="*/ 351565 h 673970"/>
                  <a:gd name="connsiteX544" fmla="*/ 548005 w 828630"/>
                  <a:gd name="connsiteY544" fmla="*/ 339373 h 673970"/>
                  <a:gd name="connsiteX545" fmla="*/ 541909 w 828630"/>
                  <a:gd name="connsiteY545" fmla="*/ 334547 h 673970"/>
                  <a:gd name="connsiteX546" fmla="*/ 528955 w 828630"/>
                  <a:gd name="connsiteY546" fmla="*/ 338103 h 673970"/>
                  <a:gd name="connsiteX547" fmla="*/ 526034 w 828630"/>
                  <a:gd name="connsiteY547" fmla="*/ 350549 h 673970"/>
                  <a:gd name="connsiteX548" fmla="*/ 494411 w 828630"/>
                  <a:gd name="connsiteY548" fmla="*/ 376203 h 673970"/>
                  <a:gd name="connsiteX549" fmla="*/ 482473 w 828630"/>
                  <a:gd name="connsiteY549" fmla="*/ 382934 h 673970"/>
                  <a:gd name="connsiteX550" fmla="*/ 476504 w 828630"/>
                  <a:gd name="connsiteY550" fmla="*/ 381283 h 673970"/>
                  <a:gd name="connsiteX551" fmla="*/ 462788 w 828630"/>
                  <a:gd name="connsiteY551" fmla="*/ 385728 h 673970"/>
                  <a:gd name="connsiteX552" fmla="*/ 452755 w 828630"/>
                  <a:gd name="connsiteY552" fmla="*/ 392967 h 673970"/>
                  <a:gd name="connsiteX553" fmla="*/ 397764 w 828630"/>
                  <a:gd name="connsiteY553" fmla="*/ 382172 h 673970"/>
                  <a:gd name="connsiteX554" fmla="*/ 384556 w 828630"/>
                  <a:gd name="connsiteY554" fmla="*/ 375314 h 673970"/>
                  <a:gd name="connsiteX555" fmla="*/ 380873 w 828630"/>
                  <a:gd name="connsiteY555" fmla="*/ 386236 h 673970"/>
                  <a:gd name="connsiteX556" fmla="*/ 375158 w 828630"/>
                  <a:gd name="connsiteY556" fmla="*/ 392586 h 673970"/>
                  <a:gd name="connsiteX557" fmla="*/ 352552 w 828630"/>
                  <a:gd name="connsiteY557" fmla="*/ 392586 h 673970"/>
                  <a:gd name="connsiteX558" fmla="*/ 343408 w 828630"/>
                  <a:gd name="connsiteY558" fmla="*/ 403508 h 673970"/>
                  <a:gd name="connsiteX559" fmla="*/ 338201 w 828630"/>
                  <a:gd name="connsiteY559" fmla="*/ 407064 h 673970"/>
                  <a:gd name="connsiteX560" fmla="*/ 338074 w 828630"/>
                  <a:gd name="connsiteY560" fmla="*/ 394872 h 673970"/>
                  <a:gd name="connsiteX561" fmla="*/ 336169 w 828630"/>
                  <a:gd name="connsiteY561" fmla="*/ 388395 h 673970"/>
                  <a:gd name="connsiteX562" fmla="*/ 327406 w 828630"/>
                  <a:gd name="connsiteY562" fmla="*/ 395634 h 673970"/>
                  <a:gd name="connsiteX563" fmla="*/ 320675 w 828630"/>
                  <a:gd name="connsiteY563" fmla="*/ 392713 h 673970"/>
                  <a:gd name="connsiteX564" fmla="*/ 330454 w 828630"/>
                  <a:gd name="connsiteY564" fmla="*/ 378743 h 673970"/>
                  <a:gd name="connsiteX565" fmla="*/ 339344 w 828630"/>
                  <a:gd name="connsiteY565" fmla="*/ 373917 h 673970"/>
                  <a:gd name="connsiteX566" fmla="*/ 324485 w 828630"/>
                  <a:gd name="connsiteY566" fmla="*/ 373028 h 673970"/>
                  <a:gd name="connsiteX567" fmla="*/ 307721 w 828630"/>
                  <a:gd name="connsiteY567" fmla="*/ 382172 h 673970"/>
                  <a:gd name="connsiteX568" fmla="*/ 313055 w 828630"/>
                  <a:gd name="connsiteY568" fmla="*/ 372520 h 673970"/>
                  <a:gd name="connsiteX569" fmla="*/ 326390 w 828630"/>
                  <a:gd name="connsiteY569" fmla="*/ 360455 h 673970"/>
                  <a:gd name="connsiteX570" fmla="*/ 331724 w 828630"/>
                  <a:gd name="connsiteY570" fmla="*/ 351565 h 673970"/>
                  <a:gd name="connsiteX571" fmla="*/ 315595 w 828630"/>
                  <a:gd name="connsiteY571" fmla="*/ 338230 h 673970"/>
                  <a:gd name="connsiteX572" fmla="*/ 338963 w 828630"/>
                  <a:gd name="connsiteY572" fmla="*/ 345469 h 673970"/>
                  <a:gd name="connsiteX573" fmla="*/ 357886 w 828630"/>
                  <a:gd name="connsiteY573" fmla="*/ 356391 h 673970"/>
                  <a:gd name="connsiteX574" fmla="*/ 377063 w 828630"/>
                  <a:gd name="connsiteY574" fmla="*/ 350422 h 673970"/>
                  <a:gd name="connsiteX575" fmla="*/ 424815 w 828630"/>
                  <a:gd name="connsiteY575" fmla="*/ 344072 h 673970"/>
                  <a:gd name="connsiteX576" fmla="*/ 453263 w 828630"/>
                  <a:gd name="connsiteY576" fmla="*/ 343691 h 673970"/>
                  <a:gd name="connsiteX577" fmla="*/ 475869 w 828630"/>
                  <a:gd name="connsiteY577" fmla="*/ 333150 h 673970"/>
                  <a:gd name="connsiteX578" fmla="*/ 494411 w 828630"/>
                  <a:gd name="connsiteY578" fmla="*/ 314735 h 673970"/>
                  <a:gd name="connsiteX579" fmla="*/ 505714 w 828630"/>
                  <a:gd name="connsiteY579" fmla="*/ 295558 h 673970"/>
                  <a:gd name="connsiteX580" fmla="*/ 556895 w 828630"/>
                  <a:gd name="connsiteY580" fmla="*/ 265078 h 673970"/>
                  <a:gd name="connsiteX581" fmla="*/ 584200 w 828630"/>
                  <a:gd name="connsiteY581" fmla="*/ 247298 h 673970"/>
                  <a:gd name="connsiteX582" fmla="*/ 595757 w 828630"/>
                  <a:gd name="connsiteY582" fmla="*/ 240948 h 673970"/>
                  <a:gd name="connsiteX583" fmla="*/ 609854 w 828630"/>
                  <a:gd name="connsiteY583" fmla="*/ 212119 h 673970"/>
                  <a:gd name="connsiteX584" fmla="*/ 593344 w 828630"/>
                  <a:gd name="connsiteY584" fmla="*/ 190783 h 673970"/>
                  <a:gd name="connsiteX585" fmla="*/ 595757 w 828630"/>
                  <a:gd name="connsiteY585" fmla="*/ 205388 h 673970"/>
                  <a:gd name="connsiteX586" fmla="*/ 584962 w 828630"/>
                  <a:gd name="connsiteY586" fmla="*/ 219485 h 673970"/>
                  <a:gd name="connsiteX587" fmla="*/ 587502 w 828630"/>
                  <a:gd name="connsiteY587" fmla="*/ 209960 h 673970"/>
                  <a:gd name="connsiteX588" fmla="*/ 586740 w 828630"/>
                  <a:gd name="connsiteY588" fmla="*/ 198022 h 673970"/>
                  <a:gd name="connsiteX589" fmla="*/ 579882 w 828630"/>
                  <a:gd name="connsiteY589" fmla="*/ 208817 h 673970"/>
                  <a:gd name="connsiteX590" fmla="*/ 581152 w 828630"/>
                  <a:gd name="connsiteY590" fmla="*/ 189132 h 673970"/>
                  <a:gd name="connsiteX591" fmla="*/ 567182 w 828630"/>
                  <a:gd name="connsiteY591" fmla="*/ 202086 h 673970"/>
                  <a:gd name="connsiteX592" fmla="*/ 574548 w 828630"/>
                  <a:gd name="connsiteY592" fmla="*/ 191545 h 673970"/>
                  <a:gd name="connsiteX593" fmla="*/ 576199 w 828630"/>
                  <a:gd name="connsiteY593" fmla="*/ 161700 h 673970"/>
                  <a:gd name="connsiteX594" fmla="*/ 548894 w 828630"/>
                  <a:gd name="connsiteY594" fmla="*/ 144428 h 673970"/>
                  <a:gd name="connsiteX595" fmla="*/ 543941 w 828630"/>
                  <a:gd name="connsiteY595" fmla="*/ 148111 h 673970"/>
                  <a:gd name="connsiteX596" fmla="*/ 563499 w 828630"/>
                  <a:gd name="connsiteY596" fmla="*/ 167288 h 673970"/>
                  <a:gd name="connsiteX597" fmla="*/ 557784 w 828630"/>
                  <a:gd name="connsiteY597" fmla="*/ 184179 h 673970"/>
                  <a:gd name="connsiteX598" fmla="*/ 549656 w 828630"/>
                  <a:gd name="connsiteY598" fmla="*/ 170209 h 673970"/>
                  <a:gd name="connsiteX599" fmla="*/ 542544 w 828630"/>
                  <a:gd name="connsiteY599" fmla="*/ 157636 h 673970"/>
                  <a:gd name="connsiteX600" fmla="*/ 534035 w 828630"/>
                  <a:gd name="connsiteY600" fmla="*/ 148492 h 673970"/>
                  <a:gd name="connsiteX601" fmla="*/ 511937 w 828630"/>
                  <a:gd name="connsiteY601" fmla="*/ 137951 h 673970"/>
                  <a:gd name="connsiteX602" fmla="*/ 512318 w 828630"/>
                  <a:gd name="connsiteY602" fmla="*/ 112932 h 673970"/>
                  <a:gd name="connsiteX603" fmla="*/ 514604 w 828630"/>
                  <a:gd name="connsiteY603" fmla="*/ 99978 h 673970"/>
                  <a:gd name="connsiteX604" fmla="*/ 492379 w 828630"/>
                  <a:gd name="connsiteY604" fmla="*/ 121568 h 673970"/>
                  <a:gd name="connsiteX605" fmla="*/ 488696 w 828630"/>
                  <a:gd name="connsiteY605" fmla="*/ 119282 h 673970"/>
                  <a:gd name="connsiteX606" fmla="*/ 523748 w 828630"/>
                  <a:gd name="connsiteY606" fmla="*/ 79404 h 673970"/>
                  <a:gd name="connsiteX607" fmla="*/ 602869 w 828630"/>
                  <a:gd name="connsiteY607" fmla="*/ 55655 h 673970"/>
                  <a:gd name="connsiteX608" fmla="*/ 623062 w 828630"/>
                  <a:gd name="connsiteY608" fmla="*/ 79658 h 673970"/>
                  <a:gd name="connsiteX609" fmla="*/ 631190 w 828630"/>
                  <a:gd name="connsiteY609" fmla="*/ 84103 h 673970"/>
                  <a:gd name="connsiteX610" fmla="*/ 633984 w 828630"/>
                  <a:gd name="connsiteY610" fmla="*/ 70514 h 673970"/>
                  <a:gd name="connsiteX611" fmla="*/ 638937 w 828630"/>
                  <a:gd name="connsiteY611" fmla="*/ 70514 h 673970"/>
                  <a:gd name="connsiteX612" fmla="*/ 639445 w 828630"/>
                  <a:gd name="connsiteY612" fmla="*/ 90199 h 673970"/>
                  <a:gd name="connsiteX613" fmla="*/ 641858 w 828630"/>
                  <a:gd name="connsiteY613" fmla="*/ 103915 h 673970"/>
                  <a:gd name="connsiteX614" fmla="*/ 648589 w 828630"/>
                  <a:gd name="connsiteY614" fmla="*/ 112043 h 673970"/>
                  <a:gd name="connsiteX615" fmla="*/ 647700 w 828630"/>
                  <a:gd name="connsiteY615" fmla="*/ 124616 h 673970"/>
                  <a:gd name="connsiteX616" fmla="*/ 652399 w 828630"/>
                  <a:gd name="connsiteY616" fmla="*/ 137824 h 673970"/>
                  <a:gd name="connsiteX617" fmla="*/ 647065 w 828630"/>
                  <a:gd name="connsiteY617" fmla="*/ 140745 h 673970"/>
                  <a:gd name="connsiteX618" fmla="*/ 640207 w 828630"/>
                  <a:gd name="connsiteY618" fmla="*/ 128807 h 673970"/>
                  <a:gd name="connsiteX619" fmla="*/ 638937 w 828630"/>
                  <a:gd name="connsiteY619" fmla="*/ 113567 h 673970"/>
                  <a:gd name="connsiteX620" fmla="*/ 630174 w 828630"/>
                  <a:gd name="connsiteY620" fmla="*/ 100232 h 673970"/>
                  <a:gd name="connsiteX621" fmla="*/ 623316 w 828630"/>
                  <a:gd name="connsiteY621" fmla="*/ 120425 h 673970"/>
                  <a:gd name="connsiteX622" fmla="*/ 641477 w 828630"/>
                  <a:gd name="connsiteY622" fmla="*/ 154207 h 673970"/>
                  <a:gd name="connsiteX623" fmla="*/ 627761 w 828630"/>
                  <a:gd name="connsiteY623" fmla="*/ 163732 h 673970"/>
                  <a:gd name="connsiteX624" fmla="*/ 622427 w 828630"/>
                  <a:gd name="connsiteY624" fmla="*/ 169320 h 673970"/>
                  <a:gd name="connsiteX625" fmla="*/ 630936 w 828630"/>
                  <a:gd name="connsiteY625" fmla="*/ 169193 h 673970"/>
                  <a:gd name="connsiteX626" fmla="*/ 634873 w 828630"/>
                  <a:gd name="connsiteY626" fmla="*/ 167161 h 673970"/>
                  <a:gd name="connsiteX627" fmla="*/ 652653 w 828630"/>
                  <a:gd name="connsiteY627" fmla="*/ 168304 h 673970"/>
                  <a:gd name="connsiteX628" fmla="*/ 646176 w 828630"/>
                  <a:gd name="connsiteY628" fmla="*/ 177194 h 673970"/>
                  <a:gd name="connsiteX629" fmla="*/ 630809 w 828630"/>
                  <a:gd name="connsiteY629" fmla="*/ 197641 h 673970"/>
                  <a:gd name="connsiteX630" fmla="*/ 633603 w 828630"/>
                  <a:gd name="connsiteY630" fmla="*/ 212246 h 673970"/>
                  <a:gd name="connsiteX631" fmla="*/ 625856 w 828630"/>
                  <a:gd name="connsiteY631" fmla="*/ 215929 h 673970"/>
                  <a:gd name="connsiteX632" fmla="*/ 623062 w 828630"/>
                  <a:gd name="connsiteY632" fmla="*/ 199546 h 673970"/>
                  <a:gd name="connsiteX633" fmla="*/ 616204 w 828630"/>
                  <a:gd name="connsiteY633" fmla="*/ 208055 h 673970"/>
                  <a:gd name="connsiteX634" fmla="*/ 629158 w 828630"/>
                  <a:gd name="connsiteY634" fmla="*/ 241837 h 673970"/>
                  <a:gd name="connsiteX635" fmla="*/ 651637 w 828630"/>
                  <a:gd name="connsiteY635" fmla="*/ 244631 h 673970"/>
                  <a:gd name="connsiteX636" fmla="*/ 678561 w 828630"/>
                  <a:gd name="connsiteY636" fmla="*/ 271047 h 673970"/>
                  <a:gd name="connsiteX637" fmla="*/ 678434 w 828630"/>
                  <a:gd name="connsiteY637" fmla="*/ 309909 h 673970"/>
                  <a:gd name="connsiteX638" fmla="*/ 673227 w 828630"/>
                  <a:gd name="connsiteY638" fmla="*/ 323117 h 673970"/>
                  <a:gd name="connsiteX639" fmla="*/ 682879 w 828630"/>
                  <a:gd name="connsiteY639" fmla="*/ 320831 h 673970"/>
                  <a:gd name="connsiteX640" fmla="*/ 691642 w 828630"/>
                  <a:gd name="connsiteY640" fmla="*/ 320831 h 673970"/>
                  <a:gd name="connsiteX641" fmla="*/ 695579 w 828630"/>
                  <a:gd name="connsiteY641" fmla="*/ 353978 h 673970"/>
                  <a:gd name="connsiteX642" fmla="*/ 782955 w 828630"/>
                  <a:gd name="connsiteY642" fmla="*/ 374171 h 673970"/>
                  <a:gd name="connsiteX643" fmla="*/ 786511 w 828630"/>
                  <a:gd name="connsiteY643" fmla="*/ 378489 h 673970"/>
                  <a:gd name="connsiteX644" fmla="*/ 785241 w 828630"/>
                  <a:gd name="connsiteY644" fmla="*/ 383442 h 673970"/>
                  <a:gd name="connsiteX645" fmla="*/ 779653 w 828630"/>
                  <a:gd name="connsiteY645" fmla="*/ 384966 h 673970"/>
                  <a:gd name="connsiteX646" fmla="*/ 716534 w 828630"/>
                  <a:gd name="connsiteY646" fmla="*/ 379632 h 673970"/>
                  <a:gd name="connsiteX647" fmla="*/ 708533 w 828630"/>
                  <a:gd name="connsiteY647" fmla="*/ 377727 h 673970"/>
                  <a:gd name="connsiteX648" fmla="*/ 708152 w 828630"/>
                  <a:gd name="connsiteY648" fmla="*/ 375314 h 673970"/>
                  <a:gd name="connsiteX649" fmla="*/ 716153 w 828630"/>
                  <a:gd name="connsiteY649" fmla="*/ 354740 h 673970"/>
                  <a:gd name="connsiteX650" fmla="*/ 718693 w 828630"/>
                  <a:gd name="connsiteY650" fmla="*/ 353216 h 673970"/>
                  <a:gd name="connsiteX651" fmla="*/ 782955 w 828630"/>
                  <a:gd name="connsiteY651" fmla="*/ 374171 h 67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</a:cxnLst>
                <a:rect l="l" t="t" r="r" b="b"/>
                <a:pathLst>
                  <a:path w="828630" h="673970">
                    <a:moveTo>
                      <a:pt x="809752" y="266348"/>
                    </a:moveTo>
                    <a:cubicBezTo>
                      <a:pt x="796925" y="265205"/>
                      <a:pt x="738505" y="258982"/>
                      <a:pt x="728853" y="257204"/>
                    </a:cubicBezTo>
                    <a:cubicBezTo>
                      <a:pt x="725678" y="256696"/>
                      <a:pt x="722757" y="258347"/>
                      <a:pt x="722884" y="261522"/>
                    </a:cubicBezTo>
                    <a:cubicBezTo>
                      <a:pt x="722884" y="278413"/>
                      <a:pt x="718185" y="303432"/>
                      <a:pt x="714121" y="321339"/>
                    </a:cubicBezTo>
                    <a:cubicBezTo>
                      <a:pt x="710819" y="298098"/>
                      <a:pt x="702945" y="265332"/>
                      <a:pt x="687578" y="249838"/>
                    </a:cubicBezTo>
                    <a:cubicBezTo>
                      <a:pt x="668020" y="230026"/>
                      <a:pt x="669036" y="236503"/>
                      <a:pt x="677037" y="231804"/>
                    </a:cubicBezTo>
                    <a:cubicBezTo>
                      <a:pt x="681736" y="229264"/>
                      <a:pt x="684149" y="225327"/>
                      <a:pt x="684149" y="220247"/>
                    </a:cubicBezTo>
                    <a:cubicBezTo>
                      <a:pt x="684149" y="218342"/>
                      <a:pt x="682625" y="215294"/>
                      <a:pt x="680466" y="218342"/>
                    </a:cubicBezTo>
                    <a:cubicBezTo>
                      <a:pt x="678180" y="221263"/>
                      <a:pt x="673354" y="219866"/>
                      <a:pt x="678561" y="214278"/>
                    </a:cubicBezTo>
                    <a:cubicBezTo>
                      <a:pt x="683768" y="208690"/>
                      <a:pt x="683387" y="203483"/>
                      <a:pt x="681482" y="204245"/>
                    </a:cubicBezTo>
                    <a:cubicBezTo>
                      <a:pt x="679577" y="205007"/>
                      <a:pt x="664464" y="214405"/>
                      <a:pt x="660527" y="206531"/>
                    </a:cubicBezTo>
                    <a:cubicBezTo>
                      <a:pt x="656844" y="198784"/>
                      <a:pt x="666623" y="192053"/>
                      <a:pt x="671068" y="188751"/>
                    </a:cubicBezTo>
                    <a:cubicBezTo>
                      <a:pt x="680720" y="181512"/>
                      <a:pt x="695198" y="160303"/>
                      <a:pt x="689864" y="133633"/>
                    </a:cubicBezTo>
                    <a:cubicBezTo>
                      <a:pt x="684657" y="107852"/>
                      <a:pt x="678307" y="103407"/>
                      <a:pt x="670052" y="90707"/>
                    </a:cubicBezTo>
                    <a:cubicBezTo>
                      <a:pt x="666369" y="85119"/>
                      <a:pt x="664845" y="79531"/>
                      <a:pt x="664845" y="79531"/>
                    </a:cubicBezTo>
                    <a:cubicBezTo>
                      <a:pt x="664845" y="79531"/>
                      <a:pt x="663321" y="73943"/>
                      <a:pt x="658114" y="78007"/>
                    </a:cubicBezTo>
                    <a:cubicBezTo>
                      <a:pt x="658114" y="78007"/>
                      <a:pt x="655193" y="76864"/>
                      <a:pt x="655574" y="72800"/>
                    </a:cubicBezTo>
                    <a:cubicBezTo>
                      <a:pt x="655955" y="68736"/>
                      <a:pt x="642366" y="47146"/>
                      <a:pt x="630555" y="46765"/>
                    </a:cubicBezTo>
                    <a:cubicBezTo>
                      <a:pt x="618617" y="46384"/>
                      <a:pt x="617982" y="46765"/>
                      <a:pt x="612902" y="43463"/>
                    </a:cubicBezTo>
                    <a:cubicBezTo>
                      <a:pt x="608076" y="40161"/>
                      <a:pt x="602107" y="35716"/>
                      <a:pt x="583438" y="38256"/>
                    </a:cubicBezTo>
                    <a:cubicBezTo>
                      <a:pt x="564896" y="40796"/>
                      <a:pt x="561340" y="44225"/>
                      <a:pt x="556895" y="34573"/>
                    </a:cubicBezTo>
                    <a:cubicBezTo>
                      <a:pt x="552450" y="24921"/>
                      <a:pt x="542544" y="4347"/>
                      <a:pt x="542544" y="4347"/>
                    </a:cubicBezTo>
                    <a:cubicBezTo>
                      <a:pt x="542544" y="4347"/>
                      <a:pt x="538861" y="-3019"/>
                      <a:pt x="530606" y="1426"/>
                    </a:cubicBezTo>
                    <a:cubicBezTo>
                      <a:pt x="522478" y="5871"/>
                      <a:pt x="506476" y="22762"/>
                      <a:pt x="483108" y="29620"/>
                    </a:cubicBezTo>
                    <a:cubicBezTo>
                      <a:pt x="459740" y="36732"/>
                      <a:pt x="394716" y="60227"/>
                      <a:pt x="374269" y="112043"/>
                    </a:cubicBezTo>
                    <a:cubicBezTo>
                      <a:pt x="368300" y="127410"/>
                      <a:pt x="368173" y="126902"/>
                      <a:pt x="361442" y="122457"/>
                    </a:cubicBezTo>
                    <a:cubicBezTo>
                      <a:pt x="350647" y="115345"/>
                      <a:pt x="301625" y="86008"/>
                      <a:pt x="233680" y="113186"/>
                    </a:cubicBezTo>
                    <a:cubicBezTo>
                      <a:pt x="189357" y="130839"/>
                      <a:pt x="169037" y="138586"/>
                      <a:pt x="164211" y="140872"/>
                    </a:cubicBezTo>
                    <a:cubicBezTo>
                      <a:pt x="157734" y="143793"/>
                      <a:pt x="156845" y="146841"/>
                      <a:pt x="161798" y="155731"/>
                    </a:cubicBezTo>
                    <a:cubicBezTo>
                      <a:pt x="166751" y="164621"/>
                      <a:pt x="169926" y="170336"/>
                      <a:pt x="169926" y="170336"/>
                    </a:cubicBezTo>
                    <a:cubicBezTo>
                      <a:pt x="169926" y="170336"/>
                      <a:pt x="176403" y="179226"/>
                      <a:pt x="165608" y="179607"/>
                    </a:cubicBezTo>
                    <a:cubicBezTo>
                      <a:pt x="151130" y="179988"/>
                      <a:pt x="140208" y="181131"/>
                      <a:pt x="140208" y="181131"/>
                    </a:cubicBezTo>
                    <a:cubicBezTo>
                      <a:pt x="140208" y="181131"/>
                      <a:pt x="126238" y="179099"/>
                      <a:pt x="131826" y="191545"/>
                    </a:cubicBezTo>
                    <a:cubicBezTo>
                      <a:pt x="135890" y="200689"/>
                      <a:pt x="135763" y="200435"/>
                      <a:pt x="139192" y="208436"/>
                    </a:cubicBezTo>
                    <a:cubicBezTo>
                      <a:pt x="139192" y="208436"/>
                      <a:pt x="144145" y="214913"/>
                      <a:pt x="135255" y="219993"/>
                    </a:cubicBezTo>
                    <a:cubicBezTo>
                      <a:pt x="126365" y="225073"/>
                      <a:pt x="101473" y="241583"/>
                      <a:pt x="101473" y="241583"/>
                    </a:cubicBezTo>
                    <a:cubicBezTo>
                      <a:pt x="101473" y="241583"/>
                      <a:pt x="93472" y="244885"/>
                      <a:pt x="97917" y="252505"/>
                    </a:cubicBezTo>
                    <a:cubicBezTo>
                      <a:pt x="99187" y="254537"/>
                      <a:pt x="101092" y="257839"/>
                      <a:pt x="103505" y="262030"/>
                    </a:cubicBezTo>
                    <a:cubicBezTo>
                      <a:pt x="103124" y="262030"/>
                      <a:pt x="102997" y="262157"/>
                      <a:pt x="102616" y="262030"/>
                    </a:cubicBezTo>
                    <a:cubicBezTo>
                      <a:pt x="101092" y="261903"/>
                      <a:pt x="83058" y="258728"/>
                      <a:pt x="80391" y="258093"/>
                    </a:cubicBezTo>
                    <a:cubicBezTo>
                      <a:pt x="77978" y="257712"/>
                      <a:pt x="73914" y="256950"/>
                      <a:pt x="73914" y="252124"/>
                    </a:cubicBezTo>
                    <a:cubicBezTo>
                      <a:pt x="73914" y="246536"/>
                      <a:pt x="75057" y="227994"/>
                      <a:pt x="75565" y="222660"/>
                    </a:cubicBezTo>
                    <a:cubicBezTo>
                      <a:pt x="75946" y="218596"/>
                      <a:pt x="77597" y="218977"/>
                      <a:pt x="80391" y="218723"/>
                    </a:cubicBezTo>
                    <a:cubicBezTo>
                      <a:pt x="84455" y="218596"/>
                      <a:pt x="94361" y="219866"/>
                      <a:pt x="96393" y="220247"/>
                    </a:cubicBezTo>
                    <a:cubicBezTo>
                      <a:pt x="102870" y="221771"/>
                      <a:pt x="109220" y="222787"/>
                      <a:pt x="109982" y="216945"/>
                    </a:cubicBezTo>
                    <a:cubicBezTo>
                      <a:pt x="110109" y="215421"/>
                      <a:pt x="110871" y="209706"/>
                      <a:pt x="111506" y="204880"/>
                    </a:cubicBezTo>
                    <a:cubicBezTo>
                      <a:pt x="112395" y="197768"/>
                      <a:pt x="104775" y="198911"/>
                      <a:pt x="99822" y="198530"/>
                    </a:cubicBezTo>
                    <a:cubicBezTo>
                      <a:pt x="93345" y="198149"/>
                      <a:pt x="83693" y="197260"/>
                      <a:pt x="81661" y="196879"/>
                    </a:cubicBezTo>
                    <a:cubicBezTo>
                      <a:pt x="79121" y="196371"/>
                      <a:pt x="77343" y="195355"/>
                      <a:pt x="77978" y="192561"/>
                    </a:cubicBezTo>
                    <a:cubicBezTo>
                      <a:pt x="78740" y="187735"/>
                      <a:pt x="80010" y="178083"/>
                      <a:pt x="80391" y="174527"/>
                    </a:cubicBezTo>
                    <a:cubicBezTo>
                      <a:pt x="80772" y="171733"/>
                      <a:pt x="80010" y="168558"/>
                      <a:pt x="85217" y="167288"/>
                    </a:cubicBezTo>
                    <a:lnTo>
                      <a:pt x="114173" y="158906"/>
                    </a:lnTo>
                    <a:cubicBezTo>
                      <a:pt x="116713" y="158398"/>
                      <a:pt x="118872" y="157636"/>
                      <a:pt x="119888" y="153953"/>
                    </a:cubicBezTo>
                    <a:cubicBezTo>
                      <a:pt x="119888" y="153953"/>
                      <a:pt x="122682" y="143412"/>
                      <a:pt x="123063" y="140999"/>
                    </a:cubicBezTo>
                    <a:cubicBezTo>
                      <a:pt x="123571" y="138586"/>
                      <a:pt x="122682" y="136173"/>
                      <a:pt x="119761" y="135411"/>
                    </a:cubicBezTo>
                    <a:cubicBezTo>
                      <a:pt x="116840" y="134522"/>
                      <a:pt x="114554" y="133506"/>
                      <a:pt x="111760" y="132871"/>
                    </a:cubicBezTo>
                    <a:cubicBezTo>
                      <a:pt x="107696" y="131982"/>
                      <a:pt x="105410" y="131982"/>
                      <a:pt x="102235" y="133379"/>
                    </a:cubicBezTo>
                    <a:cubicBezTo>
                      <a:pt x="98933" y="134903"/>
                      <a:pt x="79375" y="144682"/>
                      <a:pt x="77597" y="145825"/>
                    </a:cubicBezTo>
                    <a:cubicBezTo>
                      <a:pt x="76454" y="146333"/>
                      <a:pt x="75057" y="146333"/>
                      <a:pt x="74422" y="145444"/>
                    </a:cubicBezTo>
                    <a:cubicBezTo>
                      <a:pt x="68707" y="135919"/>
                      <a:pt x="56261" y="126648"/>
                      <a:pt x="43942" y="125759"/>
                    </a:cubicBezTo>
                    <a:cubicBezTo>
                      <a:pt x="23876" y="124235"/>
                      <a:pt x="12065" y="141888"/>
                      <a:pt x="8890" y="158017"/>
                    </a:cubicBezTo>
                    <a:cubicBezTo>
                      <a:pt x="2794" y="190148"/>
                      <a:pt x="0" y="215802"/>
                      <a:pt x="0" y="253648"/>
                    </a:cubicBezTo>
                    <a:cubicBezTo>
                      <a:pt x="0" y="260379"/>
                      <a:pt x="8890" y="260379"/>
                      <a:pt x="22860" y="263808"/>
                    </a:cubicBezTo>
                    <a:cubicBezTo>
                      <a:pt x="46482" y="270158"/>
                      <a:pt x="89281" y="282223"/>
                      <a:pt x="90678" y="282604"/>
                    </a:cubicBezTo>
                    <a:cubicBezTo>
                      <a:pt x="93599" y="283366"/>
                      <a:pt x="97790" y="284255"/>
                      <a:pt x="102616" y="285779"/>
                    </a:cubicBezTo>
                    <a:cubicBezTo>
                      <a:pt x="109474" y="288065"/>
                      <a:pt x="110617" y="286922"/>
                      <a:pt x="111760" y="282477"/>
                    </a:cubicBezTo>
                    <a:cubicBezTo>
                      <a:pt x="112141" y="281207"/>
                      <a:pt x="112522" y="279302"/>
                      <a:pt x="112903" y="277270"/>
                    </a:cubicBezTo>
                    <a:cubicBezTo>
                      <a:pt x="118110" y="286414"/>
                      <a:pt x="122555" y="294161"/>
                      <a:pt x="122555" y="294161"/>
                    </a:cubicBezTo>
                    <a:cubicBezTo>
                      <a:pt x="122555" y="294161"/>
                      <a:pt x="126238" y="299368"/>
                      <a:pt x="120269" y="303813"/>
                    </a:cubicBezTo>
                    <a:cubicBezTo>
                      <a:pt x="114300" y="308258"/>
                      <a:pt x="113411" y="313338"/>
                      <a:pt x="114935" y="317148"/>
                    </a:cubicBezTo>
                    <a:cubicBezTo>
                      <a:pt x="116459" y="321085"/>
                      <a:pt x="122174" y="323879"/>
                      <a:pt x="127508" y="321466"/>
                    </a:cubicBezTo>
                    <a:cubicBezTo>
                      <a:pt x="132842" y="319053"/>
                      <a:pt x="134239" y="317021"/>
                      <a:pt x="138684" y="323498"/>
                    </a:cubicBezTo>
                    <a:cubicBezTo>
                      <a:pt x="143129" y="329975"/>
                      <a:pt x="190119" y="409223"/>
                      <a:pt x="190119" y="409223"/>
                    </a:cubicBezTo>
                    <a:cubicBezTo>
                      <a:pt x="190119" y="409223"/>
                      <a:pt x="196088" y="417224"/>
                      <a:pt x="190119" y="419383"/>
                    </a:cubicBezTo>
                    <a:cubicBezTo>
                      <a:pt x="182499" y="422304"/>
                      <a:pt x="178562" y="431067"/>
                      <a:pt x="182118" y="437036"/>
                    </a:cubicBezTo>
                    <a:cubicBezTo>
                      <a:pt x="185674" y="443005"/>
                      <a:pt x="194056" y="445418"/>
                      <a:pt x="198628" y="439957"/>
                    </a:cubicBezTo>
                    <a:cubicBezTo>
                      <a:pt x="203073" y="434369"/>
                      <a:pt x="206375" y="437544"/>
                      <a:pt x="207899" y="440465"/>
                    </a:cubicBezTo>
                    <a:cubicBezTo>
                      <a:pt x="210185" y="444783"/>
                      <a:pt x="211201" y="446561"/>
                      <a:pt x="231140" y="479835"/>
                    </a:cubicBezTo>
                    <a:cubicBezTo>
                      <a:pt x="231140" y="479835"/>
                      <a:pt x="234696" y="489868"/>
                      <a:pt x="246507" y="486312"/>
                    </a:cubicBezTo>
                    <a:cubicBezTo>
                      <a:pt x="258445" y="482756"/>
                      <a:pt x="270510" y="474247"/>
                      <a:pt x="277876" y="483772"/>
                    </a:cubicBezTo>
                    <a:cubicBezTo>
                      <a:pt x="285242" y="493297"/>
                      <a:pt x="288417" y="501171"/>
                      <a:pt x="297434" y="507140"/>
                    </a:cubicBezTo>
                    <a:cubicBezTo>
                      <a:pt x="306451" y="513109"/>
                      <a:pt x="307467" y="508664"/>
                      <a:pt x="311023" y="516030"/>
                    </a:cubicBezTo>
                    <a:cubicBezTo>
                      <a:pt x="314579" y="523396"/>
                      <a:pt x="318135" y="528476"/>
                      <a:pt x="323469" y="531397"/>
                    </a:cubicBezTo>
                    <a:cubicBezTo>
                      <a:pt x="327025" y="533302"/>
                      <a:pt x="328676" y="535080"/>
                      <a:pt x="330200" y="537366"/>
                    </a:cubicBezTo>
                    <a:cubicBezTo>
                      <a:pt x="331724" y="540287"/>
                      <a:pt x="330200" y="540668"/>
                      <a:pt x="329057" y="540160"/>
                    </a:cubicBezTo>
                    <a:cubicBezTo>
                      <a:pt x="319786" y="536477"/>
                      <a:pt x="298958" y="530635"/>
                      <a:pt x="289560" y="530381"/>
                    </a:cubicBezTo>
                    <a:cubicBezTo>
                      <a:pt x="267589" y="529873"/>
                      <a:pt x="250698" y="542827"/>
                      <a:pt x="243205" y="566830"/>
                    </a:cubicBezTo>
                    <a:cubicBezTo>
                      <a:pt x="233426" y="597691"/>
                      <a:pt x="244729" y="623853"/>
                      <a:pt x="272669" y="633886"/>
                    </a:cubicBezTo>
                    <a:cubicBezTo>
                      <a:pt x="293243" y="641125"/>
                      <a:pt x="302387" y="644046"/>
                      <a:pt x="312166" y="646459"/>
                    </a:cubicBezTo>
                    <a:cubicBezTo>
                      <a:pt x="319532" y="648364"/>
                      <a:pt x="321945" y="646459"/>
                      <a:pt x="324231" y="640109"/>
                    </a:cubicBezTo>
                    <a:cubicBezTo>
                      <a:pt x="324993" y="637823"/>
                      <a:pt x="325755" y="633632"/>
                      <a:pt x="327787" y="626774"/>
                    </a:cubicBezTo>
                    <a:cubicBezTo>
                      <a:pt x="334137" y="605819"/>
                      <a:pt x="346964" y="564163"/>
                      <a:pt x="349377" y="555908"/>
                    </a:cubicBezTo>
                    <a:cubicBezTo>
                      <a:pt x="349504" y="555400"/>
                      <a:pt x="350139" y="554638"/>
                      <a:pt x="351028" y="555019"/>
                    </a:cubicBezTo>
                    <a:cubicBezTo>
                      <a:pt x="355473" y="556289"/>
                      <a:pt x="360299" y="557305"/>
                      <a:pt x="365633" y="557432"/>
                    </a:cubicBezTo>
                    <a:cubicBezTo>
                      <a:pt x="369189" y="557559"/>
                      <a:pt x="372745" y="557813"/>
                      <a:pt x="376047" y="558194"/>
                    </a:cubicBezTo>
                    <a:cubicBezTo>
                      <a:pt x="377190" y="558194"/>
                      <a:pt x="377190" y="558702"/>
                      <a:pt x="376047" y="559337"/>
                    </a:cubicBezTo>
                    <a:cubicBezTo>
                      <a:pt x="367665" y="562639"/>
                      <a:pt x="361696" y="570513"/>
                      <a:pt x="360680" y="579149"/>
                    </a:cubicBezTo>
                    <a:cubicBezTo>
                      <a:pt x="359156" y="590833"/>
                      <a:pt x="361061" y="603279"/>
                      <a:pt x="369062" y="621059"/>
                    </a:cubicBezTo>
                    <a:cubicBezTo>
                      <a:pt x="377063" y="638712"/>
                      <a:pt x="398399" y="666779"/>
                      <a:pt x="406019" y="672494"/>
                    </a:cubicBezTo>
                    <a:cubicBezTo>
                      <a:pt x="408813" y="674526"/>
                      <a:pt x="410718" y="674399"/>
                      <a:pt x="413258" y="672494"/>
                    </a:cubicBezTo>
                    <a:cubicBezTo>
                      <a:pt x="421005" y="666779"/>
                      <a:pt x="442468" y="638712"/>
                      <a:pt x="450342" y="621059"/>
                    </a:cubicBezTo>
                    <a:cubicBezTo>
                      <a:pt x="458343" y="603279"/>
                      <a:pt x="460375" y="592103"/>
                      <a:pt x="458724" y="579149"/>
                    </a:cubicBezTo>
                    <a:cubicBezTo>
                      <a:pt x="457073" y="565941"/>
                      <a:pt x="446278" y="557559"/>
                      <a:pt x="433324" y="557559"/>
                    </a:cubicBezTo>
                    <a:cubicBezTo>
                      <a:pt x="423799" y="557559"/>
                      <a:pt x="416052" y="562893"/>
                      <a:pt x="411988" y="570386"/>
                    </a:cubicBezTo>
                    <a:cubicBezTo>
                      <a:pt x="411861" y="570767"/>
                      <a:pt x="411099" y="571656"/>
                      <a:pt x="409575" y="571656"/>
                    </a:cubicBezTo>
                    <a:cubicBezTo>
                      <a:pt x="408051" y="571656"/>
                      <a:pt x="407543" y="570767"/>
                      <a:pt x="407289" y="570386"/>
                    </a:cubicBezTo>
                    <a:cubicBezTo>
                      <a:pt x="404495" y="565687"/>
                      <a:pt x="400050" y="561877"/>
                      <a:pt x="394716" y="559591"/>
                    </a:cubicBezTo>
                    <a:cubicBezTo>
                      <a:pt x="394208" y="559464"/>
                      <a:pt x="394208" y="558829"/>
                      <a:pt x="394843" y="558829"/>
                    </a:cubicBezTo>
                    <a:cubicBezTo>
                      <a:pt x="402971" y="558448"/>
                      <a:pt x="409702" y="556289"/>
                      <a:pt x="414528" y="550066"/>
                    </a:cubicBezTo>
                    <a:cubicBezTo>
                      <a:pt x="424180" y="537493"/>
                      <a:pt x="423037" y="534318"/>
                      <a:pt x="435737" y="530889"/>
                    </a:cubicBezTo>
                    <a:cubicBezTo>
                      <a:pt x="448310" y="527587"/>
                      <a:pt x="459740" y="522507"/>
                      <a:pt x="463804" y="528349"/>
                    </a:cubicBezTo>
                    <a:cubicBezTo>
                      <a:pt x="466725" y="532413"/>
                      <a:pt x="478663" y="542446"/>
                      <a:pt x="493268" y="546002"/>
                    </a:cubicBezTo>
                    <a:cubicBezTo>
                      <a:pt x="493776" y="546129"/>
                      <a:pt x="494157" y="546510"/>
                      <a:pt x="493649" y="547145"/>
                    </a:cubicBezTo>
                    <a:cubicBezTo>
                      <a:pt x="492379" y="548669"/>
                      <a:pt x="491363" y="549939"/>
                      <a:pt x="490474" y="551590"/>
                    </a:cubicBezTo>
                    <a:cubicBezTo>
                      <a:pt x="490347" y="551971"/>
                      <a:pt x="489204" y="552733"/>
                      <a:pt x="488188" y="551717"/>
                    </a:cubicBezTo>
                    <a:cubicBezTo>
                      <a:pt x="486537" y="550447"/>
                      <a:pt x="483489" y="547272"/>
                      <a:pt x="481711" y="545748"/>
                    </a:cubicBezTo>
                    <a:cubicBezTo>
                      <a:pt x="481203" y="545367"/>
                      <a:pt x="479679" y="545240"/>
                      <a:pt x="478790" y="545621"/>
                    </a:cubicBezTo>
                    <a:cubicBezTo>
                      <a:pt x="473964" y="547526"/>
                      <a:pt x="470789" y="548415"/>
                      <a:pt x="469011" y="549177"/>
                    </a:cubicBezTo>
                    <a:cubicBezTo>
                      <a:pt x="466979" y="549939"/>
                      <a:pt x="464312" y="551463"/>
                      <a:pt x="465455" y="554765"/>
                    </a:cubicBezTo>
                    <a:cubicBezTo>
                      <a:pt x="467868" y="562004"/>
                      <a:pt x="475869" y="589436"/>
                      <a:pt x="476631" y="591849"/>
                    </a:cubicBezTo>
                    <a:cubicBezTo>
                      <a:pt x="479044" y="598707"/>
                      <a:pt x="481076" y="597564"/>
                      <a:pt x="486156" y="595532"/>
                    </a:cubicBezTo>
                    <a:cubicBezTo>
                      <a:pt x="489839" y="594008"/>
                      <a:pt x="496189" y="591468"/>
                      <a:pt x="498094" y="590579"/>
                    </a:cubicBezTo>
                    <a:cubicBezTo>
                      <a:pt x="501396" y="588928"/>
                      <a:pt x="502412" y="587658"/>
                      <a:pt x="500634" y="583467"/>
                    </a:cubicBezTo>
                    <a:cubicBezTo>
                      <a:pt x="498348" y="578260"/>
                      <a:pt x="497840" y="569751"/>
                      <a:pt x="503809" y="564163"/>
                    </a:cubicBezTo>
                    <a:cubicBezTo>
                      <a:pt x="507746" y="560480"/>
                      <a:pt x="511937" y="558575"/>
                      <a:pt x="516636" y="557686"/>
                    </a:cubicBezTo>
                    <a:cubicBezTo>
                      <a:pt x="529844" y="554765"/>
                      <a:pt x="547243" y="560480"/>
                      <a:pt x="554355" y="582959"/>
                    </a:cubicBezTo>
                    <a:cubicBezTo>
                      <a:pt x="560832" y="603787"/>
                      <a:pt x="552450" y="618392"/>
                      <a:pt x="536575" y="624488"/>
                    </a:cubicBezTo>
                    <a:cubicBezTo>
                      <a:pt x="530606" y="626774"/>
                      <a:pt x="521716" y="625758"/>
                      <a:pt x="515747" y="622202"/>
                    </a:cubicBezTo>
                    <a:cubicBezTo>
                      <a:pt x="510032" y="618900"/>
                      <a:pt x="508000" y="612550"/>
                      <a:pt x="504190" y="608994"/>
                    </a:cubicBezTo>
                    <a:cubicBezTo>
                      <a:pt x="502666" y="607724"/>
                      <a:pt x="500888" y="607724"/>
                      <a:pt x="498602" y="608232"/>
                    </a:cubicBezTo>
                    <a:cubicBezTo>
                      <a:pt x="493903" y="609375"/>
                      <a:pt x="491490" y="610645"/>
                      <a:pt x="488950" y="612550"/>
                    </a:cubicBezTo>
                    <a:cubicBezTo>
                      <a:pt x="486029" y="614582"/>
                      <a:pt x="484251" y="616233"/>
                      <a:pt x="485648" y="620551"/>
                    </a:cubicBezTo>
                    <a:cubicBezTo>
                      <a:pt x="490347" y="636680"/>
                      <a:pt x="516509" y="652428"/>
                      <a:pt x="540385" y="645062"/>
                    </a:cubicBezTo>
                    <a:cubicBezTo>
                      <a:pt x="573786" y="634648"/>
                      <a:pt x="589026" y="610010"/>
                      <a:pt x="578485" y="575466"/>
                    </a:cubicBezTo>
                    <a:cubicBezTo>
                      <a:pt x="572135" y="554892"/>
                      <a:pt x="556260" y="542827"/>
                      <a:pt x="543179" y="538382"/>
                    </a:cubicBezTo>
                    <a:cubicBezTo>
                      <a:pt x="541655" y="537874"/>
                      <a:pt x="541528" y="537239"/>
                      <a:pt x="542417" y="536858"/>
                    </a:cubicBezTo>
                    <a:cubicBezTo>
                      <a:pt x="548386" y="534318"/>
                      <a:pt x="561213" y="527587"/>
                      <a:pt x="561721" y="527206"/>
                    </a:cubicBezTo>
                    <a:cubicBezTo>
                      <a:pt x="567436" y="524031"/>
                      <a:pt x="570484" y="527206"/>
                      <a:pt x="572516" y="530762"/>
                    </a:cubicBezTo>
                    <a:cubicBezTo>
                      <a:pt x="573659" y="532413"/>
                      <a:pt x="592582" y="566449"/>
                      <a:pt x="602361" y="583848"/>
                    </a:cubicBezTo>
                    <a:cubicBezTo>
                      <a:pt x="607060" y="592230"/>
                      <a:pt x="610362" y="599596"/>
                      <a:pt x="610870" y="600612"/>
                    </a:cubicBezTo>
                    <a:cubicBezTo>
                      <a:pt x="612902" y="604295"/>
                      <a:pt x="616458" y="607851"/>
                      <a:pt x="623316" y="604295"/>
                    </a:cubicBezTo>
                    <a:cubicBezTo>
                      <a:pt x="627380" y="602263"/>
                      <a:pt x="631825" y="598961"/>
                      <a:pt x="633857" y="597564"/>
                    </a:cubicBezTo>
                    <a:cubicBezTo>
                      <a:pt x="640207" y="593246"/>
                      <a:pt x="632587" y="586769"/>
                      <a:pt x="629158" y="581562"/>
                    </a:cubicBezTo>
                    <a:cubicBezTo>
                      <a:pt x="627634" y="579149"/>
                      <a:pt x="603885" y="542700"/>
                      <a:pt x="603123" y="542065"/>
                    </a:cubicBezTo>
                    <a:cubicBezTo>
                      <a:pt x="601091" y="538763"/>
                      <a:pt x="600329" y="536350"/>
                      <a:pt x="602742" y="534064"/>
                    </a:cubicBezTo>
                    <a:cubicBezTo>
                      <a:pt x="605155" y="532032"/>
                      <a:pt x="607695" y="533302"/>
                      <a:pt x="609600" y="534191"/>
                    </a:cubicBezTo>
                    <a:cubicBezTo>
                      <a:pt x="609981" y="534318"/>
                      <a:pt x="657098" y="556416"/>
                      <a:pt x="659003" y="557432"/>
                    </a:cubicBezTo>
                    <a:cubicBezTo>
                      <a:pt x="661416" y="558702"/>
                      <a:pt x="664718" y="560734"/>
                      <a:pt x="669163" y="563147"/>
                    </a:cubicBezTo>
                    <a:cubicBezTo>
                      <a:pt x="676402" y="567211"/>
                      <a:pt x="680339" y="564290"/>
                      <a:pt x="681609" y="563147"/>
                    </a:cubicBezTo>
                    <a:cubicBezTo>
                      <a:pt x="682879" y="562004"/>
                      <a:pt x="706882" y="539779"/>
                      <a:pt x="708025" y="538636"/>
                    </a:cubicBezTo>
                    <a:cubicBezTo>
                      <a:pt x="713359" y="533429"/>
                      <a:pt x="707263" y="530508"/>
                      <a:pt x="704723" y="528095"/>
                    </a:cubicBezTo>
                    <a:cubicBezTo>
                      <a:pt x="703580" y="526952"/>
                      <a:pt x="650748" y="471326"/>
                      <a:pt x="646049" y="466246"/>
                    </a:cubicBezTo>
                    <a:cubicBezTo>
                      <a:pt x="645541" y="465738"/>
                      <a:pt x="645668" y="465103"/>
                      <a:pt x="646430" y="464341"/>
                    </a:cubicBezTo>
                    <a:cubicBezTo>
                      <a:pt x="649351" y="461801"/>
                      <a:pt x="652145" y="458626"/>
                      <a:pt x="655320" y="455070"/>
                    </a:cubicBezTo>
                    <a:cubicBezTo>
                      <a:pt x="658622" y="452530"/>
                      <a:pt x="660654" y="452784"/>
                      <a:pt x="664464" y="455959"/>
                    </a:cubicBezTo>
                    <a:cubicBezTo>
                      <a:pt x="670941" y="461547"/>
                      <a:pt x="712343" y="498250"/>
                      <a:pt x="717169" y="502695"/>
                    </a:cubicBezTo>
                    <a:cubicBezTo>
                      <a:pt x="725170" y="509807"/>
                      <a:pt x="729615" y="513871"/>
                      <a:pt x="734187" y="509426"/>
                    </a:cubicBezTo>
                    <a:cubicBezTo>
                      <a:pt x="736981" y="506886"/>
                      <a:pt x="741045" y="502314"/>
                      <a:pt x="743458" y="498123"/>
                    </a:cubicBezTo>
                    <a:cubicBezTo>
                      <a:pt x="747141" y="491646"/>
                      <a:pt x="743966" y="491011"/>
                      <a:pt x="735457" y="484915"/>
                    </a:cubicBezTo>
                    <a:cubicBezTo>
                      <a:pt x="727075" y="478946"/>
                      <a:pt x="683260" y="444275"/>
                      <a:pt x="675640" y="437544"/>
                    </a:cubicBezTo>
                    <a:cubicBezTo>
                      <a:pt x="673989" y="436274"/>
                      <a:pt x="671957" y="433607"/>
                      <a:pt x="675259" y="429162"/>
                    </a:cubicBezTo>
                    <a:lnTo>
                      <a:pt x="675132" y="429162"/>
                    </a:lnTo>
                    <a:cubicBezTo>
                      <a:pt x="677418" y="425987"/>
                      <a:pt x="679450" y="422812"/>
                      <a:pt x="681228" y="419637"/>
                    </a:cubicBezTo>
                    <a:cubicBezTo>
                      <a:pt x="681355" y="419510"/>
                      <a:pt x="681609" y="419256"/>
                      <a:pt x="681990" y="418875"/>
                    </a:cubicBezTo>
                    <a:cubicBezTo>
                      <a:pt x="684530" y="416081"/>
                      <a:pt x="687705" y="416462"/>
                      <a:pt x="690753" y="418367"/>
                    </a:cubicBezTo>
                    <a:cubicBezTo>
                      <a:pt x="703326" y="426114"/>
                      <a:pt x="734441" y="446053"/>
                      <a:pt x="747395" y="454562"/>
                    </a:cubicBezTo>
                    <a:cubicBezTo>
                      <a:pt x="756158" y="460277"/>
                      <a:pt x="763524" y="467008"/>
                      <a:pt x="768604" y="460912"/>
                    </a:cubicBezTo>
                    <a:cubicBezTo>
                      <a:pt x="770128" y="459007"/>
                      <a:pt x="774573" y="452022"/>
                      <a:pt x="775081" y="450752"/>
                    </a:cubicBezTo>
                    <a:cubicBezTo>
                      <a:pt x="778256" y="443894"/>
                      <a:pt x="772287" y="442751"/>
                      <a:pt x="758571" y="434750"/>
                    </a:cubicBezTo>
                    <a:cubicBezTo>
                      <a:pt x="744093" y="427130"/>
                      <a:pt x="716280" y="409858"/>
                      <a:pt x="714883" y="408969"/>
                    </a:cubicBezTo>
                    <a:cubicBezTo>
                      <a:pt x="713359" y="408080"/>
                      <a:pt x="712597" y="406937"/>
                      <a:pt x="712851" y="405413"/>
                    </a:cubicBezTo>
                    <a:cubicBezTo>
                      <a:pt x="712978" y="404524"/>
                      <a:pt x="712978" y="404270"/>
                      <a:pt x="713613" y="402873"/>
                    </a:cubicBezTo>
                    <a:cubicBezTo>
                      <a:pt x="714375" y="400968"/>
                      <a:pt x="716407" y="400460"/>
                      <a:pt x="719963" y="400841"/>
                    </a:cubicBezTo>
                    <a:cubicBezTo>
                      <a:pt x="721487" y="400968"/>
                      <a:pt x="779145" y="405667"/>
                      <a:pt x="787400" y="406556"/>
                    </a:cubicBezTo>
                    <a:cubicBezTo>
                      <a:pt x="793877" y="407318"/>
                      <a:pt x="797814" y="405413"/>
                      <a:pt x="799465" y="401222"/>
                    </a:cubicBezTo>
                    <a:cubicBezTo>
                      <a:pt x="802386" y="393983"/>
                      <a:pt x="809879" y="373790"/>
                      <a:pt x="811657" y="365916"/>
                    </a:cubicBezTo>
                    <a:cubicBezTo>
                      <a:pt x="813689" y="357153"/>
                      <a:pt x="807339" y="358550"/>
                      <a:pt x="797306" y="355121"/>
                    </a:cubicBezTo>
                    <a:cubicBezTo>
                      <a:pt x="780923" y="349914"/>
                      <a:pt x="749935" y="340516"/>
                      <a:pt x="734187" y="334674"/>
                    </a:cubicBezTo>
                    <a:cubicBezTo>
                      <a:pt x="732663" y="334166"/>
                      <a:pt x="732536" y="333023"/>
                      <a:pt x="732917" y="331118"/>
                    </a:cubicBezTo>
                    <a:cubicBezTo>
                      <a:pt x="735838" y="318672"/>
                      <a:pt x="740664" y="295812"/>
                      <a:pt x="742188" y="286160"/>
                    </a:cubicBezTo>
                    <a:cubicBezTo>
                      <a:pt x="742950" y="281461"/>
                      <a:pt x="744982" y="281334"/>
                      <a:pt x="749808" y="281461"/>
                    </a:cubicBezTo>
                    <a:cubicBezTo>
                      <a:pt x="753110" y="281588"/>
                      <a:pt x="756920" y="281969"/>
                      <a:pt x="759841" y="282604"/>
                    </a:cubicBezTo>
                    <a:cubicBezTo>
                      <a:pt x="763016" y="283112"/>
                      <a:pt x="764286" y="283874"/>
                      <a:pt x="763905" y="287303"/>
                    </a:cubicBezTo>
                    <a:cubicBezTo>
                      <a:pt x="763397" y="293399"/>
                      <a:pt x="762000" y="299368"/>
                      <a:pt x="760984" y="304575"/>
                    </a:cubicBezTo>
                    <a:cubicBezTo>
                      <a:pt x="759841" y="309274"/>
                      <a:pt x="760603" y="309909"/>
                      <a:pt x="764667" y="310925"/>
                    </a:cubicBezTo>
                    <a:cubicBezTo>
                      <a:pt x="767207" y="311433"/>
                      <a:pt x="773557" y="312449"/>
                      <a:pt x="775970" y="312576"/>
                    </a:cubicBezTo>
                    <a:cubicBezTo>
                      <a:pt x="779145" y="312703"/>
                      <a:pt x="780034" y="311433"/>
                      <a:pt x="780923" y="307369"/>
                    </a:cubicBezTo>
                    <a:cubicBezTo>
                      <a:pt x="781812" y="303305"/>
                      <a:pt x="782955" y="297336"/>
                      <a:pt x="783717" y="290478"/>
                    </a:cubicBezTo>
                    <a:cubicBezTo>
                      <a:pt x="784098" y="287557"/>
                      <a:pt x="784987" y="286795"/>
                      <a:pt x="788416" y="287176"/>
                    </a:cubicBezTo>
                    <a:cubicBezTo>
                      <a:pt x="790321" y="287303"/>
                      <a:pt x="795528" y="287684"/>
                      <a:pt x="798576" y="288446"/>
                    </a:cubicBezTo>
                    <a:cubicBezTo>
                      <a:pt x="801751" y="289208"/>
                      <a:pt x="803910" y="289589"/>
                      <a:pt x="803529" y="293780"/>
                    </a:cubicBezTo>
                    <a:cubicBezTo>
                      <a:pt x="802767" y="302162"/>
                      <a:pt x="799465" y="322228"/>
                      <a:pt x="798576" y="327181"/>
                    </a:cubicBezTo>
                    <a:cubicBezTo>
                      <a:pt x="797687" y="332007"/>
                      <a:pt x="795401" y="337341"/>
                      <a:pt x="801497" y="338865"/>
                    </a:cubicBezTo>
                    <a:lnTo>
                      <a:pt x="813054" y="341278"/>
                    </a:lnTo>
                    <a:cubicBezTo>
                      <a:pt x="815467" y="341659"/>
                      <a:pt x="817753" y="340770"/>
                      <a:pt x="818769" y="336325"/>
                    </a:cubicBezTo>
                    <a:cubicBezTo>
                      <a:pt x="820674" y="328705"/>
                      <a:pt x="827278" y="285779"/>
                      <a:pt x="828421" y="272952"/>
                    </a:cubicBezTo>
                    <a:cubicBezTo>
                      <a:pt x="829945" y="265967"/>
                      <a:pt x="823087" y="267364"/>
                      <a:pt x="809752" y="266348"/>
                    </a:cubicBezTo>
                    <a:close/>
                    <a:moveTo>
                      <a:pt x="51816" y="246790"/>
                    </a:moveTo>
                    <a:cubicBezTo>
                      <a:pt x="51308" y="249584"/>
                      <a:pt x="50673" y="249584"/>
                      <a:pt x="46990" y="249203"/>
                    </a:cubicBezTo>
                    <a:cubicBezTo>
                      <a:pt x="41656" y="248695"/>
                      <a:pt x="32512" y="246409"/>
                      <a:pt x="26035" y="244250"/>
                    </a:cubicBezTo>
                    <a:cubicBezTo>
                      <a:pt x="21717" y="242726"/>
                      <a:pt x="22098" y="239424"/>
                      <a:pt x="22352" y="237392"/>
                    </a:cubicBezTo>
                    <a:cubicBezTo>
                      <a:pt x="22479" y="233455"/>
                      <a:pt x="23241" y="220628"/>
                      <a:pt x="23622" y="219358"/>
                    </a:cubicBezTo>
                    <a:cubicBezTo>
                      <a:pt x="24384" y="215294"/>
                      <a:pt x="24892" y="213389"/>
                      <a:pt x="28829" y="213770"/>
                    </a:cubicBezTo>
                    <a:cubicBezTo>
                      <a:pt x="34163" y="214278"/>
                      <a:pt x="44958" y="215421"/>
                      <a:pt x="51308" y="216564"/>
                    </a:cubicBezTo>
                    <a:cubicBezTo>
                      <a:pt x="53594" y="216945"/>
                      <a:pt x="54102" y="217072"/>
                      <a:pt x="54229" y="218596"/>
                    </a:cubicBezTo>
                    <a:cubicBezTo>
                      <a:pt x="54102" y="218977"/>
                      <a:pt x="52070" y="245901"/>
                      <a:pt x="51816" y="246790"/>
                    </a:cubicBezTo>
                    <a:close/>
                    <a:moveTo>
                      <a:pt x="57912" y="192053"/>
                    </a:moveTo>
                    <a:cubicBezTo>
                      <a:pt x="57785" y="193196"/>
                      <a:pt x="56769" y="193958"/>
                      <a:pt x="55372" y="193704"/>
                    </a:cubicBezTo>
                    <a:cubicBezTo>
                      <a:pt x="49657" y="193577"/>
                      <a:pt x="35560" y="192053"/>
                      <a:pt x="30988" y="191291"/>
                    </a:cubicBezTo>
                    <a:cubicBezTo>
                      <a:pt x="27305" y="190783"/>
                      <a:pt x="26670" y="189640"/>
                      <a:pt x="26670" y="186465"/>
                    </a:cubicBezTo>
                    <a:cubicBezTo>
                      <a:pt x="26670" y="183671"/>
                      <a:pt x="27051" y="179226"/>
                      <a:pt x="27813" y="173638"/>
                    </a:cubicBezTo>
                    <a:cubicBezTo>
                      <a:pt x="29464" y="162335"/>
                      <a:pt x="34163" y="150270"/>
                      <a:pt x="44323" y="151032"/>
                    </a:cubicBezTo>
                    <a:cubicBezTo>
                      <a:pt x="54864" y="151794"/>
                      <a:pt x="60325" y="158144"/>
                      <a:pt x="60071" y="170209"/>
                    </a:cubicBezTo>
                    <a:cubicBezTo>
                      <a:pt x="60198" y="181639"/>
                      <a:pt x="58166" y="190910"/>
                      <a:pt x="57912" y="192053"/>
                    </a:cubicBezTo>
                    <a:close/>
                    <a:moveTo>
                      <a:pt x="323850" y="563528"/>
                    </a:moveTo>
                    <a:cubicBezTo>
                      <a:pt x="322199" y="569878"/>
                      <a:pt x="308864" y="610518"/>
                      <a:pt x="306959" y="616106"/>
                    </a:cubicBezTo>
                    <a:cubicBezTo>
                      <a:pt x="305054" y="621694"/>
                      <a:pt x="300228" y="619408"/>
                      <a:pt x="300228" y="619408"/>
                    </a:cubicBezTo>
                    <a:lnTo>
                      <a:pt x="292100" y="616995"/>
                    </a:lnTo>
                    <a:cubicBezTo>
                      <a:pt x="268478" y="610137"/>
                      <a:pt x="259461" y="597183"/>
                      <a:pt x="266700" y="575466"/>
                    </a:cubicBezTo>
                    <a:cubicBezTo>
                      <a:pt x="271907" y="559845"/>
                      <a:pt x="282448" y="551336"/>
                      <a:pt x="295529" y="552606"/>
                    </a:cubicBezTo>
                    <a:cubicBezTo>
                      <a:pt x="303657" y="553495"/>
                      <a:pt x="312293" y="555908"/>
                      <a:pt x="322961" y="561115"/>
                    </a:cubicBezTo>
                    <a:cubicBezTo>
                      <a:pt x="323977" y="561496"/>
                      <a:pt x="324231" y="562385"/>
                      <a:pt x="323850" y="563528"/>
                    </a:cubicBezTo>
                    <a:close/>
                    <a:moveTo>
                      <a:pt x="435229" y="622075"/>
                    </a:moveTo>
                    <a:cubicBezTo>
                      <a:pt x="434340" y="623726"/>
                      <a:pt x="433324" y="625377"/>
                      <a:pt x="432308" y="627282"/>
                    </a:cubicBezTo>
                    <a:cubicBezTo>
                      <a:pt x="430657" y="630076"/>
                      <a:pt x="427101" y="629695"/>
                      <a:pt x="427101" y="626393"/>
                    </a:cubicBezTo>
                    <a:cubicBezTo>
                      <a:pt x="427101" y="625250"/>
                      <a:pt x="427101" y="621567"/>
                      <a:pt x="427101" y="621567"/>
                    </a:cubicBezTo>
                    <a:cubicBezTo>
                      <a:pt x="427101" y="621567"/>
                      <a:pt x="426339" y="618392"/>
                      <a:pt x="430022" y="618392"/>
                    </a:cubicBezTo>
                    <a:cubicBezTo>
                      <a:pt x="431165" y="618392"/>
                      <a:pt x="430911" y="618392"/>
                      <a:pt x="433197" y="618392"/>
                    </a:cubicBezTo>
                    <a:cubicBezTo>
                      <a:pt x="436372" y="618265"/>
                      <a:pt x="435991" y="620551"/>
                      <a:pt x="435229" y="622075"/>
                    </a:cubicBezTo>
                    <a:close/>
                    <a:moveTo>
                      <a:pt x="427101" y="580419"/>
                    </a:moveTo>
                    <a:cubicBezTo>
                      <a:pt x="427990" y="577625"/>
                      <a:pt x="431038" y="575974"/>
                      <a:pt x="433959" y="576101"/>
                    </a:cubicBezTo>
                    <a:cubicBezTo>
                      <a:pt x="436880" y="576101"/>
                      <a:pt x="439928" y="577752"/>
                      <a:pt x="440817" y="580419"/>
                    </a:cubicBezTo>
                    <a:cubicBezTo>
                      <a:pt x="441325" y="581943"/>
                      <a:pt x="440944" y="583721"/>
                      <a:pt x="438531" y="583721"/>
                    </a:cubicBezTo>
                    <a:lnTo>
                      <a:pt x="429387" y="583721"/>
                    </a:lnTo>
                    <a:cubicBezTo>
                      <a:pt x="426847" y="583721"/>
                      <a:pt x="426720" y="581943"/>
                      <a:pt x="427101" y="580419"/>
                    </a:cubicBezTo>
                    <a:close/>
                    <a:moveTo>
                      <a:pt x="426847" y="598834"/>
                    </a:moveTo>
                    <a:cubicBezTo>
                      <a:pt x="426847" y="597183"/>
                      <a:pt x="427736" y="595659"/>
                      <a:pt x="430530" y="595659"/>
                    </a:cubicBezTo>
                    <a:cubicBezTo>
                      <a:pt x="433324" y="595659"/>
                      <a:pt x="436245" y="595659"/>
                      <a:pt x="438277" y="595659"/>
                    </a:cubicBezTo>
                    <a:cubicBezTo>
                      <a:pt x="440309" y="595659"/>
                      <a:pt x="441579" y="596802"/>
                      <a:pt x="441071" y="599215"/>
                    </a:cubicBezTo>
                    <a:cubicBezTo>
                      <a:pt x="440690" y="600866"/>
                      <a:pt x="440690" y="602517"/>
                      <a:pt x="440182" y="604422"/>
                    </a:cubicBezTo>
                    <a:cubicBezTo>
                      <a:pt x="439293" y="606835"/>
                      <a:pt x="437261" y="606962"/>
                      <a:pt x="435737" y="606962"/>
                    </a:cubicBezTo>
                    <a:lnTo>
                      <a:pt x="430022" y="606962"/>
                    </a:lnTo>
                    <a:cubicBezTo>
                      <a:pt x="428879" y="606962"/>
                      <a:pt x="426847" y="606454"/>
                      <a:pt x="426847" y="604168"/>
                    </a:cubicBezTo>
                    <a:cubicBezTo>
                      <a:pt x="426847" y="601755"/>
                      <a:pt x="426847" y="600358"/>
                      <a:pt x="426847" y="598834"/>
                    </a:cubicBezTo>
                    <a:close/>
                    <a:moveTo>
                      <a:pt x="414655" y="648237"/>
                    </a:moveTo>
                    <a:cubicBezTo>
                      <a:pt x="413766" y="649888"/>
                      <a:pt x="411734" y="652174"/>
                      <a:pt x="409321" y="652174"/>
                    </a:cubicBezTo>
                    <a:cubicBezTo>
                      <a:pt x="407035" y="652174"/>
                      <a:pt x="404876" y="649888"/>
                      <a:pt x="403987" y="648237"/>
                    </a:cubicBezTo>
                    <a:cubicBezTo>
                      <a:pt x="403606" y="647475"/>
                      <a:pt x="403225" y="646205"/>
                      <a:pt x="403225" y="643411"/>
                    </a:cubicBezTo>
                    <a:cubicBezTo>
                      <a:pt x="403225" y="640617"/>
                      <a:pt x="406019" y="640236"/>
                      <a:pt x="406781" y="640236"/>
                    </a:cubicBezTo>
                    <a:lnTo>
                      <a:pt x="411988" y="640236"/>
                    </a:lnTo>
                    <a:cubicBezTo>
                      <a:pt x="412750" y="640236"/>
                      <a:pt x="415544" y="640617"/>
                      <a:pt x="415544" y="643411"/>
                    </a:cubicBezTo>
                    <a:cubicBezTo>
                      <a:pt x="415417" y="646205"/>
                      <a:pt x="415036" y="647602"/>
                      <a:pt x="414655" y="648237"/>
                    </a:cubicBezTo>
                    <a:close/>
                    <a:moveTo>
                      <a:pt x="403098" y="598834"/>
                    </a:moveTo>
                    <a:cubicBezTo>
                      <a:pt x="403098" y="596548"/>
                      <a:pt x="404241" y="595278"/>
                      <a:pt x="406781" y="595278"/>
                    </a:cubicBezTo>
                    <a:lnTo>
                      <a:pt x="411734" y="595278"/>
                    </a:lnTo>
                    <a:cubicBezTo>
                      <a:pt x="414147" y="595278"/>
                      <a:pt x="415671" y="596167"/>
                      <a:pt x="415671" y="598834"/>
                    </a:cubicBezTo>
                    <a:cubicBezTo>
                      <a:pt x="415671" y="602136"/>
                      <a:pt x="415671" y="600485"/>
                      <a:pt x="415671" y="603660"/>
                    </a:cubicBezTo>
                    <a:cubicBezTo>
                      <a:pt x="415671" y="605946"/>
                      <a:pt x="414020" y="606962"/>
                      <a:pt x="411607" y="606962"/>
                    </a:cubicBezTo>
                    <a:lnTo>
                      <a:pt x="406908" y="606962"/>
                    </a:lnTo>
                    <a:cubicBezTo>
                      <a:pt x="404495" y="606962"/>
                      <a:pt x="402971" y="606073"/>
                      <a:pt x="402971" y="603660"/>
                    </a:cubicBezTo>
                    <a:cubicBezTo>
                      <a:pt x="403098" y="600485"/>
                      <a:pt x="403098" y="601755"/>
                      <a:pt x="403098" y="598834"/>
                    </a:cubicBezTo>
                    <a:close/>
                    <a:moveTo>
                      <a:pt x="403098" y="621313"/>
                    </a:moveTo>
                    <a:cubicBezTo>
                      <a:pt x="403098" y="619027"/>
                      <a:pt x="404241" y="617757"/>
                      <a:pt x="406781" y="617757"/>
                    </a:cubicBezTo>
                    <a:lnTo>
                      <a:pt x="411734" y="617757"/>
                    </a:lnTo>
                    <a:cubicBezTo>
                      <a:pt x="414147" y="617757"/>
                      <a:pt x="415671" y="618646"/>
                      <a:pt x="415671" y="621313"/>
                    </a:cubicBezTo>
                    <a:cubicBezTo>
                      <a:pt x="415671" y="624615"/>
                      <a:pt x="415671" y="622964"/>
                      <a:pt x="415671" y="626139"/>
                    </a:cubicBezTo>
                    <a:cubicBezTo>
                      <a:pt x="415671" y="628425"/>
                      <a:pt x="414020" y="629441"/>
                      <a:pt x="411607" y="629441"/>
                    </a:cubicBezTo>
                    <a:lnTo>
                      <a:pt x="406908" y="629441"/>
                    </a:lnTo>
                    <a:cubicBezTo>
                      <a:pt x="404495" y="629441"/>
                      <a:pt x="402971" y="628552"/>
                      <a:pt x="402971" y="626139"/>
                    </a:cubicBezTo>
                    <a:cubicBezTo>
                      <a:pt x="403098" y="622964"/>
                      <a:pt x="403098" y="624234"/>
                      <a:pt x="403098" y="621313"/>
                    </a:cubicBezTo>
                    <a:close/>
                    <a:moveTo>
                      <a:pt x="361950" y="133125"/>
                    </a:moveTo>
                    <a:cubicBezTo>
                      <a:pt x="361950" y="133252"/>
                      <a:pt x="361823" y="133506"/>
                      <a:pt x="361569" y="133633"/>
                    </a:cubicBezTo>
                    <a:cubicBezTo>
                      <a:pt x="361696" y="133379"/>
                      <a:pt x="361950" y="132744"/>
                      <a:pt x="361950" y="133125"/>
                    </a:cubicBezTo>
                    <a:close/>
                    <a:moveTo>
                      <a:pt x="174752" y="146333"/>
                    </a:moveTo>
                    <a:cubicBezTo>
                      <a:pt x="180848" y="142777"/>
                      <a:pt x="248285" y="117885"/>
                      <a:pt x="259461" y="115091"/>
                    </a:cubicBezTo>
                    <a:cubicBezTo>
                      <a:pt x="270637" y="112297"/>
                      <a:pt x="296545" y="108233"/>
                      <a:pt x="316992" y="113440"/>
                    </a:cubicBezTo>
                    <a:cubicBezTo>
                      <a:pt x="327025" y="115980"/>
                      <a:pt x="348615" y="123092"/>
                      <a:pt x="360426" y="133633"/>
                    </a:cubicBezTo>
                    <a:cubicBezTo>
                      <a:pt x="358521" y="133506"/>
                      <a:pt x="355473" y="132109"/>
                      <a:pt x="354330" y="131728"/>
                    </a:cubicBezTo>
                    <a:cubicBezTo>
                      <a:pt x="352425" y="130966"/>
                      <a:pt x="346329" y="129696"/>
                      <a:pt x="345059" y="132871"/>
                    </a:cubicBezTo>
                    <a:cubicBezTo>
                      <a:pt x="343408" y="137570"/>
                      <a:pt x="349504" y="140110"/>
                      <a:pt x="349504" y="140110"/>
                    </a:cubicBezTo>
                    <a:cubicBezTo>
                      <a:pt x="349504" y="140110"/>
                      <a:pt x="363601" y="146841"/>
                      <a:pt x="366395" y="148873"/>
                    </a:cubicBezTo>
                    <a:cubicBezTo>
                      <a:pt x="369189" y="150905"/>
                      <a:pt x="373634" y="153572"/>
                      <a:pt x="374904" y="156874"/>
                    </a:cubicBezTo>
                    <a:cubicBezTo>
                      <a:pt x="376047" y="159668"/>
                      <a:pt x="374523" y="160049"/>
                      <a:pt x="373761" y="159795"/>
                    </a:cubicBezTo>
                    <a:cubicBezTo>
                      <a:pt x="372110" y="159033"/>
                      <a:pt x="370967" y="158525"/>
                      <a:pt x="370078" y="157890"/>
                    </a:cubicBezTo>
                    <a:cubicBezTo>
                      <a:pt x="366395" y="155985"/>
                      <a:pt x="363601" y="156239"/>
                      <a:pt x="362331" y="158271"/>
                    </a:cubicBezTo>
                    <a:cubicBezTo>
                      <a:pt x="360680" y="161065"/>
                      <a:pt x="363093" y="163605"/>
                      <a:pt x="365252" y="165383"/>
                    </a:cubicBezTo>
                    <a:cubicBezTo>
                      <a:pt x="367157" y="166653"/>
                      <a:pt x="369189" y="167796"/>
                      <a:pt x="375666" y="171860"/>
                    </a:cubicBezTo>
                    <a:cubicBezTo>
                      <a:pt x="378841" y="173892"/>
                      <a:pt x="382905" y="175924"/>
                      <a:pt x="386207" y="183925"/>
                    </a:cubicBezTo>
                    <a:cubicBezTo>
                      <a:pt x="388239" y="189132"/>
                      <a:pt x="381508" y="185449"/>
                      <a:pt x="381508" y="185449"/>
                    </a:cubicBezTo>
                    <a:cubicBezTo>
                      <a:pt x="381508" y="185449"/>
                      <a:pt x="376174" y="182909"/>
                      <a:pt x="374396" y="185322"/>
                    </a:cubicBezTo>
                    <a:cubicBezTo>
                      <a:pt x="371856" y="189259"/>
                      <a:pt x="377952" y="192561"/>
                      <a:pt x="377952" y="192561"/>
                    </a:cubicBezTo>
                    <a:cubicBezTo>
                      <a:pt x="377952" y="192561"/>
                      <a:pt x="382905" y="195736"/>
                      <a:pt x="388366" y="199800"/>
                    </a:cubicBezTo>
                    <a:cubicBezTo>
                      <a:pt x="394462" y="204499"/>
                      <a:pt x="395478" y="206912"/>
                      <a:pt x="396875" y="210976"/>
                    </a:cubicBezTo>
                    <a:cubicBezTo>
                      <a:pt x="398399" y="215294"/>
                      <a:pt x="393319" y="213770"/>
                      <a:pt x="392049" y="213262"/>
                    </a:cubicBezTo>
                    <a:cubicBezTo>
                      <a:pt x="390525" y="212754"/>
                      <a:pt x="385953" y="210849"/>
                      <a:pt x="384429" y="213643"/>
                    </a:cubicBezTo>
                    <a:cubicBezTo>
                      <a:pt x="382524" y="217326"/>
                      <a:pt x="387604" y="219612"/>
                      <a:pt x="387604" y="219612"/>
                    </a:cubicBezTo>
                    <a:cubicBezTo>
                      <a:pt x="387604" y="219612"/>
                      <a:pt x="395605" y="223676"/>
                      <a:pt x="399542" y="226089"/>
                    </a:cubicBezTo>
                    <a:cubicBezTo>
                      <a:pt x="403479" y="228502"/>
                      <a:pt x="404749" y="230534"/>
                      <a:pt x="405892" y="233328"/>
                    </a:cubicBezTo>
                    <a:cubicBezTo>
                      <a:pt x="407162" y="236122"/>
                      <a:pt x="406273" y="237392"/>
                      <a:pt x="402971" y="236630"/>
                    </a:cubicBezTo>
                    <a:cubicBezTo>
                      <a:pt x="400685" y="236122"/>
                      <a:pt x="396621" y="234979"/>
                      <a:pt x="395605" y="237519"/>
                    </a:cubicBezTo>
                    <a:cubicBezTo>
                      <a:pt x="394335" y="240440"/>
                      <a:pt x="396367" y="242218"/>
                      <a:pt x="401955" y="244631"/>
                    </a:cubicBezTo>
                    <a:cubicBezTo>
                      <a:pt x="402717" y="245012"/>
                      <a:pt x="410845" y="247806"/>
                      <a:pt x="412877" y="251108"/>
                    </a:cubicBezTo>
                    <a:cubicBezTo>
                      <a:pt x="414909" y="254283"/>
                      <a:pt x="412369" y="255172"/>
                      <a:pt x="411226" y="255426"/>
                    </a:cubicBezTo>
                    <a:cubicBezTo>
                      <a:pt x="410083" y="255553"/>
                      <a:pt x="405511" y="254664"/>
                      <a:pt x="404114" y="256315"/>
                    </a:cubicBezTo>
                    <a:cubicBezTo>
                      <a:pt x="401320" y="259998"/>
                      <a:pt x="407035" y="261903"/>
                      <a:pt x="408813" y="262411"/>
                    </a:cubicBezTo>
                    <a:cubicBezTo>
                      <a:pt x="411099" y="263300"/>
                      <a:pt x="415290" y="264443"/>
                      <a:pt x="416941" y="265586"/>
                    </a:cubicBezTo>
                    <a:cubicBezTo>
                      <a:pt x="418465" y="266348"/>
                      <a:pt x="419354" y="267618"/>
                      <a:pt x="419862" y="268507"/>
                    </a:cubicBezTo>
                    <a:cubicBezTo>
                      <a:pt x="420624" y="270412"/>
                      <a:pt x="421005" y="271428"/>
                      <a:pt x="421005" y="271428"/>
                    </a:cubicBezTo>
                    <a:cubicBezTo>
                      <a:pt x="421005" y="271428"/>
                      <a:pt x="423037" y="274984"/>
                      <a:pt x="426212" y="275111"/>
                    </a:cubicBezTo>
                    <a:cubicBezTo>
                      <a:pt x="429387" y="275238"/>
                      <a:pt x="432943" y="274349"/>
                      <a:pt x="430530" y="268380"/>
                    </a:cubicBezTo>
                    <a:cubicBezTo>
                      <a:pt x="428117" y="262411"/>
                      <a:pt x="380238" y="143285"/>
                      <a:pt x="380238" y="143285"/>
                    </a:cubicBezTo>
                    <a:cubicBezTo>
                      <a:pt x="380238" y="143285"/>
                      <a:pt x="374269" y="133252"/>
                      <a:pt x="383540" y="114075"/>
                    </a:cubicBezTo>
                    <a:cubicBezTo>
                      <a:pt x="393065" y="94898"/>
                      <a:pt x="410337" y="78007"/>
                      <a:pt x="439293" y="59846"/>
                    </a:cubicBezTo>
                    <a:cubicBezTo>
                      <a:pt x="468503" y="41685"/>
                      <a:pt x="501904" y="33430"/>
                      <a:pt x="513334" y="26572"/>
                    </a:cubicBezTo>
                    <a:cubicBezTo>
                      <a:pt x="524891" y="19460"/>
                      <a:pt x="529463" y="15015"/>
                      <a:pt x="529463" y="15015"/>
                    </a:cubicBezTo>
                    <a:cubicBezTo>
                      <a:pt x="529463" y="15015"/>
                      <a:pt x="533400" y="11332"/>
                      <a:pt x="535559" y="15777"/>
                    </a:cubicBezTo>
                    <a:cubicBezTo>
                      <a:pt x="537718" y="20222"/>
                      <a:pt x="548005" y="38764"/>
                      <a:pt x="548005" y="38764"/>
                    </a:cubicBezTo>
                    <a:cubicBezTo>
                      <a:pt x="548005" y="38764"/>
                      <a:pt x="551180" y="43717"/>
                      <a:pt x="544322" y="46765"/>
                    </a:cubicBezTo>
                    <a:cubicBezTo>
                      <a:pt x="537464" y="49686"/>
                      <a:pt x="528193" y="55655"/>
                      <a:pt x="522986" y="64418"/>
                    </a:cubicBezTo>
                    <a:cubicBezTo>
                      <a:pt x="517779" y="73181"/>
                      <a:pt x="501777" y="78388"/>
                      <a:pt x="495935" y="74197"/>
                    </a:cubicBezTo>
                    <a:cubicBezTo>
                      <a:pt x="489966" y="70260"/>
                      <a:pt x="492379" y="60100"/>
                      <a:pt x="494030" y="58957"/>
                    </a:cubicBezTo>
                    <a:cubicBezTo>
                      <a:pt x="495681" y="58068"/>
                      <a:pt x="497967" y="54512"/>
                      <a:pt x="494538" y="52988"/>
                    </a:cubicBezTo>
                    <a:cubicBezTo>
                      <a:pt x="490982" y="51464"/>
                      <a:pt x="477647" y="59465"/>
                      <a:pt x="475996" y="68990"/>
                    </a:cubicBezTo>
                    <a:cubicBezTo>
                      <a:pt x="474345" y="78515"/>
                      <a:pt x="475996" y="82960"/>
                      <a:pt x="480314" y="87151"/>
                    </a:cubicBezTo>
                    <a:cubicBezTo>
                      <a:pt x="484632" y="91469"/>
                      <a:pt x="485521" y="97184"/>
                      <a:pt x="475996" y="97184"/>
                    </a:cubicBezTo>
                    <a:cubicBezTo>
                      <a:pt x="466471" y="97184"/>
                      <a:pt x="458216" y="81055"/>
                      <a:pt x="464312" y="71022"/>
                    </a:cubicBezTo>
                    <a:cubicBezTo>
                      <a:pt x="467487" y="65815"/>
                      <a:pt x="468630" y="63910"/>
                      <a:pt x="465074" y="63656"/>
                    </a:cubicBezTo>
                    <a:cubicBezTo>
                      <a:pt x="461518" y="63148"/>
                      <a:pt x="453517" y="70006"/>
                      <a:pt x="451104" y="73689"/>
                    </a:cubicBezTo>
                    <a:cubicBezTo>
                      <a:pt x="448691" y="77372"/>
                      <a:pt x="441452" y="103915"/>
                      <a:pt x="462407" y="115091"/>
                    </a:cubicBezTo>
                    <a:cubicBezTo>
                      <a:pt x="469519" y="118774"/>
                      <a:pt x="480568" y="118774"/>
                      <a:pt x="479171" y="122203"/>
                    </a:cubicBezTo>
                    <a:cubicBezTo>
                      <a:pt x="477647" y="125378"/>
                      <a:pt x="473964" y="126902"/>
                      <a:pt x="471043" y="124743"/>
                    </a:cubicBezTo>
                    <a:cubicBezTo>
                      <a:pt x="468122" y="122711"/>
                      <a:pt x="466598" y="121060"/>
                      <a:pt x="464566" y="125505"/>
                    </a:cubicBezTo>
                    <a:cubicBezTo>
                      <a:pt x="462534" y="129950"/>
                      <a:pt x="465328" y="140110"/>
                      <a:pt x="475488" y="137570"/>
                    </a:cubicBezTo>
                    <a:cubicBezTo>
                      <a:pt x="485648" y="135030"/>
                      <a:pt x="483489" y="140364"/>
                      <a:pt x="483235" y="145571"/>
                    </a:cubicBezTo>
                    <a:cubicBezTo>
                      <a:pt x="483108" y="150270"/>
                      <a:pt x="481711" y="159668"/>
                      <a:pt x="487680" y="172114"/>
                    </a:cubicBezTo>
                    <a:cubicBezTo>
                      <a:pt x="488442" y="173638"/>
                      <a:pt x="485140" y="176813"/>
                      <a:pt x="486029" y="178464"/>
                    </a:cubicBezTo>
                    <a:cubicBezTo>
                      <a:pt x="486791" y="179607"/>
                      <a:pt x="491363" y="180496"/>
                      <a:pt x="491998" y="181639"/>
                    </a:cubicBezTo>
                    <a:cubicBezTo>
                      <a:pt x="498094" y="192942"/>
                      <a:pt x="494538" y="192942"/>
                      <a:pt x="492887" y="195736"/>
                    </a:cubicBezTo>
                    <a:cubicBezTo>
                      <a:pt x="491236" y="198657"/>
                      <a:pt x="480822" y="212500"/>
                      <a:pt x="487553" y="227486"/>
                    </a:cubicBezTo>
                    <a:cubicBezTo>
                      <a:pt x="494284" y="242726"/>
                      <a:pt x="504063" y="246663"/>
                      <a:pt x="509270" y="250092"/>
                    </a:cubicBezTo>
                    <a:cubicBezTo>
                      <a:pt x="514477" y="253648"/>
                      <a:pt x="514477" y="255680"/>
                      <a:pt x="511302" y="257839"/>
                    </a:cubicBezTo>
                    <a:cubicBezTo>
                      <a:pt x="508127" y="260125"/>
                      <a:pt x="497205" y="266983"/>
                      <a:pt x="492760" y="281842"/>
                    </a:cubicBezTo>
                    <a:cubicBezTo>
                      <a:pt x="488315" y="296447"/>
                      <a:pt x="479552" y="308639"/>
                      <a:pt x="475107" y="302289"/>
                    </a:cubicBezTo>
                    <a:cubicBezTo>
                      <a:pt x="470662" y="296193"/>
                      <a:pt x="454152" y="277397"/>
                      <a:pt x="427990" y="279048"/>
                    </a:cubicBezTo>
                    <a:cubicBezTo>
                      <a:pt x="401828" y="280572"/>
                      <a:pt x="387477" y="287049"/>
                      <a:pt x="373761" y="317275"/>
                    </a:cubicBezTo>
                    <a:cubicBezTo>
                      <a:pt x="368935" y="328070"/>
                      <a:pt x="367665" y="333658"/>
                      <a:pt x="364109" y="336960"/>
                    </a:cubicBezTo>
                    <a:cubicBezTo>
                      <a:pt x="357759" y="342675"/>
                      <a:pt x="350520" y="339754"/>
                      <a:pt x="348488" y="337341"/>
                    </a:cubicBezTo>
                    <a:cubicBezTo>
                      <a:pt x="345313" y="333658"/>
                      <a:pt x="327279" y="325403"/>
                      <a:pt x="314198" y="327816"/>
                    </a:cubicBezTo>
                    <a:cubicBezTo>
                      <a:pt x="300990" y="330356"/>
                      <a:pt x="298958" y="336325"/>
                      <a:pt x="304038" y="341405"/>
                    </a:cubicBezTo>
                    <a:cubicBezTo>
                      <a:pt x="308991" y="346358"/>
                      <a:pt x="318135" y="352327"/>
                      <a:pt x="313309" y="355121"/>
                    </a:cubicBezTo>
                    <a:cubicBezTo>
                      <a:pt x="308102" y="358042"/>
                      <a:pt x="303657" y="369472"/>
                      <a:pt x="292862" y="375187"/>
                    </a:cubicBezTo>
                    <a:cubicBezTo>
                      <a:pt x="287528" y="378108"/>
                      <a:pt x="283591" y="378489"/>
                      <a:pt x="280416" y="372393"/>
                    </a:cubicBezTo>
                    <a:cubicBezTo>
                      <a:pt x="277114" y="366424"/>
                      <a:pt x="172212" y="153699"/>
                      <a:pt x="172212" y="153699"/>
                    </a:cubicBezTo>
                    <a:cubicBezTo>
                      <a:pt x="172212" y="153699"/>
                      <a:pt x="169037" y="149762"/>
                      <a:pt x="174752" y="146333"/>
                    </a:cubicBezTo>
                    <a:close/>
                    <a:moveTo>
                      <a:pt x="528447" y="211357"/>
                    </a:moveTo>
                    <a:cubicBezTo>
                      <a:pt x="529209" y="216564"/>
                      <a:pt x="528447" y="221771"/>
                      <a:pt x="532892" y="221009"/>
                    </a:cubicBezTo>
                    <a:cubicBezTo>
                      <a:pt x="537337" y="220247"/>
                      <a:pt x="558927" y="216691"/>
                      <a:pt x="561848" y="219358"/>
                    </a:cubicBezTo>
                    <a:cubicBezTo>
                      <a:pt x="563753" y="221009"/>
                      <a:pt x="563372" y="223803"/>
                      <a:pt x="559943" y="223803"/>
                    </a:cubicBezTo>
                    <a:cubicBezTo>
                      <a:pt x="555244" y="223803"/>
                      <a:pt x="555625" y="235741"/>
                      <a:pt x="561594" y="240694"/>
                    </a:cubicBezTo>
                    <a:cubicBezTo>
                      <a:pt x="567563" y="245520"/>
                      <a:pt x="578612" y="240694"/>
                      <a:pt x="577596" y="245520"/>
                    </a:cubicBezTo>
                    <a:cubicBezTo>
                      <a:pt x="576580" y="250346"/>
                      <a:pt x="568706" y="249965"/>
                      <a:pt x="560705" y="248060"/>
                    </a:cubicBezTo>
                    <a:cubicBezTo>
                      <a:pt x="552958" y="246155"/>
                      <a:pt x="548640" y="244885"/>
                      <a:pt x="541528" y="246917"/>
                    </a:cubicBezTo>
                    <a:cubicBezTo>
                      <a:pt x="533019" y="249457"/>
                      <a:pt x="522224" y="242218"/>
                      <a:pt x="522224" y="242218"/>
                    </a:cubicBezTo>
                    <a:cubicBezTo>
                      <a:pt x="522224" y="242218"/>
                      <a:pt x="506603" y="232693"/>
                      <a:pt x="503428" y="223803"/>
                    </a:cubicBezTo>
                    <a:cubicBezTo>
                      <a:pt x="501142" y="217707"/>
                      <a:pt x="501142" y="209198"/>
                      <a:pt x="505841" y="202086"/>
                    </a:cubicBezTo>
                    <a:cubicBezTo>
                      <a:pt x="510540" y="194974"/>
                      <a:pt x="512699" y="194974"/>
                      <a:pt x="516763" y="197260"/>
                    </a:cubicBezTo>
                    <a:cubicBezTo>
                      <a:pt x="520700" y="199546"/>
                      <a:pt x="533654" y="201959"/>
                      <a:pt x="536575" y="198022"/>
                    </a:cubicBezTo>
                    <a:cubicBezTo>
                      <a:pt x="539496" y="194339"/>
                      <a:pt x="542544" y="186338"/>
                      <a:pt x="545465" y="189259"/>
                    </a:cubicBezTo>
                    <a:cubicBezTo>
                      <a:pt x="548386" y="192180"/>
                      <a:pt x="550799" y="200562"/>
                      <a:pt x="546227" y="203610"/>
                    </a:cubicBezTo>
                    <a:cubicBezTo>
                      <a:pt x="544195" y="204880"/>
                      <a:pt x="544322" y="204880"/>
                      <a:pt x="542671" y="204753"/>
                    </a:cubicBezTo>
                    <a:cubicBezTo>
                      <a:pt x="540385" y="204626"/>
                      <a:pt x="541528" y="202340"/>
                      <a:pt x="533908" y="204372"/>
                    </a:cubicBezTo>
                    <a:cubicBezTo>
                      <a:pt x="529971" y="205769"/>
                      <a:pt x="527558" y="206150"/>
                      <a:pt x="528447" y="211357"/>
                    </a:cubicBezTo>
                    <a:close/>
                    <a:moveTo>
                      <a:pt x="528447" y="181258"/>
                    </a:moveTo>
                    <a:cubicBezTo>
                      <a:pt x="527685" y="183163"/>
                      <a:pt x="525272" y="186973"/>
                      <a:pt x="516890" y="179988"/>
                    </a:cubicBezTo>
                    <a:cubicBezTo>
                      <a:pt x="515239" y="178718"/>
                      <a:pt x="515366" y="175924"/>
                      <a:pt x="512064" y="175670"/>
                    </a:cubicBezTo>
                    <a:cubicBezTo>
                      <a:pt x="502031" y="175289"/>
                      <a:pt x="497713" y="168939"/>
                      <a:pt x="498094" y="156747"/>
                    </a:cubicBezTo>
                    <a:cubicBezTo>
                      <a:pt x="498221" y="150651"/>
                      <a:pt x="502539" y="149381"/>
                      <a:pt x="503428" y="153445"/>
                    </a:cubicBezTo>
                    <a:cubicBezTo>
                      <a:pt x="504571" y="157509"/>
                      <a:pt x="510667" y="165891"/>
                      <a:pt x="517017" y="167415"/>
                    </a:cubicBezTo>
                    <a:cubicBezTo>
                      <a:pt x="523367" y="168939"/>
                      <a:pt x="529082" y="170336"/>
                      <a:pt x="528701" y="175162"/>
                    </a:cubicBezTo>
                    <a:cubicBezTo>
                      <a:pt x="528447" y="179734"/>
                      <a:pt x="529209" y="179226"/>
                      <a:pt x="528447" y="181258"/>
                    </a:cubicBezTo>
                    <a:close/>
                    <a:moveTo>
                      <a:pt x="462661" y="321847"/>
                    </a:moveTo>
                    <a:cubicBezTo>
                      <a:pt x="459867" y="326165"/>
                      <a:pt x="455422" y="329213"/>
                      <a:pt x="448691" y="328324"/>
                    </a:cubicBezTo>
                    <a:cubicBezTo>
                      <a:pt x="434721" y="326292"/>
                      <a:pt x="425323" y="328324"/>
                      <a:pt x="415290" y="331626"/>
                    </a:cubicBezTo>
                    <a:cubicBezTo>
                      <a:pt x="409575" y="333531"/>
                      <a:pt x="396875" y="334547"/>
                      <a:pt x="393954" y="333658"/>
                    </a:cubicBezTo>
                    <a:cubicBezTo>
                      <a:pt x="391033" y="332769"/>
                      <a:pt x="387858" y="330483"/>
                      <a:pt x="389001" y="324387"/>
                    </a:cubicBezTo>
                    <a:cubicBezTo>
                      <a:pt x="390271" y="317275"/>
                      <a:pt x="394716" y="299749"/>
                      <a:pt x="414020" y="295177"/>
                    </a:cubicBezTo>
                    <a:cubicBezTo>
                      <a:pt x="433324" y="290732"/>
                      <a:pt x="447040" y="295177"/>
                      <a:pt x="455041" y="302289"/>
                    </a:cubicBezTo>
                    <a:cubicBezTo>
                      <a:pt x="463296" y="309528"/>
                      <a:pt x="466598" y="315878"/>
                      <a:pt x="462661" y="321847"/>
                    </a:cubicBezTo>
                    <a:close/>
                    <a:moveTo>
                      <a:pt x="147447" y="190529"/>
                    </a:moveTo>
                    <a:cubicBezTo>
                      <a:pt x="159131" y="190529"/>
                      <a:pt x="175133" y="190021"/>
                      <a:pt x="175133" y="190021"/>
                    </a:cubicBezTo>
                    <a:cubicBezTo>
                      <a:pt x="175133" y="190021"/>
                      <a:pt x="179578" y="189513"/>
                      <a:pt x="182245" y="194720"/>
                    </a:cubicBezTo>
                    <a:cubicBezTo>
                      <a:pt x="184658" y="199927"/>
                      <a:pt x="276225" y="383950"/>
                      <a:pt x="276225" y="383950"/>
                    </a:cubicBezTo>
                    <a:cubicBezTo>
                      <a:pt x="279019" y="390046"/>
                      <a:pt x="282194" y="388903"/>
                      <a:pt x="286258" y="387506"/>
                    </a:cubicBezTo>
                    <a:cubicBezTo>
                      <a:pt x="290195" y="385982"/>
                      <a:pt x="294005" y="388395"/>
                      <a:pt x="294005" y="388395"/>
                    </a:cubicBezTo>
                    <a:cubicBezTo>
                      <a:pt x="294005" y="388395"/>
                      <a:pt x="297561" y="390681"/>
                      <a:pt x="302895" y="394872"/>
                    </a:cubicBezTo>
                    <a:cubicBezTo>
                      <a:pt x="308864" y="399317"/>
                      <a:pt x="300482" y="403381"/>
                      <a:pt x="300482" y="403381"/>
                    </a:cubicBezTo>
                    <a:lnTo>
                      <a:pt x="263906" y="414938"/>
                    </a:lnTo>
                    <a:cubicBezTo>
                      <a:pt x="263906" y="414938"/>
                      <a:pt x="258699" y="416970"/>
                      <a:pt x="255778" y="410620"/>
                    </a:cubicBezTo>
                    <a:cubicBezTo>
                      <a:pt x="252857" y="404524"/>
                      <a:pt x="145923" y="196498"/>
                      <a:pt x="145923" y="196498"/>
                    </a:cubicBezTo>
                    <a:cubicBezTo>
                      <a:pt x="145923" y="196498"/>
                      <a:pt x="141478" y="190529"/>
                      <a:pt x="147447" y="190529"/>
                    </a:cubicBezTo>
                    <a:close/>
                    <a:moveTo>
                      <a:pt x="271272" y="458880"/>
                    </a:moveTo>
                    <a:cubicBezTo>
                      <a:pt x="271272" y="458880"/>
                      <a:pt x="266573" y="458753"/>
                      <a:pt x="266827" y="461674"/>
                    </a:cubicBezTo>
                    <a:cubicBezTo>
                      <a:pt x="266954" y="464595"/>
                      <a:pt x="267716" y="467389"/>
                      <a:pt x="267716" y="467389"/>
                    </a:cubicBezTo>
                    <a:cubicBezTo>
                      <a:pt x="267716" y="467389"/>
                      <a:pt x="265430" y="470310"/>
                      <a:pt x="263271" y="466627"/>
                    </a:cubicBezTo>
                    <a:cubicBezTo>
                      <a:pt x="260985" y="462944"/>
                      <a:pt x="250063" y="439576"/>
                      <a:pt x="250063" y="439576"/>
                    </a:cubicBezTo>
                    <a:cubicBezTo>
                      <a:pt x="250063" y="439576"/>
                      <a:pt x="248031" y="435639"/>
                      <a:pt x="244094" y="437290"/>
                    </a:cubicBezTo>
                    <a:cubicBezTo>
                      <a:pt x="240157" y="438941"/>
                      <a:pt x="238125" y="440084"/>
                      <a:pt x="240157" y="444402"/>
                    </a:cubicBezTo>
                    <a:cubicBezTo>
                      <a:pt x="242189" y="448720"/>
                      <a:pt x="251460" y="465992"/>
                      <a:pt x="251460" y="465992"/>
                    </a:cubicBezTo>
                    <a:cubicBezTo>
                      <a:pt x="251460" y="465992"/>
                      <a:pt x="255016" y="471199"/>
                      <a:pt x="250571" y="473358"/>
                    </a:cubicBezTo>
                    <a:cubicBezTo>
                      <a:pt x="241300" y="478184"/>
                      <a:pt x="238379" y="468913"/>
                      <a:pt x="234950" y="463833"/>
                    </a:cubicBezTo>
                    <a:cubicBezTo>
                      <a:pt x="231394" y="458880"/>
                      <a:pt x="113030" y="257585"/>
                      <a:pt x="113030" y="257585"/>
                    </a:cubicBezTo>
                    <a:cubicBezTo>
                      <a:pt x="113030" y="257585"/>
                      <a:pt x="107315" y="250854"/>
                      <a:pt x="113919" y="247171"/>
                    </a:cubicBezTo>
                    <a:cubicBezTo>
                      <a:pt x="120777" y="243488"/>
                      <a:pt x="142875" y="229391"/>
                      <a:pt x="142875" y="229391"/>
                    </a:cubicBezTo>
                    <a:cubicBezTo>
                      <a:pt x="142875" y="229391"/>
                      <a:pt x="148209" y="224946"/>
                      <a:pt x="153289" y="234344"/>
                    </a:cubicBezTo>
                    <a:cubicBezTo>
                      <a:pt x="158369" y="243742"/>
                      <a:pt x="251079" y="423701"/>
                      <a:pt x="251079" y="423701"/>
                    </a:cubicBezTo>
                    <a:cubicBezTo>
                      <a:pt x="251079" y="423701"/>
                      <a:pt x="252349" y="429035"/>
                      <a:pt x="260350" y="426622"/>
                    </a:cubicBezTo>
                    <a:cubicBezTo>
                      <a:pt x="268351" y="424209"/>
                      <a:pt x="314706" y="408842"/>
                      <a:pt x="314706" y="408842"/>
                    </a:cubicBezTo>
                    <a:cubicBezTo>
                      <a:pt x="314706" y="408842"/>
                      <a:pt x="320294" y="410112"/>
                      <a:pt x="323596" y="409604"/>
                    </a:cubicBezTo>
                    <a:cubicBezTo>
                      <a:pt x="323596" y="409604"/>
                      <a:pt x="325501" y="422050"/>
                      <a:pt x="330073" y="422812"/>
                    </a:cubicBezTo>
                    <a:cubicBezTo>
                      <a:pt x="334899" y="423574"/>
                      <a:pt x="347091" y="419256"/>
                      <a:pt x="347853" y="422050"/>
                    </a:cubicBezTo>
                    <a:cubicBezTo>
                      <a:pt x="348615" y="424844"/>
                      <a:pt x="348615" y="438814"/>
                      <a:pt x="348615" y="438814"/>
                    </a:cubicBezTo>
                    <a:cubicBezTo>
                      <a:pt x="348615" y="438814"/>
                      <a:pt x="348742" y="444529"/>
                      <a:pt x="343662" y="445926"/>
                    </a:cubicBezTo>
                    <a:cubicBezTo>
                      <a:pt x="338455" y="447196"/>
                      <a:pt x="327279" y="453038"/>
                      <a:pt x="323596" y="455705"/>
                    </a:cubicBezTo>
                    <a:cubicBezTo>
                      <a:pt x="319913" y="458499"/>
                      <a:pt x="312801" y="459388"/>
                      <a:pt x="310261" y="457737"/>
                    </a:cubicBezTo>
                    <a:cubicBezTo>
                      <a:pt x="307467" y="456086"/>
                      <a:pt x="303022" y="457229"/>
                      <a:pt x="302260" y="451641"/>
                    </a:cubicBezTo>
                    <a:cubicBezTo>
                      <a:pt x="301498" y="445926"/>
                      <a:pt x="296672" y="436782"/>
                      <a:pt x="288290" y="439068"/>
                    </a:cubicBezTo>
                    <a:cubicBezTo>
                      <a:pt x="279781" y="441354"/>
                      <a:pt x="276733" y="441989"/>
                      <a:pt x="276733" y="441989"/>
                    </a:cubicBezTo>
                    <a:cubicBezTo>
                      <a:pt x="276733" y="441989"/>
                      <a:pt x="273558" y="443259"/>
                      <a:pt x="271780" y="439703"/>
                    </a:cubicBezTo>
                    <a:cubicBezTo>
                      <a:pt x="270129" y="436147"/>
                      <a:pt x="275463" y="433988"/>
                      <a:pt x="279908" y="433226"/>
                    </a:cubicBezTo>
                    <a:cubicBezTo>
                      <a:pt x="284353" y="432464"/>
                      <a:pt x="288798" y="431956"/>
                      <a:pt x="288036" y="427638"/>
                    </a:cubicBezTo>
                    <a:cubicBezTo>
                      <a:pt x="287274" y="423320"/>
                      <a:pt x="285496" y="422431"/>
                      <a:pt x="282829" y="422939"/>
                    </a:cubicBezTo>
                    <a:cubicBezTo>
                      <a:pt x="282829" y="422939"/>
                      <a:pt x="273939" y="424971"/>
                      <a:pt x="268859" y="427384"/>
                    </a:cubicBezTo>
                    <a:cubicBezTo>
                      <a:pt x="263906" y="429797"/>
                      <a:pt x="256921" y="435131"/>
                      <a:pt x="259969" y="444783"/>
                    </a:cubicBezTo>
                    <a:cubicBezTo>
                      <a:pt x="263017" y="454435"/>
                      <a:pt x="271907" y="452403"/>
                      <a:pt x="274955" y="451514"/>
                    </a:cubicBezTo>
                    <a:cubicBezTo>
                      <a:pt x="277876" y="450625"/>
                      <a:pt x="285877" y="448593"/>
                      <a:pt x="288163" y="450371"/>
                    </a:cubicBezTo>
                    <a:cubicBezTo>
                      <a:pt x="290449" y="452403"/>
                      <a:pt x="289687" y="455705"/>
                      <a:pt x="285242" y="457102"/>
                    </a:cubicBezTo>
                    <a:cubicBezTo>
                      <a:pt x="280924" y="458245"/>
                      <a:pt x="271272" y="458880"/>
                      <a:pt x="271272" y="458880"/>
                    </a:cubicBezTo>
                    <a:close/>
                    <a:moveTo>
                      <a:pt x="314960" y="495964"/>
                    </a:moveTo>
                    <a:cubicBezTo>
                      <a:pt x="313436" y="498758"/>
                      <a:pt x="312166" y="502441"/>
                      <a:pt x="308864" y="500790"/>
                    </a:cubicBezTo>
                    <a:cubicBezTo>
                      <a:pt x="305308" y="499139"/>
                      <a:pt x="310896" y="495075"/>
                      <a:pt x="310896" y="495075"/>
                    </a:cubicBezTo>
                    <a:cubicBezTo>
                      <a:pt x="310896" y="495075"/>
                      <a:pt x="310388" y="492154"/>
                      <a:pt x="308610" y="492789"/>
                    </a:cubicBezTo>
                    <a:cubicBezTo>
                      <a:pt x="306832" y="493424"/>
                      <a:pt x="306197" y="497996"/>
                      <a:pt x="301498" y="494440"/>
                    </a:cubicBezTo>
                    <a:cubicBezTo>
                      <a:pt x="299593" y="492916"/>
                      <a:pt x="302006" y="492027"/>
                      <a:pt x="304673" y="488852"/>
                    </a:cubicBezTo>
                    <a:cubicBezTo>
                      <a:pt x="307467" y="485931"/>
                      <a:pt x="303911" y="483518"/>
                      <a:pt x="302260" y="484915"/>
                    </a:cubicBezTo>
                    <a:cubicBezTo>
                      <a:pt x="297561" y="488979"/>
                      <a:pt x="292481" y="484534"/>
                      <a:pt x="297053" y="481740"/>
                    </a:cubicBezTo>
                    <a:cubicBezTo>
                      <a:pt x="300990" y="479327"/>
                      <a:pt x="304419" y="475771"/>
                      <a:pt x="297561" y="476406"/>
                    </a:cubicBezTo>
                    <a:cubicBezTo>
                      <a:pt x="292862" y="476533"/>
                      <a:pt x="290322" y="477930"/>
                      <a:pt x="288036" y="471707"/>
                    </a:cubicBezTo>
                    <a:cubicBezTo>
                      <a:pt x="285750" y="465611"/>
                      <a:pt x="298958" y="467389"/>
                      <a:pt x="303657" y="466500"/>
                    </a:cubicBezTo>
                    <a:cubicBezTo>
                      <a:pt x="308356" y="465611"/>
                      <a:pt x="312928" y="466500"/>
                      <a:pt x="312547" y="469675"/>
                    </a:cubicBezTo>
                    <a:cubicBezTo>
                      <a:pt x="312420" y="472850"/>
                      <a:pt x="306832" y="478438"/>
                      <a:pt x="314960" y="476787"/>
                    </a:cubicBezTo>
                    <a:cubicBezTo>
                      <a:pt x="323088" y="475136"/>
                      <a:pt x="340233" y="462182"/>
                      <a:pt x="348996" y="463071"/>
                    </a:cubicBezTo>
                    <a:cubicBezTo>
                      <a:pt x="348996" y="463071"/>
                      <a:pt x="354203" y="463198"/>
                      <a:pt x="354584" y="465484"/>
                    </a:cubicBezTo>
                    <a:cubicBezTo>
                      <a:pt x="354711" y="467770"/>
                      <a:pt x="354711" y="473612"/>
                      <a:pt x="360553" y="471961"/>
                    </a:cubicBezTo>
                    <a:cubicBezTo>
                      <a:pt x="366268" y="470310"/>
                      <a:pt x="369824" y="469040"/>
                      <a:pt x="368935" y="461801"/>
                    </a:cubicBezTo>
                    <a:cubicBezTo>
                      <a:pt x="368173" y="454562"/>
                      <a:pt x="366395" y="433226"/>
                      <a:pt x="367665" y="420018"/>
                    </a:cubicBezTo>
                    <a:cubicBezTo>
                      <a:pt x="367665" y="420018"/>
                      <a:pt x="367157" y="414811"/>
                      <a:pt x="370840" y="412652"/>
                    </a:cubicBezTo>
                    <a:cubicBezTo>
                      <a:pt x="374523" y="410366"/>
                      <a:pt x="380492" y="409858"/>
                      <a:pt x="380492" y="409858"/>
                    </a:cubicBezTo>
                    <a:cubicBezTo>
                      <a:pt x="380492" y="409858"/>
                      <a:pt x="385699" y="407064"/>
                      <a:pt x="386207" y="414176"/>
                    </a:cubicBezTo>
                    <a:cubicBezTo>
                      <a:pt x="386715" y="421288"/>
                      <a:pt x="393827" y="445037"/>
                      <a:pt x="397891" y="451514"/>
                    </a:cubicBezTo>
                    <a:cubicBezTo>
                      <a:pt x="402209" y="457991"/>
                      <a:pt x="399161" y="458245"/>
                      <a:pt x="396621" y="460023"/>
                    </a:cubicBezTo>
                    <a:cubicBezTo>
                      <a:pt x="394208" y="461674"/>
                      <a:pt x="362458" y="476533"/>
                      <a:pt x="357759" y="482502"/>
                    </a:cubicBezTo>
                    <a:cubicBezTo>
                      <a:pt x="353060" y="488471"/>
                      <a:pt x="333375" y="505743"/>
                      <a:pt x="324485" y="499774"/>
                    </a:cubicBezTo>
                    <a:cubicBezTo>
                      <a:pt x="319786" y="495837"/>
                      <a:pt x="316357" y="493170"/>
                      <a:pt x="314960" y="495964"/>
                    </a:cubicBezTo>
                    <a:close/>
                    <a:moveTo>
                      <a:pt x="391795" y="626520"/>
                    </a:moveTo>
                    <a:cubicBezTo>
                      <a:pt x="391795" y="630076"/>
                      <a:pt x="388112" y="630457"/>
                      <a:pt x="386207" y="627409"/>
                    </a:cubicBezTo>
                    <a:cubicBezTo>
                      <a:pt x="385064" y="625504"/>
                      <a:pt x="383921" y="623726"/>
                      <a:pt x="383286" y="622075"/>
                    </a:cubicBezTo>
                    <a:cubicBezTo>
                      <a:pt x="382397" y="620424"/>
                      <a:pt x="382016" y="618138"/>
                      <a:pt x="385572" y="618138"/>
                    </a:cubicBezTo>
                    <a:cubicBezTo>
                      <a:pt x="387858" y="618138"/>
                      <a:pt x="387858" y="618138"/>
                      <a:pt x="388874" y="618138"/>
                    </a:cubicBezTo>
                    <a:cubicBezTo>
                      <a:pt x="392811" y="618138"/>
                      <a:pt x="392049" y="621440"/>
                      <a:pt x="392049" y="621440"/>
                    </a:cubicBezTo>
                    <a:cubicBezTo>
                      <a:pt x="392049" y="621440"/>
                      <a:pt x="391795" y="625377"/>
                      <a:pt x="391795" y="626520"/>
                    </a:cubicBezTo>
                    <a:close/>
                    <a:moveTo>
                      <a:pt x="392176" y="604041"/>
                    </a:moveTo>
                    <a:cubicBezTo>
                      <a:pt x="392176" y="606327"/>
                      <a:pt x="390144" y="606835"/>
                      <a:pt x="388874" y="606835"/>
                    </a:cubicBezTo>
                    <a:lnTo>
                      <a:pt x="382905" y="606835"/>
                    </a:lnTo>
                    <a:cubicBezTo>
                      <a:pt x="381254" y="606835"/>
                      <a:pt x="378968" y="606708"/>
                      <a:pt x="378206" y="604295"/>
                    </a:cubicBezTo>
                    <a:cubicBezTo>
                      <a:pt x="377444" y="602390"/>
                      <a:pt x="377444" y="600612"/>
                      <a:pt x="377063" y="598961"/>
                    </a:cubicBezTo>
                    <a:cubicBezTo>
                      <a:pt x="376555" y="596548"/>
                      <a:pt x="377825" y="595278"/>
                      <a:pt x="379984" y="595278"/>
                    </a:cubicBezTo>
                    <a:cubicBezTo>
                      <a:pt x="382143" y="595278"/>
                      <a:pt x="385318" y="595278"/>
                      <a:pt x="388112" y="595278"/>
                    </a:cubicBezTo>
                    <a:cubicBezTo>
                      <a:pt x="390906" y="595278"/>
                      <a:pt x="391795" y="596929"/>
                      <a:pt x="392049" y="598580"/>
                    </a:cubicBezTo>
                    <a:cubicBezTo>
                      <a:pt x="392176" y="600358"/>
                      <a:pt x="391922" y="601755"/>
                      <a:pt x="392176" y="604041"/>
                    </a:cubicBezTo>
                    <a:close/>
                    <a:moveTo>
                      <a:pt x="377444" y="580419"/>
                    </a:moveTo>
                    <a:cubicBezTo>
                      <a:pt x="378333" y="577625"/>
                      <a:pt x="381508" y="575720"/>
                      <a:pt x="384683" y="575974"/>
                    </a:cubicBezTo>
                    <a:cubicBezTo>
                      <a:pt x="387604" y="575974"/>
                      <a:pt x="390779" y="577625"/>
                      <a:pt x="391922" y="580419"/>
                    </a:cubicBezTo>
                    <a:cubicBezTo>
                      <a:pt x="392430" y="582070"/>
                      <a:pt x="392049" y="583975"/>
                      <a:pt x="389509" y="583975"/>
                    </a:cubicBezTo>
                    <a:lnTo>
                      <a:pt x="379857" y="583975"/>
                    </a:lnTo>
                    <a:cubicBezTo>
                      <a:pt x="377317" y="583975"/>
                      <a:pt x="376936" y="582070"/>
                      <a:pt x="377444" y="580419"/>
                    </a:cubicBezTo>
                    <a:close/>
                    <a:moveTo>
                      <a:pt x="428117" y="515141"/>
                    </a:moveTo>
                    <a:cubicBezTo>
                      <a:pt x="423164" y="518824"/>
                      <a:pt x="411353" y="520348"/>
                      <a:pt x="409702" y="526698"/>
                    </a:cubicBezTo>
                    <a:cubicBezTo>
                      <a:pt x="408051" y="533048"/>
                      <a:pt x="405384" y="540033"/>
                      <a:pt x="401320" y="538890"/>
                    </a:cubicBezTo>
                    <a:cubicBezTo>
                      <a:pt x="397002" y="537620"/>
                      <a:pt x="400812" y="533683"/>
                      <a:pt x="399288" y="533175"/>
                    </a:cubicBezTo>
                    <a:cubicBezTo>
                      <a:pt x="397764" y="532667"/>
                      <a:pt x="395351" y="532413"/>
                      <a:pt x="393319" y="536096"/>
                    </a:cubicBezTo>
                    <a:cubicBezTo>
                      <a:pt x="391287" y="539779"/>
                      <a:pt x="386207" y="540795"/>
                      <a:pt x="384810" y="538890"/>
                    </a:cubicBezTo>
                    <a:cubicBezTo>
                      <a:pt x="383667" y="537366"/>
                      <a:pt x="385699" y="532921"/>
                      <a:pt x="383921" y="532540"/>
                    </a:cubicBezTo>
                    <a:cubicBezTo>
                      <a:pt x="381889" y="532413"/>
                      <a:pt x="380238" y="532667"/>
                      <a:pt x="378206" y="535842"/>
                    </a:cubicBezTo>
                    <a:cubicBezTo>
                      <a:pt x="376174" y="538763"/>
                      <a:pt x="371348" y="540287"/>
                      <a:pt x="370459" y="536604"/>
                    </a:cubicBezTo>
                    <a:cubicBezTo>
                      <a:pt x="369697" y="532921"/>
                      <a:pt x="374015" y="529873"/>
                      <a:pt x="370332" y="529365"/>
                    </a:cubicBezTo>
                    <a:cubicBezTo>
                      <a:pt x="366649" y="528857"/>
                      <a:pt x="363474" y="531778"/>
                      <a:pt x="360680" y="534953"/>
                    </a:cubicBezTo>
                    <a:cubicBezTo>
                      <a:pt x="355727" y="540160"/>
                      <a:pt x="346075" y="537874"/>
                      <a:pt x="349504" y="532540"/>
                    </a:cubicBezTo>
                    <a:cubicBezTo>
                      <a:pt x="353060" y="526952"/>
                      <a:pt x="359918" y="524793"/>
                      <a:pt x="358648" y="522126"/>
                    </a:cubicBezTo>
                    <a:cubicBezTo>
                      <a:pt x="357378" y="519332"/>
                      <a:pt x="351282" y="521237"/>
                      <a:pt x="344043" y="524031"/>
                    </a:cubicBezTo>
                    <a:cubicBezTo>
                      <a:pt x="336804" y="526825"/>
                      <a:pt x="332867" y="526063"/>
                      <a:pt x="329946" y="524031"/>
                    </a:cubicBezTo>
                    <a:cubicBezTo>
                      <a:pt x="327025" y="521999"/>
                      <a:pt x="325120" y="518062"/>
                      <a:pt x="330073" y="515903"/>
                    </a:cubicBezTo>
                    <a:cubicBezTo>
                      <a:pt x="335026" y="513617"/>
                      <a:pt x="355727" y="506759"/>
                      <a:pt x="365887" y="497742"/>
                    </a:cubicBezTo>
                    <a:cubicBezTo>
                      <a:pt x="376047" y="488471"/>
                      <a:pt x="396494" y="480343"/>
                      <a:pt x="399542" y="478438"/>
                    </a:cubicBezTo>
                    <a:cubicBezTo>
                      <a:pt x="402463" y="476787"/>
                      <a:pt x="410718" y="471199"/>
                      <a:pt x="411734" y="476152"/>
                    </a:cubicBezTo>
                    <a:cubicBezTo>
                      <a:pt x="412623" y="481105"/>
                      <a:pt x="413639" y="493932"/>
                      <a:pt x="417703" y="499520"/>
                    </a:cubicBezTo>
                    <a:cubicBezTo>
                      <a:pt x="422021" y="504854"/>
                      <a:pt x="427863" y="509172"/>
                      <a:pt x="427863" y="509172"/>
                    </a:cubicBezTo>
                    <a:cubicBezTo>
                      <a:pt x="427863" y="509172"/>
                      <a:pt x="433197" y="511331"/>
                      <a:pt x="428117" y="515141"/>
                    </a:cubicBezTo>
                    <a:close/>
                    <a:moveTo>
                      <a:pt x="676910" y="533302"/>
                    </a:moveTo>
                    <a:cubicBezTo>
                      <a:pt x="677672" y="534191"/>
                      <a:pt x="678053" y="535207"/>
                      <a:pt x="677672" y="536223"/>
                    </a:cubicBezTo>
                    <a:cubicBezTo>
                      <a:pt x="677545" y="536985"/>
                      <a:pt x="676021" y="539144"/>
                      <a:pt x="675259" y="539906"/>
                    </a:cubicBezTo>
                    <a:cubicBezTo>
                      <a:pt x="674116" y="541049"/>
                      <a:pt x="672338" y="541557"/>
                      <a:pt x="670433" y="540414"/>
                    </a:cubicBezTo>
                    <a:cubicBezTo>
                      <a:pt x="666877" y="538509"/>
                      <a:pt x="610489" y="509934"/>
                      <a:pt x="610489" y="509934"/>
                    </a:cubicBezTo>
                    <a:cubicBezTo>
                      <a:pt x="603377" y="506759"/>
                      <a:pt x="606933" y="504219"/>
                      <a:pt x="609346" y="502187"/>
                    </a:cubicBezTo>
                    <a:lnTo>
                      <a:pt x="609346" y="502187"/>
                    </a:lnTo>
                    <a:cubicBezTo>
                      <a:pt x="614934" y="497742"/>
                      <a:pt x="624205" y="489995"/>
                      <a:pt x="628523" y="486058"/>
                    </a:cubicBezTo>
                    <a:cubicBezTo>
                      <a:pt x="630428" y="484407"/>
                      <a:pt x="632460" y="485296"/>
                      <a:pt x="633857" y="486820"/>
                    </a:cubicBezTo>
                    <a:cubicBezTo>
                      <a:pt x="635762" y="488598"/>
                      <a:pt x="674751" y="530635"/>
                      <a:pt x="676910" y="533302"/>
                    </a:cubicBezTo>
                    <a:close/>
                    <a:moveTo>
                      <a:pt x="695579" y="353978"/>
                    </a:moveTo>
                    <a:cubicBezTo>
                      <a:pt x="690626" y="372012"/>
                      <a:pt x="681990" y="378108"/>
                      <a:pt x="677037" y="387252"/>
                    </a:cubicBezTo>
                    <a:cubicBezTo>
                      <a:pt x="673100" y="394364"/>
                      <a:pt x="670306" y="413668"/>
                      <a:pt x="646938" y="436782"/>
                    </a:cubicBezTo>
                    <a:cubicBezTo>
                      <a:pt x="630428" y="453292"/>
                      <a:pt x="601218" y="463833"/>
                      <a:pt x="594995" y="467008"/>
                    </a:cubicBezTo>
                    <a:cubicBezTo>
                      <a:pt x="586867" y="471072"/>
                      <a:pt x="584200" y="476660"/>
                      <a:pt x="582422" y="480597"/>
                    </a:cubicBezTo>
                    <a:cubicBezTo>
                      <a:pt x="577977" y="489487"/>
                      <a:pt x="562356" y="502187"/>
                      <a:pt x="545719" y="510823"/>
                    </a:cubicBezTo>
                    <a:cubicBezTo>
                      <a:pt x="528955" y="519586"/>
                      <a:pt x="511683" y="522507"/>
                      <a:pt x="508381" y="516919"/>
                    </a:cubicBezTo>
                    <a:cubicBezTo>
                      <a:pt x="505079" y="511204"/>
                      <a:pt x="513080" y="505362"/>
                      <a:pt x="513080" y="505362"/>
                    </a:cubicBezTo>
                    <a:cubicBezTo>
                      <a:pt x="513080" y="505362"/>
                      <a:pt x="515874" y="503076"/>
                      <a:pt x="514604" y="501425"/>
                    </a:cubicBezTo>
                    <a:cubicBezTo>
                      <a:pt x="513334" y="499774"/>
                      <a:pt x="498983" y="503965"/>
                      <a:pt x="494411" y="504727"/>
                    </a:cubicBezTo>
                    <a:cubicBezTo>
                      <a:pt x="489966" y="505489"/>
                      <a:pt x="444627" y="510061"/>
                      <a:pt x="436880" y="488979"/>
                    </a:cubicBezTo>
                    <a:cubicBezTo>
                      <a:pt x="429133" y="467770"/>
                      <a:pt x="436372" y="470945"/>
                      <a:pt x="427101" y="462817"/>
                    </a:cubicBezTo>
                    <a:cubicBezTo>
                      <a:pt x="417830" y="454689"/>
                      <a:pt x="410083" y="435131"/>
                      <a:pt x="407797" y="419002"/>
                    </a:cubicBezTo>
                    <a:cubicBezTo>
                      <a:pt x="405511" y="402873"/>
                      <a:pt x="412115" y="406048"/>
                      <a:pt x="415163" y="407064"/>
                    </a:cubicBezTo>
                    <a:cubicBezTo>
                      <a:pt x="418338" y="407953"/>
                      <a:pt x="450469" y="413414"/>
                      <a:pt x="466217" y="406937"/>
                    </a:cubicBezTo>
                    <a:cubicBezTo>
                      <a:pt x="479171" y="401603"/>
                      <a:pt x="479044" y="404524"/>
                      <a:pt x="479044" y="411763"/>
                    </a:cubicBezTo>
                    <a:cubicBezTo>
                      <a:pt x="479044" y="417478"/>
                      <a:pt x="477774" y="422939"/>
                      <a:pt x="481584" y="428146"/>
                    </a:cubicBezTo>
                    <a:cubicBezTo>
                      <a:pt x="485267" y="433353"/>
                      <a:pt x="491998" y="427257"/>
                      <a:pt x="494157" y="418875"/>
                    </a:cubicBezTo>
                    <a:cubicBezTo>
                      <a:pt x="496443" y="410747"/>
                      <a:pt x="506349" y="398682"/>
                      <a:pt x="509905" y="398301"/>
                    </a:cubicBezTo>
                    <a:cubicBezTo>
                      <a:pt x="513207" y="397793"/>
                      <a:pt x="515620" y="398809"/>
                      <a:pt x="517144" y="399952"/>
                    </a:cubicBezTo>
                    <a:cubicBezTo>
                      <a:pt x="518668" y="401222"/>
                      <a:pt x="521589" y="402365"/>
                      <a:pt x="525272" y="395888"/>
                    </a:cubicBezTo>
                    <a:cubicBezTo>
                      <a:pt x="528955" y="389411"/>
                      <a:pt x="528828" y="388141"/>
                      <a:pt x="526542" y="383950"/>
                    </a:cubicBezTo>
                    <a:cubicBezTo>
                      <a:pt x="524256" y="379632"/>
                      <a:pt x="527304" y="378235"/>
                      <a:pt x="531495" y="376203"/>
                    </a:cubicBezTo>
                    <a:cubicBezTo>
                      <a:pt x="535813" y="374171"/>
                      <a:pt x="536702" y="372139"/>
                      <a:pt x="537972" y="368837"/>
                    </a:cubicBezTo>
                    <a:cubicBezTo>
                      <a:pt x="539242" y="365281"/>
                      <a:pt x="542671" y="363630"/>
                      <a:pt x="547243" y="365535"/>
                    </a:cubicBezTo>
                    <a:cubicBezTo>
                      <a:pt x="551688" y="367567"/>
                      <a:pt x="556133" y="370488"/>
                      <a:pt x="558927" y="365662"/>
                    </a:cubicBezTo>
                    <a:cubicBezTo>
                      <a:pt x="561721" y="360836"/>
                      <a:pt x="559816" y="357661"/>
                      <a:pt x="554482" y="351565"/>
                    </a:cubicBezTo>
                    <a:cubicBezTo>
                      <a:pt x="548894" y="345469"/>
                      <a:pt x="548386" y="341786"/>
                      <a:pt x="548005" y="339373"/>
                    </a:cubicBezTo>
                    <a:cubicBezTo>
                      <a:pt x="547878" y="337341"/>
                      <a:pt x="545719" y="336071"/>
                      <a:pt x="541909" y="334547"/>
                    </a:cubicBezTo>
                    <a:cubicBezTo>
                      <a:pt x="537210" y="332642"/>
                      <a:pt x="531876" y="335055"/>
                      <a:pt x="528955" y="338103"/>
                    </a:cubicBezTo>
                    <a:cubicBezTo>
                      <a:pt x="526034" y="341024"/>
                      <a:pt x="526669" y="346612"/>
                      <a:pt x="526034" y="350549"/>
                    </a:cubicBezTo>
                    <a:cubicBezTo>
                      <a:pt x="525399" y="354486"/>
                      <a:pt x="511937" y="371885"/>
                      <a:pt x="494411" y="376203"/>
                    </a:cubicBezTo>
                    <a:cubicBezTo>
                      <a:pt x="484251" y="378743"/>
                      <a:pt x="485521" y="380648"/>
                      <a:pt x="482473" y="382934"/>
                    </a:cubicBezTo>
                    <a:cubicBezTo>
                      <a:pt x="479552" y="385220"/>
                      <a:pt x="478536" y="385855"/>
                      <a:pt x="476504" y="381283"/>
                    </a:cubicBezTo>
                    <a:cubicBezTo>
                      <a:pt x="474472" y="376584"/>
                      <a:pt x="464566" y="383315"/>
                      <a:pt x="462788" y="385728"/>
                    </a:cubicBezTo>
                    <a:cubicBezTo>
                      <a:pt x="461137" y="388141"/>
                      <a:pt x="461137" y="391316"/>
                      <a:pt x="452755" y="392967"/>
                    </a:cubicBezTo>
                    <a:cubicBezTo>
                      <a:pt x="444627" y="394618"/>
                      <a:pt x="409702" y="391062"/>
                      <a:pt x="397764" y="382172"/>
                    </a:cubicBezTo>
                    <a:cubicBezTo>
                      <a:pt x="391287" y="377346"/>
                      <a:pt x="389382" y="373028"/>
                      <a:pt x="384556" y="375314"/>
                    </a:cubicBezTo>
                    <a:cubicBezTo>
                      <a:pt x="380619" y="376965"/>
                      <a:pt x="379222" y="382553"/>
                      <a:pt x="380873" y="386236"/>
                    </a:cubicBezTo>
                    <a:cubicBezTo>
                      <a:pt x="382524" y="389919"/>
                      <a:pt x="381762" y="392205"/>
                      <a:pt x="375158" y="392586"/>
                    </a:cubicBezTo>
                    <a:cubicBezTo>
                      <a:pt x="368427" y="392713"/>
                      <a:pt x="359918" y="387379"/>
                      <a:pt x="352552" y="392586"/>
                    </a:cubicBezTo>
                    <a:cubicBezTo>
                      <a:pt x="345186" y="397793"/>
                      <a:pt x="343662" y="401095"/>
                      <a:pt x="343408" y="403508"/>
                    </a:cubicBezTo>
                    <a:cubicBezTo>
                      <a:pt x="343281" y="405921"/>
                      <a:pt x="341376" y="409858"/>
                      <a:pt x="338201" y="407064"/>
                    </a:cubicBezTo>
                    <a:cubicBezTo>
                      <a:pt x="335026" y="404270"/>
                      <a:pt x="336169" y="398174"/>
                      <a:pt x="338074" y="394872"/>
                    </a:cubicBezTo>
                    <a:cubicBezTo>
                      <a:pt x="340106" y="391697"/>
                      <a:pt x="339217" y="387633"/>
                      <a:pt x="336169" y="388395"/>
                    </a:cubicBezTo>
                    <a:cubicBezTo>
                      <a:pt x="333248" y="389157"/>
                      <a:pt x="331470" y="393983"/>
                      <a:pt x="327406" y="395634"/>
                    </a:cubicBezTo>
                    <a:cubicBezTo>
                      <a:pt x="323469" y="397285"/>
                      <a:pt x="318135" y="396904"/>
                      <a:pt x="320675" y="392713"/>
                    </a:cubicBezTo>
                    <a:cubicBezTo>
                      <a:pt x="323088" y="388395"/>
                      <a:pt x="324612" y="381918"/>
                      <a:pt x="330454" y="378743"/>
                    </a:cubicBezTo>
                    <a:cubicBezTo>
                      <a:pt x="334518" y="376457"/>
                      <a:pt x="340106" y="377473"/>
                      <a:pt x="339344" y="373917"/>
                    </a:cubicBezTo>
                    <a:cubicBezTo>
                      <a:pt x="338582" y="370361"/>
                      <a:pt x="327279" y="369599"/>
                      <a:pt x="324485" y="373028"/>
                    </a:cubicBezTo>
                    <a:cubicBezTo>
                      <a:pt x="321691" y="376330"/>
                      <a:pt x="314960" y="384712"/>
                      <a:pt x="307721" y="382172"/>
                    </a:cubicBezTo>
                    <a:cubicBezTo>
                      <a:pt x="300482" y="379378"/>
                      <a:pt x="307848" y="377346"/>
                      <a:pt x="313055" y="372520"/>
                    </a:cubicBezTo>
                    <a:cubicBezTo>
                      <a:pt x="318262" y="367567"/>
                      <a:pt x="319151" y="360328"/>
                      <a:pt x="326390" y="360455"/>
                    </a:cubicBezTo>
                    <a:cubicBezTo>
                      <a:pt x="333629" y="360582"/>
                      <a:pt x="338582" y="357661"/>
                      <a:pt x="331724" y="351565"/>
                    </a:cubicBezTo>
                    <a:cubicBezTo>
                      <a:pt x="324993" y="345469"/>
                      <a:pt x="312801" y="341405"/>
                      <a:pt x="315595" y="338230"/>
                    </a:cubicBezTo>
                    <a:cubicBezTo>
                      <a:pt x="318389" y="335055"/>
                      <a:pt x="333248" y="339119"/>
                      <a:pt x="338963" y="345469"/>
                    </a:cubicBezTo>
                    <a:cubicBezTo>
                      <a:pt x="344551" y="351438"/>
                      <a:pt x="351536" y="360074"/>
                      <a:pt x="357886" y="356391"/>
                    </a:cubicBezTo>
                    <a:cubicBezTo>
                      <a:pt x="364363" y="352708"/>
                      <a:pt x="368046" y="351184"/>
                      <a:pt x="377063" y="350422"/>
                    </a:cubicBezTo>
                    <a:cubicBezTo>
                      <a:pt x="385953" y="349660"/>
                      <a:pt x="416433" y="346485"/>
                      <a:pt x="424815" y="344072"/>
                    </a:cubicBezTo>
                    <a:cubicBezTo>
                      <a:pt x="434467" y="341278"/>
                      <a:pt x="445262" y="342040"/>
                      <a:pt x="453263" y="343691"/>
                    </a:cubicBezTo>
                    <a:cubicBezTo>
                      <a:pt x="461264" y="345342"/>
                      <a:pt x="471424" y="341151"/>
                      <a:pt x="475869" y="333150"/>
                    </a:cubicBezTo>
                    <a:cubicBezTo>
                      <a:pt x="480314" y="325149"/>
                      <a:pt x="488823" y="318164"/>
                      <a:pt x="494411" y="314735"/>
                    </a:cubicBezTo>
                    <a:cubicBezTo>
                      <a:pt x="500126" y="311179"/>
                      <a:pt x="504825" y="298987"/>
                      <a:pt x="505714" y="295558"/>
                    </a:cubicBezTo>
                    <a:cubicBezTo>
                      <a:pt x="506603" y="292002"/>
                      <a:pt x="521462" y="259109"/>
                      <a:pt x="556895" y="265078"/>
                    </a:cubicBezTo>
                    <a:cubicBezTo>
                      <a:pt x="571754" y="267491"/>
                      <a:pt x="581279" y="252632"/>
                      <a:pt x="584200" y="247298"/>
                    </a:cubicBezTo>
                    <a:cubicBezTo>
                      <a:pt x="587121" y="242091"/>
                      <a:pt x="591566" y="242345"/>
                      <a:pt x="595757" y="240948"/>
                    </a:cubicBezTo>
                    <a:cubicBezTo>
                      <a:pt x="599694" y="239678"/>
                      <a:pt x="612775" y="234090"/>
                      <a:pt x="609854" y="212119"/>
                    </a:cubicBezTo>
                    <a:cubicBezTo>
                      <a:pt x="606933" y="190148"/>
                      <a:pt x="594868" y="188878"/>
                      <a:pt x="593344" y="190783"/>
                    </a:cubicBezTo>
                    <a:cubicBezTo>
                      <a:pt x="591820" y="192434"/>
                      <a:pt x="596138" y="201324"/>
                      <a:pt x="595757" y="205388"/>
                    </a:cubicBezTo>
                    <a:cubicBezTo>
                      <a:pt x="595376" y="208690"/>
                      <a:pt x="594614" y="219485"/>
                      <a:pt x="584962" y="219485"/>
                    </a:cubicBezTo>
                    <a:cubicBezTo>
                      <a:pt x="579628" y="219485"/>
                      <a:pt x="586486" y="212246"/>
                      <a:pt x="587502" y="209960"/>
                    </a:cubicBezTo>
                    <a:cubicBezTo>
                      <a:pt x="590042" y="204753"/>
                      <a:pt x="589407" y="198657"/>
                      <a:pt x="586740" y="198022"/>
                    </a:cubicBezTo>
                    <a:cubicBezTo>
                      <a:pt x="583946" y="197514"/>
                      <a:pt x="582041" y="208182"/>
                      <a:pt x="579882" y="208817"/>
                    </a:cubicBezTo>
                    <a:cubicBezTo>
                      <a:pt x="574929" y="210087"/>
                      <a:pt x="588645" y="195990"/>
                      <a:pt x="581152" y="189132"/>
                    </a:cubicBezTo>
                    <a:cubicBezTo>
                      <a:pt x="578231" y="186338"/>
                      <a:pt x="573405" y="207166"/>
                      <a:pt x="567182" y="202086"/>
                    </a:cubicBezTo>
                    <a:cubicBezTo>
                      <a:pt x="562483" y="198403"/>
                      <a:pt x="569468" y="197387"/>
                      <a:pt x="574548" y="191545"/>
                    </a:cubicBezTo>
                    <a:cubicBezTo>
                      <a:pt x="579755" y="185576"/>
                      <a:pt x="581914" y="171987"/>
                      <a:pt x="576199" y="161700"/>
                    </a:cubicBezTo>
                    <a:cubicBezTo>
                      <a:pt x="569087" y="149127"/>
                      <a:pt x="556387" y="145317"/>
                      <a:pt x="548894" y="144428"/>
                    </a:cubicBezTo>
                    <a:cubicBezTo>
                      <a:pt x="541528" y="143539"/>
                      <a:pt x="541147" y="146714"/>
                      <a:pt x="543941" y="148111"/>
                    </a:cubicBezTo>
                    <a:cubicBezTo>
                      <a:pt x="546735" y="149635"/>
                      <a:pt x="560959" y="155731"/>
                      <a:pt x="563499" y="167288"/>
                    </a:cubicBezTo>
                    <a:cubicBezTo>
                      <a:pt x="566674" y="182909"/>
                      <a:pt x="563118" y="189767"/>
                      <a:pt x="557784" y="184179"/>
                    </a:cubicBezTo>
                    <a:cubicBezTo>
                      <a:pt x="552577" y="178845"/>
                      <a:pt x="556641" y="173257"/>
                      <a:pt x="549656" y="170209"/>
                    </a:cubicBezTo>
                    <a:cubicBezTo>
                      <a:pt x="542417" y="167288"/>
                      <a:pt x="547116" y="159414"/>
                      <a:pt x="542544" y="157636"/>
                    </a:cubicBezTo>
                    <a:cubicBezTo>
                      <a:pt x="538099" y="155604"/>
                      <a:pt x="538099" y="154461"/>
                      <a:pt x="534035" y="148492"/>
                    </a:cubicBezTo>
                    <a:cubicBezTo>
                      <a:pt x="529971" y="142523"/>
                      <a:pt x="516763" y="144047"/>
                      <a:pt x="511937" y="137951"/>
                    </a:cubicBezTo>
                    <a:cubicBezTo>
                      <a:pt x="506984" y="131855"/>
                      <a:pt x="507619" y="121060"/>
                      <a:pt x="512318" y="112932"/>
                    </a:cubicBezTo>
                    <a:cubicBezTo>
                      <a:pt x="517017" y="104804"/>
                      <a:pt x="519938" y="98454"/>
                      <a:pt x="514604" y="99978"/>
                    </a:cubicBezTo>
                    <a:cubicBezTo>
                      <a:pt x="509016" y="101502"/>
                      <a:pt x="497840" y="118393"/>
                      <a:pt x="492379" y="121568"/>
                    </a:cubicBezTo>
                    <a:cubicBezTo>
                      <a:pt x="492379" y="121568"/>
                      <a:pt x="487045" y="124489"/>
                      <a:pt x="488696" y="119282"/>
                    </a:cubicBezTo>
                    <a:cubicBezTo>
                      <a:pt x="490347" y="114075"/>
                      <a:pt x="500761" y="96295"/>
                      <a:pt x="523748" y="79404"/>
                    </a:cubicBezTo>
                    <a:cubicBezTo>
                      <a:pt x="546608" y="62513"/>
                      <a:pt x="581533" y="48416"/>
                      <a:pt x="602869" y="55655"/>
                    </a:cubicBezTo>
                    <a:cubicBezTo>
                      <a:pt x="624205" y="62894"/>
                      <a:pt x="621030" y="72927"/>
                      <a:pt x="623062" y="79658"/>
                    </a:cubicBezTo>
                    <a:cubicBezTo>
                      <a:pt x="625094" y="86389"/>
                      <a:pt x="628269" y="86516"/>
                      <a:pt x="631190" y="84103"/>
                    </a:cubicBezTo>
                    <a:cubicBezTo>
                      <a:pt x="634111" y="81690"/>
                      <a:pt x="634746" y="73943"/>
                      <a:pt x="633984" y="70514"/>
                    </a:cubicBezTo>
                    <a:cubicBezTo>
                      <a:pt x="633222" y="67339"/>
                      <a:pt x="636778" y="66577"/>
                      <a:pt x="638937" y="70514"/>
                    </a:cubicBezTo>
                    <a:cubicBezTo>
                      <a:pt x="641223" y="74451"/>
                      <a:pt x="640842" y="85373"/>
                      <a:pt x="639445" y="90199"/>
                    </a:cubicBezTo>
                    <a:cubicBezTo>
                      <a:pt x="638175" y="95152"/>
                      <a:pt x="638302" y="101375"/>
                      <a:pt x="641858" y="103915"/>
                    </a:cubicBezTo>
                    <a:cubicBezTo>
                      <a:pt x="645414" y="106328"/>
                      <a:pt x="649224" y="107598"/>
                      <a:pt x="648589" y="112043"/>
                    </a:cubicBezTo>
                    <a:cubicBezTo>
                      <a:pt x="647954" y="116488"/>
                      <a:pt x="644652" y="119790"/>
                      <a:pt x="647700" y="124616"/>
                    </a:cubicBezTo>
                    <a:cubicBezTo>
                      <a:pt x="650621" y="129315"/>
                      <a:pt x="653288" y="131474"/>
                      <a:pt x="652399" y="137824"/>
                    </a:cubicBezTo>
                    <a:cubicBezTo>
                      <a:pt x="651510" y="144174"/>
                      <a:pt x="647573" y="144555"/>
                      <a:pt x="647065" y="140745"/>
                    </a:cubicBezTo>
                    <a:cubicBezTo>
                      <a:pt x="646557" y="137062"/>
                      <a:pt x="644525" y="134014"/>
                      <a:pt x="640207" y="128807"/>
                    </a:cubicBezTo>
                    <a:cubicBezTo>
                      <a:pt x="635889" y="123600"/>
                      <a:pt x="637286" y="119155"/>
                      <a:pt x="638937" y="113567"/>
                    </a:cubicBezTo>
                    <a:cubicBezTo>
                      <a:pt x="640588" y="107979"/>
                      <a:pt x="634619" y="99089"/>
                      <a:pt x="630174" y="100232"/>
                    </a:cubicBezTo>
                    <a:cubicBezTo>
                      <a:pt x="625729" y="101502"/>
                      <a:pt x="618109" y="109122"/>
                      <a:pt x="623316" y="120425"/>
                    </a:cubicBezTo>
                    <a:cubicBezTo>
                      <a:pt x="628523" y="131982"/>
                      <a:pt x="643763" y="147730"/>
                      <a:pt x="641477" y="154207"/>
                    </a:cubicBezTo>
                    <a:cubicBezTo>
                      <a:pt x="639191" y="160684"/>
                      <a:pt x="627761" y="163732"/>
                      <a:pt x="627761" y="163732"/>
                    </a:cubicBezTo>
                    <a:cubicBezTo>
                      <a:pt x="627761" y="163732"/>
                      <a:pt x="621665" y="166653"/>
                      <a:pt x="622427" y="169320"/>
                    </a:cubicBezTo>
                    <a:cubicBezTo>
                      <a:pt x="623189" y="171733"/>
                      <a:pt x="626872" y="170971"/>
                      <a:pt x="630936" y="169193"/>
                    </a:cubicBezTo>
                    <a:cubicBezTo>
                      <a:pt x="634873" y="167161"/>
                      <a:pt x="634873" y="167161"/>
                      <a:pt x="634873" y="167161"/>
                    </a:cubicBezTo>
                    <a:cubicBezTo>
                      <a:pt x="634873" y="167161"/>
                      <a:pt x="651002" y="163859"/>
                      <a:pt x="652653" y="168304"/>
                    </a:cubicBezTo>
                    <a:cubicBezTo>
                      <a:pt x="654304" y="172749"/>
                      <a:pt x="652526" y="173511"/>
                      <a:pt x="646176" y="177194"/>
                    </a:cubicBezTo>
                    <a:cubicBezTo>
                      <a:pt x="640080" y="180877"/>
                      <a:pt x="631317" y="192180"/>
                      <a:pt x="630809" y="197641"/>
                    </a:cubicBezTo>
                    <a:cubicBezTo>
                      <a:pt x="630301" y="203229"/>
                      <a:pt x="630809" y="207166"/>
                      <a:pt x="633603" y="212246"/>
                    </a:cubicBezTo>
                    <a:cubicBezTo>
                      <a:pt x="636397" y="217453"/>
                      <a:pt x="627253" y="221136"/>
                      <a:pt x="625856" y="215929"/>
                    </a:cubicBezTo>
                    <a:cubicBezTo>
                      <a:pt x="624459" y="210722"/>
                      <a:pt x="626999" y="201832"/>
                      <a:pt x="623062" y="199546"/>
                    </a:cubicBezTo>
                    <a:cubicBezTo>
                      <a:pt x="621030" y="198403"/>
                      <a:pt x="618236" y="197641"/>
                      <a:pt x="616204" y="208055"/>
                    </a:cubicBezTo>
                    <a:cubicBezTo>
                      <a:pt x="614172" y="218469"/>
                      <a:pt x="612902" y="239678"/>
                      <a:pt x="629158" y="241837"/>
                    </a:cubicBezTo>
                    <a:cubicBezTo>
                      <a:pt x="638937" y="243107"/>
                      <a:pt x="646430" y="240313"/>
                      <a:pt x="651637" y="244631"/>
                    </a:cubicBezTo>
                    <a:cubicBezTo>
                      <a:pt x="656844" y="248949"/>
                      <a:pt x="672211" y="253140"/>
                      <a:pt x="678561" y="271047"/>
                    </a:cubicBezTo>
                    <a:cubicBezTo>
                      <a:pt x="684911" y="288827"/>
                      <a:pt x="681482" y="302416"/>
                      <a:pt x="678434" y="309909"/>
                    </a:cubicBezTo>
                    <a:cubicBezTo>
                      <a:pt x="675259" y="317275"/>
                      <a:pt x="671068" y="320831"/>
                      <a:pt x="673227" y="323117"/>
                    </a:cubicBezTo>
                    <a:cubicBezTo>
                      <a:pt x="675513" y="325403"/>
                      <a:pt x="680466" y="323244"/>
                      <a:pt x="682879" y="320831"/>
                    </a:cubicBezTo>
                    <a:cubicBezTo>
                      <a:pt x="685292" y="318418"/>
                      <a:pt x="690245" y="316386"/>
                      <a:pt x="691642" y="320831"/>
                    </a:cubicBezTo>
                    <a:cubicBezTo>
                      <a:pt x="693420" y="325149"/>
                      <a:pt x="700024" y="337595"/>
                      <a:pt x="695579" y="353978"/>
                    </a:cubicBezTo>
                    <a:close/>
                    <a:moveTo>
                      <a:pt x="782955" y="374171"/>
                    </a:moveTo>
                    <a:cubicBezTo>
                      <a:pt x="784860" y="374679"/>
                      <a:pt x="786892" y="376203"/>
                      <a:pt x="786511" y="378489"/>
                    </a:cubicBezTo>
                    <a:cubicBezTo>
                      <a:pt x="786130" y="380521"/>
                      <a:pt x="785749" y="382172"/>
                      <a:pt x="785241" y="383442"/>
                    </a:cubicBezTo>
                    <a:cubicBezTo>
                      <a:pt x="784479" y="385347"/>
                      <a:pt x="780923" y="385093"/>
                      <a:pt x="779653" y="384966"/>
                    </a:cubicBezTo>
                    <a:cubicBezTo>
                      <a:pt x="766445" y="384077"/>
                      <a:pt x="722122" y="380140"/>
                      <a:pt x="716534" y="379632"/>
                    </a:cubicBezTo>
                    <a:cubicBezTo>
                      <a:pt x="712470" y="379251"/>
                      <a:pt x="710057" y="379124"/>
                      <a:pt x="708533" y="377727"/>
                    </a:cubicBezTo>
                    <a:cubicBezTo>
                      <a:pt x="708025" y="377219"/>
                      <a:pt x="707771" y="376203"/>
                      <a:pt x="708152" y="375314"/>
                    </a:cubicBezTo>
                    <a:cubicBezTo>
                      <a:pt x="713359" y="365662"/>
                      <a:pt x="715264" y="359566"/>
                      <a:pt x="716153" y="354740"/>
                    </a:cubicBezTo>
                    <a:cubicBezTo>
                      <a:pt x="716280" y="353470"/>
                      <a:pt x="717423" y="352835"/>
                      <a:pt x="718693" y="353216"/>
                    </a:cubicBezTo>
                    <a:cubicBezTo>
                      <a:pt x="731901" y="357407"/>
                      <a:pt x="778891" y="372647"/>
                      <a:pt x="782955" y="3741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</p:grpSp>
      </p:grpSp>
      <p:sp>
        <p:nvSpPr>
          <p:cNvPr id="159" name="Titel 1">
            <a:extLst>
              <a:ext uri="{FF2B5EF4-FFF2-40B4-BE49-F238E27FC236}">
                <a16:creationId xmlns:a16="http://schemas.microsoft.com/office/drawing/2014/main" id="{416A1C24-5C99-475E-A46F-B0C452C9D3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redigere titeltypografien i masteren</a:t>
            </a:r>
          </a:p>
        </p:txBody>
      </p: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A22F1D13-5CD2-4252-A25E-25DC61384A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19250" y="1800000"/>
            <a:ext cx="9720263" cy="4148137"/>
          </a:xfrm>
        </p:spPr>
        <p:txBody>
          <a:bodyPr/>
          <a:lstStyle>
            <a:lvl1pPr marL="0" indent="0">
              <a:lnSpc>
                <a:spcPts val="2600"/>
              </a:lnSpc>
              <a:buNone/>
              <a:tabLst>
                <a:tab pos="1872000" algn="l"/>
              </a:tabLst>
              <a:defRPr sz="2400"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grpSp>
        <p:nvGrpSpPr>
          <p:cNvPr id="61" name="Gruppe 60">
            <a:extLst>
              <a:ext uri="{FF2B5EF4-FFF2-40B4-BE49-F238E27FC236}">
                <a16:creationId xmlns:a16="http://schemas.microsoft.com/office/drawing/2014/main" id="{53519826-CF71-4628-8DF0-4EDA9B8443BD}"/>
              </a:ext>
            </a:extLst>
          </p:cNvPr>
          <p:cNvGrpSpPr/>
          <p:nvPr/>
        </p:nvGrpSpPr>
        <p:grpSpPr>
          <a:xfrm>
            <a:off x="412876" y="517779"/>
            <a:ext cx="11262105" cy="5822442"/>
            <a:chOff x="412876" y="517779"/>
            <a:chExt cx="11262105" cy="5822442"/>
          </a:xfrm>
        </p:grpSpPr>
        <p:sp>
          <p:nvSpPr>
            <p:cNvPr id="62" name="Kombinationstegning: figur 61">
              <a:extLst>
                <a:ext uri="{FF2B5EF4-FFF2-40B4-BE49-F238E27FC236}">
                  <a16:creationId xmlns:a16="http://schemas.microsoft.com/office/drawing/2014/main" id="{8885331B-8E6C-473A-B3AF-78735CAEE378}"/>
                </a:ext>
              </a:extLst>
            </p:cNvPr>
            <p:cNvSpPr/>
            <p:nvPr/>
          </p:nvSpPr>
          <p:spPr>
            <a:xfrm>
              <a:off x="805306" y="517779"/>
              <a:ext cx="10869675" cy="5822442"/>
            </a:xfrm>
            <a:custGeom>
              <a:avLst/>
              <a:gdLst>
                <a:gd name="connsiteX0" fmla="*/ 10847324 w 10869675"/>
                <a:gd name="connsiteY0" fmla="*/ 5822442 h 5822442"/>
                <a:gd name="connsiteX1" fmla="*/ 22225 w 10869675"/>
                <a:gd name="connsiteY1" fmla="*/ 5822442 h 5822442"/>
                <a:gd name="connsiteX2" fmla="*/ 0 w 10869675"/>
                <a:gd name="connsiteY2" fmla="*/ 5800217 h 5822442"/>
                <a:gd name="connsiteX3" fmla="*/ 0 w 10869675"/>
                <a:gd name="connsiteY3" fmla="*/ 4723003 h 5822442"/>
                <a:gd name="connsiteX4" fmla="*/ 9017 w 10869675"/>
                <a:gd name="connsiteY4" fmla="*/ 4713986 h 5822442"/>
                <a:gd name="connsiteX5" fmla="*/ 35433 w 10869675"/>
                <a:gd name="connsiteY5" fmla="*/ 4713986 h 5822442"/>
                <a:gd name="connsiteX6" fmla="*/ 44450 w 10869675"/>
                <a:gd name="connsiteY6" fmla="*/ 4723003 h 5822442"/>
                <a:gd name="connsiteX7" fmla="*/ 44450 w 10869675"/>
                <a:gd name="connsiteY7" fmla="*/ 5777992 h 5822442"/>
                <a:gd name="connsiteX8" fmla="*/ 10825226 w 10869675"/>
                <a:gd name="connsiteY8" fmla="*/ 5777992 h 5822442"/>
                <a:gd name="connsiteX9" fmla="*/ 10825226 w 10869675"/>
                <a:gd name="connsiteY9" fmla="*/ 44450 h 5822442"/>
                <a:gd name="connsiteX10" fmla="*/ 44450 w 10869675"/>
                <a:gd name="connsiteY10" fmla="*/ 44450 h 5822442"/>
                <a:gd name="connsiteX11" fmla="*/ 44450 w 10869675"/>
                <a:gd name="connsiteY11" fmla="*/ 3537204 h 5822442"/>
                <a:gd name="connsiteX12" fmla="*/ 35433 w 10869675"/>
                <a:gd name="connsiteY12" fmla="*/ 3546221 h 5822442"/>
                <a:gd name="connsiteX13" fmla="*/ 9017 w 10869675"/>
                <a:gd name="connsiteY13" fmla="*/ 3546221 h 5822442"/>
                <a:gd name="connsiteX14" fmla="*/ 0 w 10869675"/>
                <a:gd name="connsiteY14" fmla="*/ 3537204 h 5822442"/>
                <a:gd name="connsiteX15" fmla="*/ 0 w 10869675"/>
                <a:gd name="connsiteY15" fmla="*/ 22225 h 5822442"/>
                <a:gd name="connsiteX16" fmla="*/ 22225 w 10869675"/>
                <a:gd name="connsiteY16" fmla="*/ 0 h 5822442"/>
                <a:gd name="connsiteX17" fmla="*/ 10847451 w 10869675"/>
                <a:gd name="connsiteY17" fmla="*/ 0 h 5822442"/>
                <a:gd name="connsiteX18" fmla="*/ 10869676 w 10869675"/>
                <a:gd name="connsiteY18" fmla="*/ 22225 h 5822442"/>
                <a:gd name="connsiteX19" fmla="*/ 10869676 w 10869675"/>
                <a:gd name="connsiteY19" fmla="*/ 5800217 h 5822442"/>
                <a:gd name="connsiteX20" fmla="*/ 10847324 w 10869675"/>
                <a:gd name="connsiteY20" fmla="*/ 5822442 h 582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69675" h="5822442">
                  <a:moveTo>
                    <a:pt x="10847324" y="5822442"/>
                  </a:moveTo>
                  <a:lnTo>
                    <a:pt x="22225" y="5822442"/>
                  </a:lnTo>
                  <a:cubicBezTo>
                    <a:pt x="9906" y="5822442"/>
                    <a:pt x="0" y="5812536"/>
                    <a:pt x="0" y="5800217"/>
                  </a:cubicBezTo>
                  <a:lnTo>
                    <a:pt x="0" y="4723003"/>
                  </a:lnTo>
                  <a:cubicBezTo>
                    <a:pt x="0" y="4718050"/>
                    <a:pt x="4064" y="4713986"/>
                    <a:pt x="9017" y="4713986"/>
                  </a:cubicBezTo>
                  <a:lnTo>
                    <a:pt x="35433" y="4713986"/>
                  </a:lnTo>
                  <a:cubicBezTo>
                    <a:pt x="40386" y="4713986"/>
                    <a:pt x="44450" y="4718050"/>
                    <a:pt x="44450" y="4723003"/>
                  </a:cubicBezTo>
                  <a:lnTo>
                    <a:pt x="44450" y="5777992"/>
                  </a:lnTo>
                  <a:lnTo>
                    <a:pt x="10825226" y="5777992"/>
                  </a:lnTo>
                  <a:lnTo>
                    <a:pt x="10825226" y="44450"/>
                  </a:lnTo>
                  <a:lnTo>
                    <a:pt x="44450" y="44450"/>
                  </a:lnTo>
                  <a:lnTo>
                    <a:pt x="44450" y="3537204"/>
                  </a:lnTo>
                  <a:cubicBezTo>
                    <a:pt x="44450" y="3542157"/>
                    <a:pt x="40386" y="3546221"/>
                    <a:pt x="35433" y="3546221"/>
                  </a:cubicBezTo>
                  <a:lnTo>
                    <a:pt x="9017" y="3546221"/>
                  </a:lnTo>
                  <a:cubicBezTo>
                    <a:pt x="4064" y="3546221"/>
                    <a:pt x="0" y="3542157"/>
                    <a:pt x="0" y="3537204"/>
                  </a:cubicBezTo>
                  <a:lnTo>
                    <a:pt x="0" y="22225"/>
                  </a:lnTo>
                  <a:cubicBezTo>
                    <a:pt x="0" y="9906"/>
                    <a:pt x="9906" y="0"/>
                    <a:pt x="22225" y="0"/>
                  </a:cubicBezTo>
                  <a:lnTo>
                    <a:pt x="10847451" y="0"/>
                  </a:lnTo>
                  <a:cubicBezTo>
                    <a:pt x="10859770" y="0"/>
                    <a:pt x="10869676" y="9906"/>
                    <a:pt x="10869676" y="22225"/>
                  </a:cubicBezTo>
                  <a:lnTo>
                    <a:pt x="10869676" y="5800217"/>
                  </a:lnTo>
                  <a:cubicBezTo>
                    <a:pt x="10869549" y="5812536"/>
                    <a:pt x="10859643" y="5822442"/>
                    <a:pt x="10847324" y="5822442"/>
                  </a:cubicBezTo>
                  <a:close/>
                </a:path>
              </a:pathLst>
            </a:custGeom>
            <a:solidFill>
              <a:srgbClr val="28315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63" name="Gruppe 62">
              <a:extLst>
                <a:ext uri="{FF2B5EF4-FFF2-40B4-BE49-F238E27FC236}">
                  <a16:creationId xmlns:a16="http://schemas.microsoft.com/office/drawing/2014/main" id="{93217CFE-EC4E-46F1-9E34-946CE917CD1B}"/>
                </a:ext>
              </a:extLst>
            </p:cNvPr>
            <p:cNvGrpSpPr/>
            <p:nvPr/>
          </p:nvGrpSpPr>
          <p:grpSpPr>
            <a:xfrm>
              <a:off x="412876" y="4232909"/>
              <a:ext cx="828630" cy="845010"/>
              <a:chOff x="412876" y="4232909"/>
              <a:chExt cx="828630" cy="845010"/>
            </a:xfrm>
          </p:grpSpPr>
          <p:sp>
            <p:nvSpPr>
              <p:cNvPr id="64" name="Kombinationstegning: figur 63">
                <a:extLst>
                  <a:ext uri="{FF2B5EF4-FFF2-40B4-BE49-F238E27FC236}">
                    <a16:creationId xmlns:a16="http://schemas.microsoft.com/office/drawing/2014/main" id="{40808EB2-B815-4445-B3B1-04CD309A842E}"/>
                  </a:ext>
                </a:extLst>
              </p:cNvPr>
              <p:cNvSpPr/>
              <p:nvPr/>
            </p:nvSpPr>
            <p:spPr>
              <a:xfrm>
                <a:off x="572060" y="4288393"/>
                <a:ext cx="132444" cy="115399"/>
              </a:xfrm>
              <a:custGeom>
                <a:avLst/>
                <a:gdLst>
                  <a:gd name="connsiteX0" fmla="*/ 132154 w 132444"/>
                  <a:gd name="connsiteY0" fmla="*/ 71771 h 115399"/>
                  <a:gd name="connsiteX1" fmla="*/ 130122 w 132444"/>
                  <a:gd name="connsiteY1" fmla="*/ 76469 h 115399"/>
                  <a:gd name="connsiteX2" fmla="*/ 66241 w 132444"/>
                  <a:gd name="connsiteY2" fmla="*/ 115078 h 115399"/>
                  <a:gd name="connsiteX3" fmla="*/ 63320 w 132444"/>
                  <a:gd name="connsiteY3" fmla="*/ 114569 h 115399"/>
                  <a:gd name="connsiteX4" fmla="*/ 11885 w 132444"/>
                  <a:gd name="connsiteY4" fmla="*/ 34941 h 115399"/>
                  <a:gd name="connsiteX5" fmla="*/ 2233 w 132444"/>
                  <a:gd name="connsiteY5" fmla="*/ 14874 h 115399"/>
                  <a:gd name="connsiteX6" fmla="*/ 15568 w 132444"/>
                  <a:gd name="connsiteY6" fmla="*/ 3191 h 115399"/>
                  <a:gd name="connsiteX7" fmla="*/ 32967 w 132444"/>
                  <a:gd name="connsiteY7" fmla="*/ 9286 h 115399"/>
                  <a:gd name="connsiteX8" fmla="*/ 45794 w 132444"/>
                  <a:gd name="connsiteY8" fmla="*/ 37861 h 115399"/>
                  <a:gd name="connsiteX9" fmla="*/ 73099 w 132444"/>
                  <a:gd name="connsiteY9" fmla="*/ 83709 h 115399"/>
                  <a:gd name="connsiteX10" fmla="*/ 77417 w 132444"/>
                  <a:gd name="connsiteY10" fmla="*/ 84471 h 115399"/>
                  <a:gd name="connsiteX11" fmla="*/ 118057 w 132444"/>
                  <a:gd name="connsiteY11" fmla="*/ 55896 h 115399"/>
                  <a:gd name="connsiteX12" fmla="*/ 125296 w 132444"/>
                  <a:gd name="connsiteY12" fmla="*/ 57928 h 115399"/>
                  <a:gd name="connsiteX13" fmla="*/ 132154 w 132444"/>
                  <a:gd name="connsiteY13" fmla="*/ 71771 h 1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44" h="115399">
                    <a:moveTo>
                      <a:pt x="132154" y="71771"/>
                    </a:moveTo>
                    <a:cubicBezTo>
                      <a:pt x="132916" y="73803"/>
                      <a:pt x="132154" y="75327"/>
                      <a:pt x="130122" y="76469"/>
                    </a:cubicBezTo>
                    <a:cubicBezTo>
                      <a:pt x="102817" y="90440"/>
                      <a:pt x="90371" y="97678"/>
                      <a:pt x="66241" y="115078"/>
                    </a:cubicBezTo>
                    <a:cubicBezTo>
                      <a:pt x="65098" y="115840"/>
                      <a:pt x="63701" y="115078"/>
                      <a:pt x="63320" y="114569"/>
                    </a:cubicBezTo>
                    <a:cubicBezTo>
                      <a:pt x="34872" y="67072"/>
                      <a:pt x="28395" y="57928"/>
                      <a:pt x="11885" y="34941"/>
                    </a:cubicBezTo>
                    <a:cubicBezTo>
                      <a:pt x="5535" y="26178"/>
                      <a:pt x="-4498" y="24018"/>
                      <a:pt x="2233" y="14874"/>
                    </a:cubicBezTo>
                    <a:cubicBezTo>
                      <a:pt x="6551" y="9160"/>
                      <a:pt x="10615" y="6366"/>
                      <a:pt x="15568" y="3191"/>
                    </a:cubicBezTo>
                    <a:cubicBezTo>
                      <a:pt x="25728" y="-3287"/>
                      <a:pt x="29665" y="778"/>
                      <a:pt x="32967" y="9286"/>
                    </a:cubicBezTo>
                    <a:cubicBezTo>
                      <a:pt x="38555" y="23256"/>
                      <a:pt x="41857" y="30622"/>
                      <a:pt x="45794" y="37861"/>
                    </a:cubicBezTo>
                    <a:cubicBezTo>
                      <a:pt x="49858" y="45228"/>
                      <a:pt x="69162" y="78755"/>
                      <a:pt x="73099" y="83709"/>
                    </a:cubicBezTo>
                    <a:cubicBezTo>
                      <a:pt x="74242" y="84978"/>
                      <a:pt x="75639" y="85233"/>
                      <a:pt x="77417" y="84471"/>
                    </a:cubicBezTo>
                    <a:cubicBezTo>
                      <a:pt x="93419" y="77104"/>
                      <a:pt x="105103" y="67072"/>
                      <a:pt x="118057" y="55896"/>
                    </a:cubicBezTo>
                    <a:cubicBezTo>
                      <a:pt x="120470" y="53863"/>
                      <a:pt x="123010" y="54625"/>
                      <a:pt x="125296" y="57928"/>
                    </a:cubicBezTo>
                    <a:cubicBezTo>
                      <a:pt x="128471" y="63135"/>
                      <a:pt x="130503" y="66944"/>
                      <a:pt x="132154" y="717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65" name="Grafik 2">
                <a:extLst>
                  <a:ext uri="{FF2B5EF4-FFF2-40B4-BE49-F238E27FC236}">
                    <a16:creationId xmlns:a16="http://schemas.microsoft.com/office/drawing/2014/main" id="{CEB1FB9B-B7FE-4D1E-AD7E-05D3688CD787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solidFill>
                <a:srgbClr val="283151"/>
              </a:solidFill>
            </p:grpSpPr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13008531-91A3-4DFA-A366-F4BAF210166F}"/>
                    </a:ext>
                  </a:extLst>
                </p:cNvPr>
                <p:cNvSpPr/>
                <p:nvPr/>
              </p:nvSpPr>
              <p:spPr>
                <a:xfrm>
                  <a:off x="978375" y="4464624"/>
                  <a:ext cx="49601" cy="36222"/>
                </a:xfrm>
                <a:custGeom>
                  <a:avLst/>
                  <a:gdLst>
                    <a:gd name="connsiteX0" fmla="*/ 1175 w 49601"/>
                    <a:gd name="connsiteY0" fmla="*/ 35494 h 36222"/>
                    <a:gd name="connsiteX1" fmla="*/ 4097 w 49601"/>
                    <a:gd name="connsiteY1" fmla="*/ 17333 h 36222"/>
                    <a:gd name="connsiteX2" fmla="*/ 27464 w 49601"/>
                    <a:gd name="connsiteY2" fmla="*/ 61 h 36222"/>
                    <a:gd name="connsiteX3" fmla="*/ 48800 w 49601"/>
                    <a:gd name="connsiteY3" fmla="*/ 13269 h 36222"/>
                    <a:gd name="connsiteX4" fmla="*/ 39275 w 49601"/>
                    <a:gd name="connsiteY4" fmla="*/ 16825 h 36222"/>
                    <a:gd name="connsiteX5" fmla="*/ 8414 w 49601"/>
                    <a:gd name="connsiteY5" fmla="*/ 27239 h 36222"/>
                    <a:gd name="connsiteX6" fmla="*/ 1175 w 49601"/>
                    <a:gd name="connsiteY6" fmla="*/ 35494 h 3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1" h="36222">
                      <a:moveTo>
                        <a:pt x="1175" y="35494"/>
                      </a:moveTo>
                      <a:cubicBezTo>
                        <a:pt x="1175" y="35494"/>
                        <a:pt x="-2889" y="30287"/>
                        <a:pt x="4097" y="17333"/>
                      </a:cubicBezTo>
                      <a:cubicBezTo>
                        <a:pt x="11336" y="4379"/>
                        <a:pt x="21114" y="569"/>
                        <a:pt x="27464" y="61"/>
                      </a:cubicBezTo>
                      <a:cubicBezTo>
                        <a:pt x="33814" y="-447"/>
                        <a:pt x="45117" y="2093"/>
                        <a:pt x="48800" y="13269"/>
                      </a:cubicBezTo>
                      <a:cubicBezTo>
                        <a:pt x="52483" y="24445"/>
                        <a:pt x="42450" y="17714"/>
                        <a:pt x="39275" y="16825"/>
                      </a:cubicBezTo>
                      <a:cubicBezTo>
                        <a:pt x="30386" y="13904"/>
                        <a:pt x="16416" y="14412"/>
                        <a:pt x="8414" y="27239"/>
                      </a:cubicBezTo>
                      <a:cubicBezTo>
                        <a:pt x="6128" y="31303"/>
                        <a:pt x="4350" y="38542"/>
                        <a:pt x="1175" y="35494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B4A2F1B3-68BB-460B-82EF-C8AD7A76FA86}"/>
                    </a:ext>
                  </a:extLst>
                </p:cNvPr>
                <p:cNvSpPr/>
                <p:nvPr/>
              </p:nvSpPr>
              <p:spPr>
                <a:xfrm>
                  <a:off x="995433" y="4482981"/>
                  <a:ext cx="52982" cy="71748"/>
                </a:xfrm>
                <a:custGeom>
                  <a:avLst/>
                  <a:gdLst>
                    <a:gd name="connsiteX0" fmla="*/ 4692 w 52982"/>
                    <a:gd name="connsiteY0" fmla="*/ 35933 h 71748"/>
                    <a:gd name="connsiteX1" fmla="*/ 2406 w 52982"/>
                    <a:gd name="connsiteY1" fmla="*/ 13454 h 71748"/>
                    <a:gd name="connsiteX2" fmla="*/ 23615 w 52982"/>
                    <a:gd name="connsiteY2" fmla="*/ 246 h 71748"/>
                    <a:gd name="connsiteX3" fmla="*/ 31616 w 52982"/>
                    <a:gd name="connsiteY3" fmla="*/ 9009 h 71748"/>
                    <a:gd name="connsiteX4" fmla="*/ 24377 w 52982"/>
                    <a:gd name="connsiteY4" fmla="*/ 18534 h 71748"/>
                    <a:gd name="connsiteX5" fmla="*/ 25901 w 52982"/>
                    <a:gd name="connsiteY5" fmla="*/ 29456 h 71748"/>
                    <a:gd name="connsiteX6" fmla="*/ 27806 w 52982"/>
                    <a:gd name="connsiteY6" fmla="*/ 55618 h 71748"/>
                    <a:gd name="connsiteX7" fmla="*/ 52698 w 52982"/>
                    <a:gd name="connsiteY7" fmla="*/ 70604 h 71748"/>
                    <a:gd name="connsiteX8" fmla="*/ 19678 w 52982"/>
                    <a:gd name="connsiteY8" fmla="*/ 63492 h 71748"/>
                    <a:gd name="connsiteX9" fmla="*/ 11550 w 52982"/>
                    <a:gd name="connsiteY9" fmla="*/ 47871 h 71748"/>
                    <a:gd name="connsiteX10" fmla="*/ 4692 w 52982"/>
                    <a:gd name="connsiteY10" fmla="*/ 35933 h 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82" h="71748">
                      <a:moveTo>
                        <a:pt x="4692" y="35933"/>
                      </a:moveTo>
                      <a:cubicBezTo>
                        <a:pt x="-896" y="27043"/>
                        <a:pt x="-1277" y="23487"/>
                        <a:pt x="2406" y="13454"/>
                      </a:cubicBezTo>
                      <a:cubicBezTo>
                        <a:pt x="6089" y="3421"/>
                        <a:pt x="17011" y="-1151"/>
                        <a:pt x="23615" y="246"/>
                      </a:cubicBezTo>
                      <a:cubicBezTo>
                        <a:pt x="30092" y="1770"/>
                        <a:pt x="33775" y="4945"/>
                        <a:pt x="31616" y="9009"/>
                      </a:cubicBezTo>
                      <a:cubicBezTo>
                        <a:pt x="29330" y="12946"/>
                        <a:pt x="20059" y="15359"/>
                        <a:pt x="24377" y="18534"/>
                      </a:cubicBezTo>
                      <a:cubicBezTo>
                        <a:pt x="28695" y="21709"/>
                        <a:pt x="29584" y="21709"/>
                        <a:pt x="25901" y="29456"/>
                      </a:cubicBezTo>
                      <a:cubicBezTo>
                        <a:pt x="22218" y="37203"/>
                        <a:pt x="15360" y="42664"/>
                        <a:pt x="27806" y="55618"/>
                      </a:cubicBezTo>
                      <a:cubicBezTo>
                        <a:pt x="40252" y="68572"/>
                        <a:pt x="55238" y="66921"/>
                        <a:pt x="52698" y="70604"/>
                      </a:cubicBezTo>
                      <a:cubicBezTo>
                        <a:pt x="50285" y="74287"/>
                        <a:pt x="27425" y="68318"/>
                        <a:pt x="19678" y="63492"/>
                      </a:cubicBezTo>
                      <a:cubicBezTo>
                        <a:pt x="10915" y="58158"/>
                        <a:pt x="11169" y="54602"/>
                        <a:pt x="11550" y="47871"/>
                      </a:cubicBezTo>
                      <a:cubicBezTo>
                        <a:pt x="11423" y="41394"/>
                        <a:pt x="7105" y="39997"/>
                        <a:pt x="4692" y="35933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1" name="Grafik 2">
                  <a:extLst>
                    <a:ext uri="{FF2B5EF4-FFF2-40B4-BE49-F238E27FC236}">
                      <a16:creationId xmlns:a16="http://schemas.microsoft.com/office/drawing/2014/main" id="{E2C171A2-55F7-4EAB-9636-8E9BDC1526D3}"/>
                    </a:ext>
                  </a:extLst>
                </p:cNvPr>
                <p:cNvGrpSpPr/>
                <p:nvPr/>
              </p:nvGrpSpPr>
              <p:grpSpPr>
                <a:xfrm>
                  <a:off x="562620" y="4350500"/>
                  <a:ext cx="516360" cy="528007"/>
                  <a:chOff x="562620" y="4350500"/>
                  <a:chExt cx="516360" cy="528007"/>
                </a:xfrm>
                <a:solidFill>
                  <a:srgbClr val="283151"/>
                </a:solidFill>
              </p:grpSpPr>
              <p:sp>
                <p:nvSpPr>
                  <p:cNvPr id="82" name="Kombinationstegning: figur 81">
                    <a:extLst>
                      <a:ext uri="{FF2B5EF4-FFF2-40B4-BE49-F238E27FC236}">
                        <a16:creationId xmlns:a16="http://schemas.microsoft.com/office/drawing/2014/main" id="{B9542B9A-486D-4A13-A079-7D8EDF02CF6A}"/>
                      </a:ext>
                    </a:extLst>
                  </p:cNvPr>
                  <p:cNvSpPr/>
                  <p:nvPr/>
                </p:nvSpPr>
                <p:spPr>
                  <a:xfrm>
                    <a:off x="937608" y="4848872"/>
                    <a:ext cx="23908" cy="29635"/>
                  </a:xfrm>
                  <a:custGeom>
                    <a:avLst/>
                    <a:gdLst>
                      <a:gd name="connsiteX0" fmla="*/ 3334 w 23908"/>
                      <a:gd name="connsiteY0" fmla="*/ 25261 h 29635"/>
                      <a:gd name="connsiteX1" fmla="*/ 1810 w 23908"/>
                      <a:gd name="connsiteY1" fmla="*/ 15228 h 29635"/>
                      <a:gd name="connsiteX2" fmla="*/ 17939 w 23908"/>
                      <a:gd name="connsiteY2" fmla="*/ 1639 h 29635"/>
                      <a:gd name="connsiteX3" fmla="*/ 23908 w 23908"/>
                      <a:gd name="connsiteY3" fmla="*/ 4052 h 29635"/>
                      <a:gd name="connsiteX4" fmla="*/ 18193 w 23908"/>
                      <a:gd name="connsiteY4" fmla="*/ 22213 h 29635"/>
                      <a:gd name="connsiteX5" fmla="*/ 9303 w 23908"/>
                      <a:gd name="connsiteY5" fmla="*/ 28944 h 29635"/>
                      <a:gd name="connsiteX6" fmla="*/ 3334 w 23908"/>
                      <a:gd name="connsiteY6" fmla="*/ 25261 h 29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908" h="29635">
                        <a:moveTo>
                          <a:pt x="3334" y="25261"/>
                        </a:moveTo>
                        <a:cubicBezTo>
                          <a:pt x="3334" y="25261"/>
                          <a:pt x="-3016" y="22086"/>
                          <a:pt x="1810" y="15228"/>
                        </a:cubicBezTo>
                        <a:cubicBezTo>
                          <a:pt x="6509" y="8497"/>
                          <a:pt x="15526" y="4433"/>
                          <a:pt x="17939" y="1639"/>
                        </a:cubicBezTo>
                        <a:cubicBezTo>
                          <a:pt x="20352" y="-1155"/>
                          <a:pt x="23908" y="-393"/>
                          <a:pt x="23908" y="4052"/>
                        </a:cubicBezTo>
                        <a:cubicBezTo>
                          <a:pt x="23908" y="8497"/>
                          <a:pt x="20733" y="18022"/>
                          <a:pt x="18193" y="22213"/>
                        </a:cubicBezTo>
                        <a:cubicBezTo>
                          <a:pt x="15780" y="26531"/>
                          <a:pt x="13240" y="31484"/>
                          <a:pt x="9303" y="28944"/>
                        </a:cubicBezTo>
                        <a:cubicBezTo>
                          <a:pt x="5366" y="26658"/>
                          <a:pt x="3334" y="25261"/>
                          <a:pt x="3334" y="2526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3" name="Kombinationstegning: figur 82">
                    <a:extLst>
                      <a:ext uri="{FF2B5EF4-FFF2-40B4-BE49-F238E27FC236}">
                        <a16:creationId xmlns:a16="http://schemas.microsoft.com/office/drawing/2014/main" id="{E1C124CB-6825-401B-8979-83ADFD7C0CA6}"/>
                      </a:ext>
                    </a:extLst>
                  </p:cNvPr>
                  <p:cNvSpPr/>
                  <p:nvPr/>
                </p:nvSpPr>
                <p:spPr>
                  <a:xfrm>
                    <a:off x="991270" y="4658388"/>
                    <a:ext cx="87710" cy="173674"/>
                  </a:xfrm>
                  <a:custGeom>
                    <a:avLst/>
                    <a:gdLst>
                      <a:gd name="connsiteX0" fmla="*/ 6823 w 87710"/>
                      <a:gd name="connsiteY0" fmla="*/ 113763 h 173674"/>
                      <a:gd name="connsiteX1" fmla="*/ 37303 w 87710"/>
                      <a:gd name="connsiteY1" fmla="*/ 78711 h 173674"/>
                      <a:gd name="connsiteX2" fmla="*/ 38192 w 87710"/>
                      <a:gd name="connsiteY2" fmla="*/ 22323 h 173674"/>
                      <a:gd name="connsiteX3" fmla="*/ 36668 w 87710"/>
                      <a:gd name="connsiteY3" fmla="*/ 12290 h 173674"/>
                      <a:gd name="connsiteX4" fmla="*/ 43907 w 87710"/>
                      <a:gd name="connsiteY4" fmla="*/ 12163 h 173674"/>
                      <a:gd name="connsiteX5" fmla="*/ 49876 w 87710"/>
                      <a:gd name="connsiteY5" fmla="*/ 15084 h 173674"/>
                      <a:gd name="connsiteX6" fmla="*/ 54321 w 87710"/>
                      <a:gd name="connsiteY6" fmla="*/ 9496 h 173674"/>
                      <a:gd name="connsiteX7" fmla="*/ 57115 w 87710"/>
                      <a:gd name="connsiteY7" fmla="*/ 225 h 173674"/>
                      <a:gd name="connsiteX8" fmla="*/ 64862 w 87710"/>
                      <a:gd name="connsiteY8" fmla="*/ 4924 h 173674"/>
                      <a:gd name="connsiteX9" fmla="*/ 83658 w 87710"/>
                      <a:gd name="connsiteY9" fmla="*/ 51660 h 173674"/>
                      <a:gd name="connsiteX10" fmla="*/ 83785 w 87710"/>
                      <a:gd name="connsiteY10" fmla="*/ 99793 h 173674"/>
                      <a:gd name="connsiteX11" fmla="*/ 44669 w 87710"/>
                      <a:gd name="connsiteY11" fmla="*/ 162404 h 173674"/>
                      <a:gd name="connsiteX12" fmla="*/ 28540 w 87710"/>
                      <a:gd name="connsiteY12" fmla="*/ 168754 h 173674"/>
                      <a:gd name="connsiteX13" fmla="*/ 53559 w 87710"/>
                      <a:gd name="connsiteY13" fmla="*/ 134718 h 173674"/>
                      <a:gd name="connsiteX14" fmla="*/ 63719 w 87710"/>
                      <a:gd name="connsiteY14" fmla="*/ 99031 h 173674"/>
                      <a:gd name="connsiteX15" fmla="*/ 68545 w 87710"/>
                      <a:gd name="connsiteY15" fmla="*/ 71218 h 173674"/>
                      <a:gd name="connsiteX16" fmla="*/ 64989 w 87710"/>
                      <a:gd name="connsiteY16" fmla="*/ 59661 h 173674"/>
                      <a:gd name="connsiteX17" fmla="*/ 62068 w 87710"/>
                      <a:gd name="connsiteY17" fmla="*/ 66138 h 173674"/>
                      <a:gd name="connsiteX18" fmla="*/ 54448 w 87710"/>
                      <a:gd name="connsiteY18" fmla="*/ 96999 h 173674"/>
                      <a:gd name="connsiteX19" fmla="*/ 26000 w 87710"/>
                      <a:gd name="connsiteY19" fmla="*/ 117192 h 173674"/>
                      <a:gd name="connsiteX20" fmla="*/ 7839 w 87710"/>
                      <a:gd name="connsiteY20" fmla="*/ 122145 h 173674"/>
                      <a:gd name="connsiteX21" fmla="*/ 92 w 87710"/>
                      <a:gd name="connsiteY21" fmla="*/ 120875 h 173674"/>
                      <a:gd name="connsiteX22" fmla="*/ 6823 w 87710"/>
                      <a:gd name="connsiteY22" fmla="*/ 113763 h 173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710" h="173674">
                        <a:moveTo>
                          <a:pt x="6823" y="113763"/>
                        </a:moveTo>
                        <a:cubicBezTo>
                          <a:pt x="6823" y="113763"/>
                          <a:pt x="32477" y="101317"/>
                          <a:pt x="37303" y="78711"/>
                        </a:cubicBezTo>
                        <a:cubicBezTo>
                          <a:pt x="42256" y="56105"/>
                          <a:pt x="45050" y="32991"/>
                          <a:pt x="38192" y="22323"/>
                        </a:cubicBezTo>
                        <a:cubicBezTo>
                          <a:pt x="34636" y="16989"/>
                          <a:pt x="34890" y="14195"/>
                          <a:pt x="36668" y="12290"/>
                        </a:cubicBezTo>
                        <a:cubicBezTo>
                          <a:pt x="38319" y="10639"/>
                          <a:pt x="40605" y="10258"/>
                          <a:pt x="43907" y="12163"/>
                        </a:cubicBezTo>
                        <a:cubicBezTo>
                          <a:pt x="47082" y="13814"/>
                          <a:pt x="49876" y="15084"/>
                          <a:pt x="49876" y="15084"/>
                        </a:cubicBezTo>
                        <a:cubicBezTo>
                          <a:pt x="49876" y="15084"/>
                          <a:pt x="57115" y="17497"/>
                          <a:pt x="54321" y="9496"/>
                        </a:cubicBezTo>
                        <a:cubicBezTo>
                          <a:pt x="51527" y="1495"/>
                          <a:pt x="54829" y="1368"/>
                          <a:pt x="57115" y="225"/>
                        </a:cubicBezTo>
                        <a:cubicBezTo>
                          <a:pt x="59401" y="-664"/>
                          <a:pt x="62068" y="1114"/>
                          <a:pt x="64862" y="4924"/>
                        </a:cubicBezTo>
                        <a:cubicBezTo>
                          <a:pt x="67656" y="8734"/>
                          <a:pt x="76419" y="20291"/>
                          <a:pt x="83658" y="51660"/>
                        </a:cubicBezTo>
                        <a:cubicBezTo>
                          <a:pt x="90897" y="83029"/>
                          <a:pt x="86833" y="86204"/>
                          <a:pt x="83785" y="99793"/>
                        </a:cubicBezTo>
                        <a:cubicBezTo>
                          <a:pt x="80864" y="113128"/>
                          <a:pt x="63592" y="142084"/>
                          <a:pt x="44669" y="162404"/>
                        </a:cubicBezTo>
                        <a:cubicBezTo>
                          <a:pt x="25746" y="182724"/>
                          <a:pt x="27778" y="169516"/>
                          <a:pt x="28540" y="168754"/>
                        </a:cubicBezTo>
                        <a:cubicBezTo>
                          <a:pt x="29302" y="167992"/>
                          <a:pt x="46701" y="148942"/>
                          <a:pt x="53559" y="134718"/>
                        </a:cubicBezTo>
                        <a:cubicBezTo>
                          <a:pt x="60417" y="120748"/>
                          <a:pt x="64100" y="106143"/>
                          <a:pt x="63719" y="99031"/>
                        </a:cubicBezTo>
                        <a:cubicBezTo>
                          <a:pt x="63211" y="91919"/>
                          <a:pt x="68418" y="75790"/>
                          <a:pt x="68545" y="71218"/>
                        </a:cubicBezTo>
                        <a:cubicBezTo>
                          <a:pt x="68672" y="66519"/>
                          <a:pt x="67402" y="59661"/>
                          <a:pt x="64989" y="59661"/>
                        </a:cubicBezTo>
                        <a:cubicBezTo>
                          <a:pt x="62576" y="59661"/>
                          <a:pt x="61814" y="61693"/>
                          <a:pt x="62068" y="66138"/>
                        </a:cubicBezTo>
                        <a:cubicBezTo>
                          <a:pt x="62195" y="70583"/>
                          <a:pt x="61687" y="86331"/>
                          <a:pt x="54448" y="96999"/>
                        </a:cubicBezTo>
                        <a:cubicBezTo>
                          <a:pt x="49749" y="103857"/>
                          <a:pt x="35271" y="115795"/>
                          <a:pt x="26000" y="117192"/>
                        </a:cubicBezTo>
                        <a:cubicBezTo>
                          <a:pt x="16729" y="118716"/>
                          <a:pt x="12030" y="119732"/>
                          <a:pt x="7839" y="122145"/>
                        </a:cubicBezTo>
                        <a:cubicBezTo>
                          <a:pt x="3521" y="124558"/>
                          <a:pt x="727" y="123034"/>
                          <a:pt x="92" y="120875"/>
                        </a:cubicBezTo>
                        <a:cubicBezTo>
                          <a:pt x="-924" y="116938"/>
                          <a:pt x="6823" y="113763"/>
                          <a:pt x="6823" y="11376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4" name="Kombinationstegning: figur 83">
                    <a:extLst>
                      <a:ext uri="{FF2B5EF4-FFF2-40B4-BE49-F238E27FC236}">
                        <a16:creationId xmlns:a16="http://schemas.microsoft.com/office/drawing/2014/main" id="{107E3E26-84EB-4C26-88D1-828A2C541EE3}"/>
                      </a:ext>
                    </a:extLst>
                  </p:cNvPr>
                  <p:cNvSpPr/>
                  <p:nvPr/>
                </p:nvSpPr>
                <p:spPr>
                  <a:xfrm>
                    <a:off x="647424" y="4543942"/>
                    <a:ext cx="27586" cy="31908"/>
                  </a:xfrm>
                  <a:custGeom>
                    <a:avLst/>
                    <a:gdLst>
                      <a:gd name="connsiteX0" fmla="*/ 1038 w 27586"/>
                      <a:gd name="connsiteY0" fmla="*/ 11421 h 31908"/>
                      <a:gd name="connsiteX1" fmla="*/ 17929 w 27586"/>
                      <a:gd name="connsiteY1" fmla="*/ 28820 h 31908"/>
                      <a:gd name="connsiteX2" fmla="*/ 23263 w 27586"/>
                      <a:gd name="connsiteY2" fmla="*/ 31741 h 31908"/>
                      <a:gd name="connsiteX3" fmla="*/ 25676 w 27586"/>
                      <a:gd name="connsiteY3" fmla="*/ 30979 h 31908"/>
                      <a:gd name="connsiteX4" fmla="*/ 27581 w 27586"/>
                      <a:gd name="connsiteY4" fmla="*/ 27296 h 31908"/>
                      <a:gd name="connsiteX5" fmla="*/ 27073 w 27586"/>
                      <a:gd name="connsiteY5" fmla="*/ 3673 h 31908"/>
                      <a:gd name="connsiteX6" fmla="*/ 23898 w 27586"/>
                      <a:gd name="connsiteY6" fmla="*/ 117 h 31908"/>
                      <a:gd name="connsiteX7" fmla="*/ 20215 w 27586"/>
                      <a:gd name="connsiteY7" fmla="*/ 5071 h 31908"/>
                      <a:gd name="connsiteX8" fmla="*/ 21358 w 27586"/>
                      <a:gd name="connsiteY8" fmla="*/ 17644 h 31908"/>
                      <a:gd name="connsiteX9" fmla="*/ 17421 w 27586"/>
                      <a:gd name="connsiteY9" fmla="*/ 18406 h 31908"/>
                      <a:gd name="connsiteX10" fmla="*/ 8531 w 27586"/>
                      <a:gd name="connsiteY10" fmla="*/ 8246 h 31908"/>
                      <a:gd name="connsiteX11" fmla="*/ 4213 w 27586"/>
                      <a:gd name="connsiteY11" fmla="*/ 5833 h 31908"/>
                      <a:gd name="connsiteX12" fmla="*/ 1419 w 27586"/>
                      <a:gd name="connsiteY12" fmla="*/ 6722 h 31908"/>
                      <a:gd name="connsiteX13" fmla="*/ 1038 w 27586"/>
                      <a:gd name="connsiteY13" fmla="*/ 11421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586" h="31908">
                        <a:moveTo>
                          <a:pt x="1038" y="11421"/>
                        </a:moveTo>
                        <a:lnTo>
                          <a:pt x="17929" y="28820"/>
                        </a:lnTo>
                        <a:cubicBezTo>
                          <a:pt x="17929" y="28820"/>
                          <a:pt x="20723" y="32757"/>
                          <a:pt x="23263" y="31741"/>
                        </a:cubicBezTo>
                        <a:cubicBezTo>
                          <a:pt x="23644" y="31614"/>
                          <a:pt x="25676" y="30979"/>
                          <a:pt x="25676" y="30979"/>
                        </a:cubicBezTo>
                        <a:cubicBezTo>
                          <a:pt x="25676" y="30979"/>
                          <a:pt x="27708" y="30217"/>
                          <a:pt x="27581" y="27296"/>
                        </a:cubicBezTo>
                        <a:cubicBezTo>
                          <a:pt x="27454" y="21962"/>
                          <a:pt x="26819" y="4690"/>
                          <a:pt x="27073" y="3673"/>
                        </a:cubicBezTo>
                        <a:cubicBezTo>
                          <a:pt x="27073" y="3673"/>
                          <a:pt x="27835" y="-771"/>
                          <a:pt x="23898" y="117"/>
                        </a:cubicBezTo>
                        <a:cubicBezTo>
                          <a:pt x="19453" y="1261"/>
                          <a:pt x="20215" y="2912"/>
                          <a:pt x="20215" y="5071"/>
                        </a:cubicBezTo>
                        <a:cubicBezTo>
                          <a:pt x="20215" y="7357"/>
                          <a:pt x="21358" y="17644"/>
                          <a:pt x="21358" y="17644"/>
                        </a:cubicBezTo>
                        <a:cubicBezTo>
                          <a:pt x="21358" y="17644"/>
                          <a:pt x="20850" y="21327"/>
                          <a:pt x="17421" y="18406"/>
                        </a:cubicBezTo>
                        <a:cubicBezTo>
                          <a:pt x="13865" y="15485"/>
                          <a:pt x="8531" y="8246"/>
                          <a:pt x="8531" y="8246"/>
                        </a:cubicBezTo>
                        <a:cubicBezTo>
                          <a:pt x="8531" y="8246"/>
                          <a:pt x="6880" y="4944"/>
                          <a:pt x="4213" y="5833"/>
                        </a:cubicBezTo>
                        <a:cubicBezTo>
                          <a:pt x="1800" y="6722"/>
                          <a:pt x="1419" y="6722"/>
                          <a:pt x="1419" y="6722"/>
                        </a:cubicBezTo>
                        <a:cubicBezTo>
                          <a:pt x="1419" y="6722"/>
                          <a:pt x="-1502" y="8373"/>
                          <a:pt x="1038" y="1142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5" name="Kombinationstegning: figur 84">
                    <a:extLst>
                      <a:ext uri="{FF2B5EF4-FFF2-40B4-BE49-F238E27FC236}">
                        <a16:creationId xmlns:a16="http://schemas.microsoft.com/office/drawing/2014/main" id="{A0D19CA8-7ACD-432D-BEA7-71404A7E48E2}"/>
                      </a:ext>
                    </a:extLst>
                  </p:cNvPr>
                  <p:cNvSpPr/>
                  <p:nvPr/>
                </p:nvSpPr>
                <p:spPr>
                  <a:xfrm>
                    <a:off x="678254" y="4541298"/>
                    <a:ext cx="18800" cy="28416"/>
                  </a:xfrm>
                  <a:custGeom>
                    <a:avLst/>
                    <a:gdLst>
                      <a:gd name="connsiteX0" fmla="*/ 9959 w 18800"/>
                      <a:gd name="connsiteY0" fmla="*/ 25495 h 28416"/>
                      <a:gd name="connsiteX1" fmla="*/ 688 w 18800"/>
                      <a:gd name="connsiteY1" fmla="*/ 4921 h 28416"/>
                      <a:gd name="connsiteX2" fmla="*/ 1577 w 18800"/>
                      <a:gd name="connsiteY2" fmla="*/ 984 h 28416"/>
                      <a:gd name="connsiteX3" fmla="*/ 4752 w 18800"/>
                      <a:gd name="connsiteY3" fmla="*/ 95 h 28416"/>
                      <a:gd name="connsiteX4" fmla="*/ 9070 w 18800"/>
                      <a:gd name="connsiteY4" fmla="*/ 2127 h 28416"/>
                      <a:gd name="connsiteX5" fmla="*/ 17833 w 18800"/>
                      <a:gd name="connsiteY5" fmla="*/ 22320 h 28416"/>
                      <a:gd name="connsiteX6" fmla="*/ 17452 w 18800"/>
                      <a:gd name="connsiteY6" fmla="*/ 27146 h 28416"/>
                      <a:gd name="connsiteX7" fmla="*/ 13007 w 18800"/>
                      <a:gd name="connsiteY7" fmla="*/ 28416 h 28416"/>
                      <a:gd name="connsiteX8" fmla="*/ 9959 w 18800"/>
                      <a:gd name="connsiteY8" fmla="*/ 25495 h 2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0" h="28416">
                        <a:moveTo>
                          <a:pt x="9959" y="25495"/>
                        </a:moveTo>
                        <a:lnTo>
                          <a:pt x="688" y="4921"/>
                        </a:lnTo>
                        <a:cubicBezTo>
                          <a:pt x="688" y="4921"/>
                          <a:pt x="-1344" y="2127"/>
                          <a:pt x="1577" y="984"/>
                        </a:cubicBezTo>
                        <a:cubicBezTo>
                          <a:pt x="2847" y="476"/>
                          <a:pt x="4752" y="95"/>
                          <a:pt x="4752" y="95"/>
                        </a:cubicBezTo>
                        <a:cubicBezTo>
                          <a:pt x="4752" y="95"/>
                          <a:pt x="7546" y="-667"/>
                          <a:pt x="9070" y="2127"/>
                        </a:cubicBezTo>
                        <a:cubicBezTo>
                          <a:pt x="10340" y="4921"/>
                          <a:pt x="17833" y="22320"/>
                          <a:pt x="17833" y="22320"/>
                        </a:cubicBezTo>
                        <a:cubicBezTo>
                          <a:pt x="17833" y="22320"/>
                          <a:pt x="20246" y="25876"/>
                          <a:pt x="17452" y="27146"/>
                        </a:cubicBezTo>
                        <a:cubicBezTo>
                          <a:pt x="15039" y="28289"/>
                          <a:pt x="13007" y="28416"/>
                          <a:pt x="13007" y="28416"/>
                        </a:cubicBezTo>
                        <a:cubicBezTo>
                          <a:pt x="13007" y="28416"/>
                          <a:pt x="11229" y="28543"/>
                          <a:pt x="9959" y="2549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6" name="Kombinationstegning: figur 85">
                    <a:extLst>
                      <a:ext uri="{FF2B5EF4-FFF2-40B4-BE49-F238E27FC236}">
                        <a16:creationId xmlns:a16="http://schemas.microsoft.com/office/drawing/2014/main" id="{7F8A926F-AB42-41B8-A51A-7609FDD914D0}"/>
                      </a:ext>
                    </a:extLst>
                  </p:cNvPr>
                  <p:cNvSpPr/>
                  <p:nvPr/>
                </p:nvSpPr>
                <p:spPr>
                  <a:xfrm>
                    <a:off x="672592" y="4528470"/>
                    <a:ext cx="10827" cy="10359"/>
                  </a:xfrm>
                  <a:custGeom>
                    <a:avLst/>
                    <a:gdLst>
                      <a:gd name="connsiteX0" fmla="*/ 1904 w 10827"/>
                      <a:gd name="connsiteY0" fmla="*/ 8477 h 10359"/>
                      <a:gd name="connsiteX1" fmla="*/ 634 w 10827"/>
                      <a:gd name="connsiteY1" fmla="*/ 5302 h 10359"/>
                      <a:gd name="connsiteX2" fmla="*/ 1523 w 10827"/>
                      <a:gd name="connsiteY2" fmla="*/ 984 h 10359"/>
                      <a:gd name="connsiteX3" fmla="*/ 5587 w 10827"/>
                      <a:gd name="connsiteY3" fmla="*/ 95 h 10359"/>
                      <a:gd name="connsiteX4" fmla="*/ 9143 w 10827"/>
                      <a:gd name="connsiteY4" fmla="*/ 2127 h 10359"/>
                      <a:gd name="connsiteX5" fmla="*/ 10413 w 10827"/>
                      <a:gd name="connsiteY5" fmla="*/ 4921 h 10359"/>
                      <a:gd name="connsiteX6" fmla="*/ 9143 w 10827"/>
                      <a:gd name="connsiteY6" fmla="*/ 8858 h 10359"/>
                      <a:gd name="connsiteX7" fmla="*/ 5206 w 10827"/>
                      <a:gd name="connsiteY7" fmla="*/ 10128 h 10359"/>
                      <a:gd name="connsiteX8" fmla="*/ 1904 w 10827"/>
                      <a:gd name="connsiteY8" fmla="*/ 8477 h 1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359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428" y="11271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7" name="Kombinationstegning: figur 86">
                    <a:extLst>
                      <a:ext uri="{FF2B5EF4-FFF2-40B4-BE49-F238E27FC236}">
                        <a16:creationId xmlns:a16="http://schemas.microsoft.com/office/drawing/2014/main" id="{A0450B9A-8CED-4D2D-80FB-3078835F7675}"/>
                      </a:ext>
                    </a:extLst>
                  </p:cNvPr>
                  <p:cNvSpPr/>
                  <p:nvPr/>
                </p:nvSpPr>
                <p:spPr>
                  <a:xfrm>
                    <a:off x="820682" y="4530280"/>
                    <a:ext cx="19699" cy="27750"/>
                  </a:xfrm>
                  <a:custGeom>
                    <a:avLst/>
                    <a:gdLst>
                      <a:gd name="connsiteX0" fmla="*/ 11295 w 19699"/>
                      <a:gd name="connsiteY0" fmla="*/ 25083 h 27750"/>
                      <a:gd name="connsiteX1" fmla="*/ 881 w 19699"/>
                      <a:gd name="connsiteY1" fmla="*/ 6286 h 27750"/>
                      <a:gd name="connsiteX2" fmla="*/ 1389 w 19699"/>
                      <a:gd name="connsiteY2" fmla="*/ 2223 h 27750"/>
                      <a:gd name="connsiteX3" fmla="*/ 4564 w 19699"/>
                      <a:gd name="connsiteY3" fmla="*/ 317 h 27750"/>
                      <a:gd name="connsiteX4" fmla="*/ 8247 w 19699"/>
                      <a:gd name="connsiteY4" fmla="*/ 1587 h 27750"/>
                      <a:gd name="connsiteX5" fmla="*/ 18788 w 19699"/>
                      <a:gd name="connsiteY5" fmla="*/ 21146 h 27750"/>
                      <a:gd name="connsiteX6" fmla="*/ 18407 w 19699"/>
                      <a:gd name="connsiteY6" fmla="*/ 25844 h 27750"/>
                      <a:gd name="connsiteX7" fmla="*/ 14470 w 19699"/>
                      <a:gd name="connsiteY7" fmla="*/ 27749 h 27750"/>
                      <a:gd name="connsiteX8" fmla="*/ 11295 w 19699"/>
                      <a:gd name="connsiteY8" fmla="*/ 25083 h 2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699" h="27750">
                        <a:moveTo>
                          <a:pt x="11295" y="25083"/>
                        </a:moveTo>
                        <a:lnTo>
                          <a:pt x="881" y="6286"/>
                        </a:lnTo>
                        <a:cubicBezTo>
                          <a:pt x="881" y="6286"/>
                          <a:pt x="-1405" y="3747"/>
                          <a:pt x="1389" y="2223"/>
                        </a:cubicBezTo>
                        <a:cubicBezTo>
                          <a:pt x="2532" y="1715"/>
                          <a:pt x="4564" y="317"/>
                          <a:pt x="4564" y="317"/>
                        </a:cubicBezTo>
                        <a:cubicBezTo>
                          <a:pt x="4564" y="317"/>
                          <a:pt x="6596" y="-952"/>
                          <a:pt x="8247" y="1587"/>
                        </a:cubicBezTo>
                        <a:cubicBezTo>
                          <a:pt x="9898" y="4128"/>
                          <a:pt x="18788" y="21146"/>
                          <a:pt x="18788" y="21146"/>
                        </a:cubicBezTo>
                        <a:cubicBezTo>
                          <a:pt x="18788" y="21146"/>
                          <a:pt x="21074" y="24066"/>
                          <a:pt x="18407" y="25844"/>
                        </a:cubicBezTo>
                        <a:cubicBezTo>
                          <a:pt x="16121" y="27115"/>
                          <a:pt x="14470" y="27749"/>
                          <a:pt x="14470" y="27749"/>
                        </a:cubicBezTo>
                        <a:cubicBezTo>
                          <a:pt x="14470" y="27749"/>
                          <a:pt x="12692" y="27877"/>
                          <a:pt x="11295" y="2508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8" name="Kombinationstegning: figur 87">
                    <a:extLst>
                      <a:ext uri="{FF2B5EF4-FFF2-40B4-BE49-F238E27FC236}">
                        <a16:creationId xmlns:a16="http://schemas.microsoft.com/office/drawing/2014/main" id="{3C2D1595-F411-411C-9E63-2E5177010256}"/>
                      </a:ext>
                    </a:extLst>
                  </p:cNvPr>
                  <p:cNvSpPr/>
                  <p:nvPr/>
                </p:nvSpPr>
                <p:spPr>
                  <a:xfrm>
                    <a:off x="814219" y="4518723"/>
                    <a:ext cx="10157" cy="10384"/>
                  </a:xfrm>
                  <a:custGeom>
                    <a:avLst/>
                    <a:gdLst>
                      <a:gd name="connsiteX0" fmla="*/ 2010 w 10157"/>
                      <a:gd name="connsiteY0" fmla="*/ 8699 h 10384"/>
                      <a:gd name="connsiteX1" fmla="*/ 867 w 10157"/>
                      <a:gd name="connsiteY1" fmla="*/ 6667 h 10384"/>
                      <a:gd name="connsiteX2" fmla="*/ 994 w 10157"/>
                      <a:gd name="connsiteY2" fmla="*/ 2730 h 10384"/>
                      <a:gd name="connsiteX3" fmla="*/ 4296 w 10157"/>
                      <a:gd name="connsiteY3" fmla="*/ 317 h 10384"/>
                      <a:gd name="connsiteX4" fmla="*/ 7979 w 10157"/>
                      <a:gd name="connsiteY4" fmla="*/ 1587 h 10384"/>
                      <a:gd name="connsiteX5" fmla="*/ 9630 w 10157"/>
                      <a:gd name="connsiteY5" fmla="*/ 4381 h 10384"/>
                      <a:gd name="connsiteX6" fmla="*/ 8741 w 10157"/>
                      <a:gd name="connsiteY6" fmla="*/ 8318 h 10384"/>
                      <a:gd name="connsiteX7" fmla="*/ 5566 w 10157"/>
                      <a:gd name="connsiteY7" fmla="*/ 9969 h 10384"/>
                      <a:gd name="connsiteX8" fmla="*/ 2010 w 10157"/>
                      <a:gd name="connsiteY8" fmla="*/ 8699 h 1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10384">
                        <a:moveTo>
                          <a:pt x="2010" y="8699"/>
                        </a:moveTo>
                        <a:lnTo>
                          <a:pt x="867" y="6667"/>
                        </a:lnTo>
                        <a:cubicBezTo>
                          <a:pt x="867" y="6667"/>
                          <a:pt x="-1165" y="4128"/>
                          <a:pt x="994" y="2730"/>
                        </a:cubicBezTo>
                        <a:cubicBezTo>
                          <a:pt x="2518" y="1842"/>
                          <a:pt x="3280" y="1206"/>
                          <a:pt x="4296" y="317"/>
                        </a:cubicBezTo>
                        <a:cubicBezTo>
                          <a:pt x="4296" y="317"/>
                          <a:pt x="6582" y="-952"/>
                          <a:pt x="7979" y="1587"/>
                        </a:cubicBezTo>
                        <a:cubicBezTo>
                          <a:pt x="8868" y="3111"/>
                          <a:pt x="9630" y="4381"/>
                          <a:pt x="9630" y="4381"/>
                        </a:cubicBezTo>
                        <a:cubicBezTo>
                          <a:pt x="9630" y="4381"/>
                          <a:pt x="11281" y="6922"/>
                          <a:pt x="8741" y="8318"/>
                        </a:cubicBezTo>
                        <a:cubicBezTo>
                          <a:pt x="6201" y="9589"/>
                          <a:pt x="5566" y="9969"/>
                          <a:pt x="5566" y="9969"/>
                        </a:cubicBezTo>
                        <a:cubicBezTo>
                          <a:pt x="5566" y="9969"/>
                          <a:pt x="3661" y="11493"/>
                          <a:pt x="2010" y="8699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9" name="Kombinationstegning: figur 88">
                    <a:extLst>
                      <a:ext uri="{FF2B5EF4-FFF2-40B4-BE49-F238E27FC236}">
                        <a16:creationId xmlns:a16="http://schemas.microsoft.com/office/drawing/2014/main" id="{F6A48B7C-3F18-47CE-B72F-01D99BA83F1C}"/>
                      </a:ext>
                    </a:extLst>
                  </p:cNvPr>
                  <p:cNvSpPr/>
                  <p:nvPr/>
                </p:nvSpPr>
                <p:spPr>
                  <a:xfrm>
                    <a:off x="697812" y="4696198"/>
                    <a:ext cx="18546" cy="28329"/>
                  </a:xfrm>
                  <a:custGeom>
                    <a:avLst/>
                    <a:gdLst>
                      <a:gd name="connsiteX0" fmla="*/ 9578 w 18546"/>
                      <a:gd name="connsiteY0" fmla="*/ 25534 h 28329"/>
                      <a:gd name="connsiteX1" fmla="*/ 688 w 18546"/>
                      <a:gd name="connsiteY1" fmla="*/ 5723 h 28329"/>
                      <a:gd name="connsiteX2" fmla="*/ 1577 w 18546"/>
                      <a:gd name="connsiteY2" fmla="*/ 1658 h 28329"/>
                      <a:gd name="connsiteX3" fmla="*/ 5260 w 18546"/>
                      <a:gd name="connsiteY3" fmla="*/ 134 h 28329"/>
                      <a:gd name="connsiteX4" fmla="*/ 8816 w 18546"/>
                      <a:gd name="connsiteY4" fmla="*/ 2039 h 28329"/>
                      <a:gd name="connsiteX5" fmla="*/ 17579 w 18546"/>
                      <a:gd name="connsiteY5" fmla="*/ 22232 h 28329"/>
                      <a:gd name="connsiteX6" fmla="*/ 17198 w 18546"/>
                      <a:gd name="connsiteY6" fmla="*/ 27058 h 28329"/>
                      <a:gd name="connsiteX7" fmla="*/ 12753 w 18546"/>
                      <a:gd name="connsiteY7" fmla="*/ 28328 h 28329"/>
                      <a:gd name="connsiteX8" fmla="*/ 9578 w 18546"/>
                      <a:gd name="connsiteY8" fmla="*/ 25534 h 2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546" h="28329">
                        <a:moveTo>
                          <a:pt x="9578" y="25534"/>
                        </a:moveTo>
                        <a:lnTo>
                          <a:pt x="688" y="5723"/>
                        </a:lnTo>
                        <a:cubicBezTo>
                          <a:pt x="688" y="5723"/>
                          <a:pt x="-1344" y="2928"/>
                          <a:pt x="1577" y="1658"/>
                        </a:cubicBezTo>
                        <a:cubicBezTo>
                          <a:pt x="2847" y="1150"/>
                          <a:pt x="5260" y="134"/>
                          <a:pt x="5260" y="134"/>
                        </a:cubicBezTo>
                        <a:cubicBezTo>
                          <a:pt x="5260" y="134"/>
                          <a:pt x="7292" y="-755"/>
                          <a:pt x="8816" y="2039"/>
                        </a:cubicBezTo>
                        <a:cubicBezTo>
                          <a:pt x="10086" y="4833"/>
                          <a:pt x="17579" y="22232"/>
                          <a:pt x="17579" y="22232"/>
                        </a:cubicBezTo>
                        <a:cubicBezTo>
                          <a:pt x="17579" y="22232"/>
                          <a:pt x="19992" y="25788"/>
                          <a:pt x="17198" y="27058"/>
                        </a:cubicBezTo>
                        <a:cubicBezTo>
                          <a:pt x="14785" y="28201"/>
                          <a:pt x="12753" y="28328"/>
                          <a:pt x="12753" y="28328"/>
                        </a:cubicBezTo>
                        <a:cubicBezTo>
                          <a:pt x="12753" y="28328"/>
                          <a:pt x="10721" y="28455"/>
                          <a:pt x="9578" y="25534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0" name="Kombinationstegning: figur 89">
                    <a:extLst>
                      <a:ext uri="{FF2B5EF4-FFF2-40B4-BE49-F238E27FC236}">
                        <a16:creationId xmlns:a16="http://schemas.microsoft.com/office/drawing/2014/main" id="{B0A1D0A1-76C2-410B-8F45-FC19444E9389}"/>
                      </a:ext>
                    </a:extLst>
                  </p:cNvPr>
                  <p:cNvSpPr/>
                  <p:nvPr/>
                </p:nvSpPr>
                <p:spPr>
                  <a:xfrm>
                    <a:off x="691769" y="4683157"/>
                    <a:ext cx="10827" cy="10402"/>
                  </a:xfrm>
                  <a:custGeom>
                    <a:avLst/>
                    <a:gdLst>
                      <a:gd name="connsiteX0" fmla="*/ 1904 w 10827"/>
                      <a:gd name="connsiteY0" fmla="*/ 8477 h 10402"/>
                      <a:gd name="connsiteX1" fmla="*/ 634 w 10827"/>
                      <a:gd name="connsiteY1" fmla="*/ 5302 h 10402"/>
                      <a:gd name="connsiteX2" fmla="*/ 1523 w 10827"/>
                      <a:gd name="connsiteY2" fmla="*/ 984 h 10402"/>
                      <a:gd name="connsiteX3" fmla="*/ 5587 w 10827"/>
                      <a:gd name="connsiteY3" fmla="*/ 95 h 10402"/>
                      <a:gd name="connsiteX4" fmla="*/ 9143 w 10827"/>
                      <a:gd name="connsiteY4" fmla="*/ 2127 h 10402"/>
                      <a:gd name="connsiteX5" fmla="*/ 10413 w 10827"/>
                      <a:gd name="connsiteY5" fmla="*/ 4921 h 10402"/>
                      <a:gd name="connsiteX6" fmla="*/ 9143 w 10827"/>
                      <a:gd name="connsiteY6" fmla="*/ 8858 h 10402"/>
                      <a:gd name="connsiteX7" fmla="*/ 5206 w 10827"/>
                      <a:gd name="connsiteY7" fmla="*/ 10128 h 10402"/>
                      <a:gd name="connsiteX8" fmla="*/ 1904 w 10827"/>
                      <a:gd name="connsiteY8" fmla="*/ 8477 h 10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402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301" y="11398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1" name="Kombinationstegning: figur 90">
                    <a:extLst>
                      <a:ext uri="{FF2B5EF4-FFF2-40B4-BE49-F238E27FC236}">
                        <a16:creationId xmlns:a16="http://schemas.microsoft.com/office/drawing/2014/main" id="{9DBEC327-A644-40B9-8C1F-C1FE0B1BE102}"/>
                      </a:ext>
                    </a:extLst>
                  </p:cNvPr>
                  <p:cNvSpPr/>
                  <p:nvPr/>
                </p:nvSpPr>
                <p:spPr>
                  <a:xfrm>
                    <a:off x="619058" y="4600509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2" name="Kombinationstegning: figur 91">
                    <a:extLst>
                      <a:ext uri="{FF2B5EF4-FFF2-40B4-BE49-F238E27FC236}">
                        <a16:creationId xmlns:a16="http://schemas.microsoft.com/office/drawing/2014/main" id="{72A0EE5B-1411-45F7-BEEF-02DB633B563E}"/>
                      </a:ext>
                    </a:extLst>
                  </p:cNvPr>
                  <p:cNvSpPr/>
                  <p:nvPr/>
                </p:nvSpPr>
                <p:spPr>
                  <a:xfrm>
                    <a:off x="665794" y="4686742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3" name="Kombinationstegning: figur 92">
                    <a:extLst>
                      <a:ext uri="{FF2B5EF4-FFF2-40B4-BE49-F238E27FC236}">
                        <a16:creationId xmlns:a16="http://schemas.microsoft.com/office/drawing/2014/main" id="{DD204021-C1FD-4047-9510-525E1EF4378D}"/>
                      </a:ext>
                    </a:extLst>
                  </p:cNvPr>
                  <p:cNvSpPr/>
                  <p:nvPr/>
                </p:nvSpPr>
                <p:spPr>
                  <a:xfrm>
                    <a:off x="734155" y="4630237"/>
                    <a:ext cx="21234" cy="30992"/>
                  </a:xfrm>
                  <a:custGeom>
                    <a:avLst/>
                    <a:gdLst>
                      <a:gd name="connsiteX0" fmla="*/ 11843 w 21234"/>
                      <a:gd name="connsiteY0" fmla="*/ 28377 h 30992"/>
                      <a:gd name="connsiteX1" fmla="*/ 5366 w 21234"/>
                      <a:gd name="connsiteY1" fmla="*/ 12375 h 30992"/>
                      <a:gd name="connsiteX2" fmla="*/ 1302 w 21234"/>
                      <a:gd name="connsiteY2" fmla="*/ 9200 h 30992"/>
                      <a:gd name="connsiteX3" fmla="*/ 413 w 21234"/>
                      <a:gd name="connsiteY3" fmla="*/ 6659 h 30992"/>
                      <a:gd name="connsiteX4" fmla="*/ 2064 w 21234"/>
                      <a:gd name="connsiteY4" fmla="*/ 2977 h 30992"/>
                      <a:gd name="connsiteX5" fmla="*/ 11589 w 21234"/>
                      <a:gd name="connsiteY5" fmla="*/ 2850 h 30992"/>
                      <a:gd name="connsiteX6" fmla="*/ 19717 w 21234"/>
                      <a:gd name="connsiteY6" fmla="*/ 55 h 30992"/>
                      <a:gd name="connsiteX7" fmla="*/ 20987 w 21234"/>
                      <a:gd name="connsiteY7" fmla="*/ 4373 h 30992"/>
                      <a:gd name="connsiteX8" fmla="*/ 20479 w 21234"/>
                      <a:gd name="connsiteY8" fmla="*/ 7548 h 30992"/>
                      <a:gd name="connsiteX9" fmla="*/ 18066 w 21234"/>
                      <a:gd name="connsiteY9" fmla="*/ 9453 h 30992"/>
                      <a:gd name="connsiteX10" fmla="*/ 13113 w 21234"/>
                      <a:gd name="connsiteY10" fmla="*/ 11104 h 30992"/>
                      <a:gd name="connsiteX11" fmla="*/ 19844 w 21234"/>
                      <a:gd name="connsiteY11" fmla="*/ 26345 h 30992"/>
                      <a:gd name="connsiteX12" fmla="*/ 18574 w 21234"/>
                      <a:gd name="connsiteY12" fmla="*/ 30028 h 30992"/>
                      <a:gd name="connsiteX13" fmla="*/ 15653 w 21234"/>
                      <a:gd name="connsiteY13" fmla="*/ 30916 h 30992"/>
                      <a:gd name="connsiteX14" fmla="*/ 11843 w 21234"/>
                      <a:gd name="connsiteY14" fmla="*/ 28377 h 3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234" h="30992">
                        <a:moveTo>
                          <a:pt x="11843" y="28377"/>
                        </a:moveTo>
                        <a:cubicBezTo>
                          <a:pt x="11843" y="28377"/>
                          <a:pt x="6636" y="14660"/>
                          <a:pt x="5366" y="12375"/>
                        </a:cubicBezTo>
                        <a:cubicBezTo>
                          <a:pt x="4096" y="10089"/>
                          <a:pt x="1810" y="10470"/>
                          <a:pt x="1302" y="9200"/>
                        </a:cubicBezTo>
                        <a:cubicBezTo>
                          <a:pt x="794" y="7929"/>
                          <a:pt x="413" y="6659"/>
                          <a:pt x="413" y="6659"/>
                        </a:cubicBezTo>
                        <a:cubicBezTo>
                          <a:pt x="413" y="6659"/>
                          <a:pt x="-1238" y="4247"/>
                          <a:pt x="2064" y="2977"/>
                        </a:cubicBezTo>
                        <a:cubicBezTo>
                          <a:pt x="7017" y="945"/>
                          <a:pt x="7779" y="6533"/>
                          <a:pt x="11589" y="2850"/>
                        </a:cubicBezTo>
                        <a:cubicBezTo>
                          <a:pt x="13113" y="1326"/>
                          <a:pt x="17685" y="-325"/>
                          <a:pt x="19717" y="55"/>
                        </a:cubicBezTo>
                        <a:cubicBezTo>
                          <a:pt x="21749" y="436"/>
                          <a:pt x="21241" y="2850"/>
                          <a:pt x="20987" y="4373"/>
                        </a:cubicBezTo>
                        <a:cubicBezTo>
                          <a:pt x="20860" y="5897"/>
                          <a:pt x="20479" y="7548"/>
                          <a:pt x="20479" y="7548"/>
                        </a:cubicBezTo>
                        <a:cubicBezTo>
                          <a:pt x="20479" y="7548"/>
                          <a:pt x="19971" y="9580"/>
                          <a:pt x="18066" y="9453"/>
                        </a:cubicBezTo>
                        <a:cubicBezTo>
                          <a:pt x="16161" y="9327"/>
                          <a:pt x="12859" y="9327"/>
                          <a:pt x="13113" y="11104"/>
                        </a:cubicBezTo>
                        <a:cubicBezTo>
                          <a:pt x="13494" y="12755"/>
                          <a:pt x="19844" y="26345"/>
                          <a:pt x="19844" y="26345"/>
                        </a:cubicBezTo>
                        <a:cubicBezTo>
                          <a:pt x="19844" y="26345"/>
                          <a:pt x="21495" y="28758"/>
                          <a:pt x="18574" y="30028"/>
                        </a:cubicBezTo>
                        <a:cubicBezTo>
                          <a:pt x="17685" y="30409"/>
                          <a:pt x="15653" y="30916"/>
                          <a:pt x="15653" y="30916"/>
                        </a:cubicBezTo>
                        <a:cubicBezTo>
                          <a:pt x="15653" y="30916"/>
                          <a:pt x="13113" y="31678"/>
                          <a:pt x="11843" y="283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4" name="Kombinationstegning: figur 93">
                    <a:extLst>
                      <a:ext uri="{FF2B5EF4-FFF2-40B4-BE49-F238E27FC236}">
                        <a16:creationId xmlns:a16="http://schemas.microsoft.com/office/drawing/2014/main" id="{EBD9AE7D-7DBD-49DE-BA2C-51431629BBF2}"/>
                      </a:ext>
                    </a:extLst>
                  </p:cNvPr>
                  <p:cNvSpPr/>
                  <p:nvPr/>
                </p:nvSpPr>
                <p:spPr>
                  <a:xfrm>
                    <a:off x="694253" y="4588296"/>
                    <a:ext cx="21475" cy="34813"/>
                  </a:xfrm>
                  <a:custGeom>
                    <a:avLst/>
                    <a:gdLst>
                      <a:gd name="connsiteX0" fmla="*/ 13137 w 21475"/>
                      <a:gd name="connsiteY0" fmla="*/ 32345 h 34813"/>
                      <a:gd name="connsiteX1" fmla="*/ 5009 w 21475"/>
                      <a:gd name="connsiteY1" fmla="*/ 12787 h 34813"/>
                      <a:gd name="connsiteX2" fmla="*/ 1834 w 21475"/>
                      <a:gd name="connsiteY2" fmla="*/ 10501 h 34813"/>
                      <a:gd name="connsiteX3" fmla="*/ 183 w 21475"/>
                      <a:gd name="connsiteY3" fmla="*/ 7707 h 34813"/>
                      <a:gd name="connsiteX4" fmla="*/ 2469 w 21475"/>
                      <a:gd name="connsiteY4" fmla="*/ 4024 h 34813"/>
                      <a:gd name="connsiteX5" fmla="*/ 12121 w 21475"/>
                      <a:gd name="connsiteY5" fmla="*/ 1103 h 34813"/>
                      <a:gd name="connsiteX6" fmla="*/ 19233 w 21475"/>
                      <a:gd name="connsiteY6" fmla="*/ 341 h 34813"/>
                      <a:gd name="connsiteX7" fmla="*/ 20503 w 21475"/>
                      <a:gd name="connsiteY7" fmla="*/ 4659 h 34813"/>
                      <a:gd name="connsiteX8" fmla="*/ 19995 w 21475"/>
                      <a:gd name="connsiteY8" fmla="*/ 7834 h 34813"/>
                      <a:gd name="connsiteX9" fmla="*/ 17582 w 21475"/>
                      <a:gd name="connsiteY9" fmla="*/ 9739 h 34813"/>
                      <a:gd name="connsiteX10" fmla="*/ 12629 w 21475"/>
                      <a:gd name="connsiteY10" fmla="*/ 11390 h 34813"/>
                      <a:gd name="connsiteX11" fmla="*/ 21011 w 21475"/>
                      <a:gd name="connsiteY11" fmla="*/ 30186 h 34813"/>
                      <a:gd name="connsiteX12" fmla="*/ 19741 w 21475"/>
                      <a:gd name="connsiteY12" fmla="*/ 33869 h 34813"/>
                      <a:gd name="connsiteX13" fmla="*/ 16820 w 21475"/>
                      <a:gd name="connsiteY13" fmla="*/ 34631 h 34813"/>
                      <a:gd name="connsiteX14" fmla="*/ 13137 w 21475"/>
                      <a:gd name="connsiteY14" fmla="*/ 32345 h 34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475" h="34813">
                        <a:moveTo>
                          <a:pt x="13137" y="32345"/>
                        </a:moveTo>
                        <a:cubicBezTo>
                          <a:pt x="13137" y="32345"/>
                          <a:pt x="6279" y="15073"/>
                          <a:pt x="5009" y="12787"/>
                        </a:cubicBezTo>
                        <a:cubicBezTo>
                          <a:pt x="3739" y="10501"/>
                          <a:pt x="2977" y="11898"/>
                          <a:pt x="1834" y="10501"/>
                        </a:cubicBezTo>
                        <a:cubicBezTo>
                          <a:pt x="945" y="9358"/>
                          <a:pt x="183" y="7707"/>
                          <a:pt x="183" y="7707"/>
                        </a:cubicBezTo>
                        <a:cubicBezTo>
                          <a:pt x="183" y="7707"/>
                          <a:pt x="-960" y="5294"/>
                          <a:pt x="2469" y="4024"/>
                        </a:cubicBezTo>
                        <a:cubicBezTo>
                          <a:pt x="7422" y="1992"/>
                          <a:pt x="8438" y="4913"/>
                          <a:pt x="12121" y="1103"/>
                        </a:cubicBezTo>
                        <a:cubicBezTo>
                          <a:pt x="13645" y="-421"/>
                          <a:pt x="17328" y="-40"/>
                          <a:pt x="19233" y="341"/>
                        </a:cubicBezTo>
                        <a:cubicBezTo>
                          <a:pt x="21265" y="722"/>
                          <a:pt x="20757" y="3135"/>
                          <a:pt x="20503" y="4659"/>
                        </a:cubicBezTo>
                        <a:cubicBezTo>
                          <a:pt x="20376" y="6183"/>
                          <a:pt x="19995" y="7834"/>
                          <a:pt x="19995" y="7834"/>
                        </a:cubicBezTo>
                        <a:cubicBezTo>
                          <a:pt x="19995" y="7834"/>
                          <a:pt x="19487" y="9866"/>
                          <a:pt x="17582" y="9739"/>
                        </a:cubicBezTo>
                        <a:cubicBezTo>
                          <a:pt x="15677" y="9612"/>
                          <a:pt x="12375" y="9612"/>
                          <a:pt x="12629" y="11390"/>
                        </a:cubicBezTo>
                        <a:cubicBezTo>
                          <a:pt x="13010" y="13041"/>
                          <a:pt x="21011" y="30186"/>
                          <a:pt x="21011" y="30186"/>
                        </a:cubicBezTo>
                        <a:cubicBezTo>
                          <a:pt x="21011" y="30186"/>
                          <a:pt x="22662" y="32599"/>
                          <a:pt x="19741" y="33869"/>
                        </a:cubicBezTo>
                        <a:cubicBezTo>
                          <a:pt x="18852" y="34250"/>
                          <a:pt x="16820" y="34631"/>
                          <a:pt x="16820" y="34631"/>
                        </a:cubicBezTo>
                        <a:cubicBezTo>
                          <a:pt x="16820" y="34631"/>
                          <a:pt x="14407" y="35774"/>
                          <a:pt x="13137" y="3234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5" name="Kombinationstegning: figur 94">
                    <a:extLst>
                      <a:ext uri="{FF2B5EF4-FFF2-40B4-BE49-F238E27FC236}">
                        <a16:creationId xmlns:a16="http://schemas.microsoft.com/office/drawing/2014/main" id="{A922C985-48CF-40FC-BAA8-4AD9CD8B483A}"/>
                      </a:ext>
                    </a:extLst>
                  </p:cNvPr>
                  <p:cNvSpPr/>
                  <p:nvPr/>
                </p:nvSpPr>
                <p:spPr>
                  <a:xfrm>
                    <a:off x="746254" y="4583017"/>
                    <a:ext cx="25434" cy="32383"/>
                  </a:xfrm>
                  <a:custGeom>
                    <a:avLst/>
                    <a:gdLst>
                      <a:gd name="connsiteX0" fmla="*/ 12316 w 25434"/>
                      <a:gd name="connsiteY0" fmla="*/ 29877 h 32383"/>
                      <a:gd name="connsiteX1" fmla="*/ 6601 w 25434"/>
                      <a:gd name="connsiteY1" fmla="*/ 10573 h 32383"/>
                      <a:gd name="connsiteX2" fmla="*/ 1902 w 25434"/>
                      <a:gd name="connsiteY2" fmla="*/ 6890 h 32383"/>
                      <a:gd name="connsiteX3" fmla="*/ 3172 w 25434"/>
                      <a:gd name="connsiteY3" fmla="*/ 159 h 32383"/>
                      <a:gd name="connsiteX4" fmla="*/ 13713 w 25434"/>
                      <a:gd name="connsiteY4" fmla="*/ 1429 h 32383"/>
                      <a:gd name="connsiteX5" fmla="*/ 24127 w 25434"/>
                      <a:gd name="connsiteY5" fmla="*/ 1429 h 32383"/>
                      <a:gd name="connsiteX6" fmla="*/ 22857 w 25434"/>
                      <a:gd name="connsiteY6" fmla="*/ 7525 h 32383"/>
                      <a:gd name="connsiteX7" fmla="*/ 19555 w 25434"/>
                      <a:gd name="connsiteY7" fmla="*/ 8414 h 32383"/>
                      <a:gd name="connsiteX8" fmla="*/ 14348 w 25434"/>
                      <a:gd name="connsiteY8" fmla="*/ 9303 h 32383"/>
                      <a:gd name="connsiteX9" fmla="*/ 20317 w 25434"/>
                      <a:gd name="connsiteY9" fmla="*/ 28099 h 32383"/>
                      <a:gd name="connsiteX10" fmla="*/ 18666 w 25434"/>
                      <a:gd name="connsiteY10" fmla="*/ 31655 h 32383"/>
                      <a:gd name="connsiteX11" fmla="*/ 15745 w 25434"/>
                      <a:gd name="connsiteY11" fmla="*/ 32163 h 32383"/>
                      <a:gd name="connsiteX12" fmla="*/ 12316 w 25434"/>
                      <a:gd name="connsiteY12" fmla="*/ 29877 h 3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34" h="32383">
                        <a:moveTo>
                          <a:pt x="12316" y="29877"/>
                        </a:moveTo>
                        <a:cubicBezTo>
                          <a:pt x="12316" y="29877"/>
                          <a:pt x="7617" y="12859"/>
                          <a:pt x="6601" y="10573"/>
                        </a:cubicBezTo>
                        <a:cubicBezTo>
                          <a:pt x="5458" y="8160"/>
                          <a:pt x="2537" y="8160"/>
                          <a:pt x="1902" y="6890"/>
                        </a:cubicBezTo>
                        <a:cubicBezTo>
                          <a:pt x="1394" y="5620"/>
                          <a:pt x="-2797" y="794"/>
                          <a:pt x="3172" y="159"/>
                        </a:cubicBezTo>
                        <a:cubicBezTo>
                          <a:pt x="9141" y="-476"/>
                          <a:pt x="9649" y="4985"/>
                          <a:pt x="13713" y="1429"/>
                        </a:cubicBezTo>
                        <a:cubicBezTo>
                          <a:pt x="17015" y="-1365"/>
                          <a:pt x="22222" y="667"/>
                          <a:pt x="24127" y="1429"/>
                        </a:cubicBezTo>
                        <a:cubicBezTo>
                          <a:pt x="27683" y="3080"/>
                          <a:pt x="22857" y="7525"/>
                          <a:pt x="22857" y="7525"/>
                        </a:cubicBezTo>
                        <a:cubicBezTo>
                          <a:pt x="22857" y="7525"/>
                          <a:pt x="21333" y="9049"/>
                          <a:pt x="19555" y="8414"/>
                        </a:cubicBezTo>
                        <a:cubicBezTo>
                          <a:pt x="17650" y="8033"/>
                          <a:pt x="14348" y="7652"/>
                          <a:pt x="14348" y="9303"/>
                        </a:cubicBezTo>
                        <a:cubicBezTo>
                          <a:pt x="14475" y="11208"/>
                          <a:pt x="20317" y="28099"/>
                          <a:pt x="20317" y="28099"/>
                        </a:cubicBezTo>
                        <a:cubicBezTo>
                          <a:pt x="20317" y="28099"/>
                          <a:pt x="21587" y="30639"/>
                          <a:pt x="18666" y="31655"/>
                        </a:cubicBezTo>
                        <a:cubicBezTo>
                          <a:pt x="17523" y="32036"/>
                          <a:pt x="15745" y="32163"/>
                          <a:pt x="15745" y="32163"/>
                        </a:cubicBezTo>
                        <a:cubicBezTo>
                          <a:pt x="15745" y="32163"/>
                          <a:pt x="13332" y="33433"/>
                          <a:pt x="12316" y="298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6" name="Kombinationstegning: figur 95">
                    <a:extLst>
                      <a:ext uri="{FF2B5EF4-FFF2-40B4-BE49-F238E27FC236}">
                        <a16:creationId xmlns:a16="http://schemas.microsoft.com/office/drawing/2014/main" id="{B142C765-3F93-4904-A42D-D7715B8A951C}"/>
                      </a:ext>
                    </a:extLst>
                  </p:cNvPr>
                  <p:cNvSpPr/>
                  <p:nvPr/>
                </p:nvSpPr>
                <p:spPr>
                  <a:xfrm>
                    <a:off x="687820" y="4634328"/>
                    <a:ext cx="21716" cy="42117"/>
                  </a:xfrm>
                  <a:custGeom>
                    <a:avLst/>
                    <a:gdLst>
                      <a:gd name="connsiteX0" fmla="*/ 4330 w 21716"/>
                      <a:gd name="connsiteY0" fmla="*/ 13872 h 42117"/>
                      <a:gd name="connsiteX1" fmla="*/ 2679 w 21716"/>
                      <a:gd name="connsiteY1" fmla="*/ 9173 h 42117"/>
                      <a:gd name="connsiteX2" fmla="*/ 5600 w 21716"/>
                      <a:gd name="connsiteY2" fmla="*/ 1807 h 42117"/>
                      <a:gd name="connsiteX3" fmla="*/ 16903 w 21716"/>
                      <a:gd name="connsiteY3" fmla="*/ 1045 h 42117"/>
                      <a:gd name="connsiteX4" fmla="*/ 18554 w 21716"/>
                      <a:gd name="connsiteY4" fmla="*/ 4220 h 42117"/>
                      <a:gd name="connsiteX5" fmla="*/ 17665 w 21716"/>
                      <a:gd name="connsiteY5" fmla="*/ 6252 h 42117"/>
                      <a:gd name="connsiteX6" fmla="*/ 14871 w 21716"/>
                      <a:gd name="connsiteY6" fmla="*/ 7776 h 42117"/>
                      <a:gd name="connsiteX7" fmla="*/ 9664 w 21716"/>
                      <a:gd name="connsiteY7" fmla="*/ 8665 h 42117"/>
                      <a:gd name="connsiteX8" fmla="*/ 10807 w 21716"/>
                      <a:gd name="connsiteY8" fmla="*/ 13491 h 42117"/>
                      <a:gd name="connsiteX9" fmla="*/ 13982 w 21716"/>
                      <a:gd name="connsiteY9" fmla="*/ 13618 h 42117"/>
                      <a:gd name="connsiteX10" fmla="*/ 18427 w 21716"/>
                      <a:gd name="connsiteY10" fmla="*/ 14761 h 42117"/>
                      <a:gd name="connsiteX11" fmla="*/ 17538 w 21716"/>
                      <a:gd name="connsiteY11" fmla="*/ 19460 h 42117"/>
                      <a:gd name="connsiteX12" fmla="*/ 15633 w 21716"/>
                      <a:gd name="connsiteY12" fmla="*/ 23016 h 42117"/>
                      <a:gd name="connsiteX13" fmla="*/ 21348 w 21716"/>
                      <a:gd name="connsiteY13" fmla="*/ 37494 h 42117"/>
                      <a:gd name="connsiteX14" fmla="*/ 19316 w 21716"/>
                      <a:gd name="connsiteY14" fmla="*/ 41177 h 42117"/>
                      <a:gd name="connsiteX15" fmla="*/ 14363 w 21716"/>
                      <a:gd name="connsiteY15" fmla="*/ 40288 h 42117"/>
                      <a:gd name="connsiteX16" fmla="*/ 8267 w 21716"/>
                      <a:gd name="connsiteY16" fmla="*/ 24921 h 42117"/>
                      <a:gd name="connsiteX17" fmla="*/ 5473 w 21716"/>
                      <a:gd name="connsiteY17" fmla="*/ 23651 h 42117"/>
                      <a:gd name="connsiteX18" fmla="*/ 647 w 21716"/>
                      <a:gd name="connsiteY18" fmla="*/ 22762 h 42117"/>
                      <a:gd name="connsiteX19" fmla="*/ 1536 w 21716"/>
                      <a:gd name="connsiteY19" fmla="*/ 18063 h 42117"/>
                      <a:gd name="connsiteX20" fmla="*/ 4076 w 21716"/>
                      <a:gd name="connsiteY20" fmla="*/ 17174 h 42117"/>
                      <a:gd name="connsiteX21" fmla="*/ 4330 w 21716"/>
                      <a:gd name="connsiteY21" fmla="*/ 13872 h 42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1716" h="42117">
                        <a:moveTo>
                          <a:pt x="4330" y="13872"/>
                        </a:moveTo>
                        <a:lnTo>
                          <a:pt x="2679" y="9173"/>
                        </a:lnTo>
                        <a:cubicBezTo>
                          <a:pt x="2679" y="9173"/>
                          <a:pt x="1028" y="5109"/>
                          <a:pt x="5600" y="1807"/>
                        </a:cubicBezTo>
                        <a:cubicBezTo>
                          <a:pt x="10299" y="-1495"/>
                          <a:pt x="16014" y="664"/>
                          <a:pt x="16903" y="1045"/>
                        </a:cubicBezTo>
                        <a:cubicBezTo>
                          <a:pt x="17792" y="1426"/>
                          <a:pt x="19316" y="2188"/>
                          <a:pt x="18554" y="4220"/>
                        </a:cubicBezTo>
                        <a:cubicBezTo>
                          <a:pt x="17665" y="6252"/>
                          <a:pt x="17665" y="6252"/>
                          <a:pt x="17665" y="6252"/>
                        </a:cubicBezTo>
                        <a:cubicBezTo>
                          <a:pt x="17665" y="6252"/>
                          <a:pt x="16522" y="8538"/>
                          <a:pt x="14871" y="7776"/>
                        </a:cubicBezTo>
                        <a:cubicBezTo>
                          <a:pt x="13220" y="7014"/>
                          <a:pt x="10553" y="6887"/>
                          <a:pt x="9664" y="8665"/>
                        </a:cubicBezTo>
                        <a:cubicBezTo>
                          <a:pt x="8775" y="10697"/>
                          <a:pt x="10807" y="13491"/>
                          <a:pt x="10807" y="13491"/>
                        </a:cubicBezTo>
                        <a:cubicBezTo>
                          <a:pt x="10807" y="13491"/>
                          <a:pt x="11950" y="14380"/>
                          <a:pt x="13982" y="13618"/>
                        </a:cubicBezTo>
                        <a:cubicBezTo>
                          <a:pt x="16014" y="12856"/>
                          <a:pt x="17284" y="12348"/>
                          <a:pt x="18427" y="14761"/>
                        </a:cubicBezTo>
                        <a:cubicBezTo>
                          <a:pt x="19697" y="17555"/>
                          <a:pt x="19189" y="18698"/>
                          <a:pt x="17538" y="19460"/>
                        </a:cubicBezTo>
                        <a:cubicBezTo>
                          <a:pt x="16014" y="20222"/>
                          <a:pt x="14617" y="20603"/>
                          <a:pt x="15633" y="23016"/>
                        </a:cubicBezTo>
                        <a:cubicBezTo>
                          <a:pt x="16776" y="25429"/>
                          <a:pt x="21348" y="37494"/>
                          <a:pt x="21348" y="37494"/>
                        </a:cubicBezTo>
                        <a:cubicBezTo>
                          <a:pt x="21348" y="37494"/>
                          <a:pt x="22999" y="39907"/>
                          <a:pt x="19316" y="41177"/>
                        </a:cubicBezTo>
                        <a:cubicBezTo>
                          <a:pt x="16141" y="42320"/>
                          <a:pt x="14998" y="42828"/>
                          <a:pt x="14363" y="40288"/>
                        </a:cubicBezTo>
                        <a:cubicBezTo>
                          <a:pt x="13220" y="37367"/>
                          <a:pt x="8267" y="24921"/>
                          <a:pt x="8267" y="24921"/>
                        </a:cubicBezTo>
                        <a:cubicBezTo>
                          <a:pt x="8267" y="24921"/>
                          <a:pt x="7505" y="22889"/>
                          <a:pt x="5473" y="23651"/>
                        </a:cubicBezTo>
                        <a:cubicBezTo>
                          <a:pt x="3441" y="24540"/>
                          <a:pt x="1917" y="25302"/>
                          <a:pt x="647" y="22762"/>
                        </a:cubicBezTo>
                        <a:cubicBezTo>
                          <a:pt x="-623" y="20222"/>
                          <a:pt x="139" y="18698"/>
                          <a:pt x="1536" y="18063"/>
                        </a:cubicBezTo>
                        <a:cubicBezTo>
                          <a:pt x="3187" y="17555"/>
                          <a:pt x="4076" y="17174"/>
                          <a:pt x="4076" y="17174"/>
                        </a:cubicBezTo>
                        <a:cubicBezTo>
                          <a:pt x="4076" y="17174"/>
                          <a:pt x="5473" y="15904"/>
                          <a:pt x="4330" y="138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7" name="Kombinationstegning: figur 96">
                    <a:extLst>
                      <a:ext uri="{FF2B5EF4-FFF2-40B4-BE49-F238E27FC236}">
                        <a16:creationId xmlns:a16="http://schemas.microsoft.com/office/drawing/2014/main" id="{ACA3A5DF-F230-469C-A06E-5331CA77FE03}"/>
                      </a:ext>
                    </a:extLst>
                  </p:cNvPr>
                  <p:cNvSpPr/>
                  <p:nvPr/>
                </p:nvSpPr>
                <p:spPr>
                  <a:xfrm>
                    <a:off x="861471" y="4555094"/>
                    <a:ext cx="26278" cy="45467"/>
                  </a:xfrm>
                  <a:custGeom>
                    <a:avLst/>
                    <a:gdLst>
                      <a:gd name="connsiteX0" fmla="*/ 3907 w 26278"/>
                      <a:gd name="connsiteY0" fmla="*/ 16778 h 45467"/>
                      <a:gd name="connsiteX1" fmla="*/ 605 w 26278"/>
                      <a:gd name="connsiteY1" fmla="*/ 10428 h 45467"/>
                      <a:gd name="connsiteX2" fmla="*/ 2637 w 26278"/>
                      <a:gd name="connsiteY2" fmla="*/ 2681 h 45467"/>
                      <a:gd name="connsiteX3" fmla="*/ 13813 w 26278"/>
                      <a:gd name="connsiteY3" fmla="*/ 395 h 45467"/>
                      <a:gd name="connsiteX4" fmla="*/ 15845 w 26278"/>
                      <a:gd name="connsiteY4" fmla="*/ 3189 h 45467"/>
                      <a:gd name="connsiteX5" fmla="*/ 15337 w 26278"/>
                      <a:gd name="connsiteY5" fmla="*/ 5221 h 45467"/>
                      <a:gd name="connsiteX6" fmla="*/ 12797 w 26278"/>
                      <a:gd name="connsiteY6" fmla="*/ 7126 h 45467"/>
                      <a:gd name="connsiteX7" fmla="*/ 7844 w 26278"/>
                      <a:gd name="connsiteY7" fmla="*/ 8777 h 45467"/>
                      <a:gd name="connsiteX8" fmla="*/ 10384 w 26278"/>
                      <a:gd name="connsiteY8" fmla="*/ 15254 h 45467"/>
                      <a:gd name="connsiteX9" fmla="*/ 13559 w 26278"/>
                      <a:gd name="connsiteY9" fmla="*/ 14873 h 45467"/>
                      <a:gd name="connsiteX10" fmla="*/ 18258 w 26278"/>
                      <a:gd name="connsiteY10" fmla="*/ 15381 h 45467"/>
                      <a:gd name="connsiteX11" fmla="*/ 17877 w 26278"/>
                      <a:gd name="connsiteY11" fmla="*/ 20207 h 45467"/>
                      <a:gd name="connsiteX12" fmla="*/ 16607 w 26278"/>
                      <a:gd name="connsiteY12" fmla="*/ 24144 h 45467"/>
                      <a:gd name="connsiteX13" fmla="*/ 25751 w 26278"/>
                      <a:gd name="connsiteY13" fmla="*/ 40146 h 45467"/>
                      <a:gd name="connsiteX14" fmla="*/ 24227 w 26278"/>
                      <a:gd name="connsiteY14" fmla="*/ 44083 h 45467"/>
                      <a:gd name="connsiteX15" fmla="*/ 19020 w 26278"/>
                      <a:gd name="connsiteY15" fmla="*/ 43702 h 45467"/>
                      <a:gd name="connsiteX16" fmla="*/ 9368 w 26278"/>
                      <a:gd name="connsiteY16" fmla="*/ 26938 h 45467"/>
                      <a:gd name="connsiteX17" fmla="*/ 6447 w 26278"/>
                      <a:gd name="connsiteY17" fmla="*/ 26049 h 45467"/>
                      <a:gd name="connsiteX18" fmla="*/ 1494 w 26278"/>
                      <a:gd name="connsiteY18" fmla="*/ 25668 h 45467"/>
                      <a:gd name="connsiteX19" fmla="*/ 1875 w 26278"/>
                      <a:gd name="connsiteY19" fmla="*/ 20842 h 45467"/>
                      <a:gd name="connsiteX20" fmla="*/ 4288 w 26278"/>
                      <a:gd name="connsiteY20" fmla="*/ 19572 h 45467"/>
                      <a:gd name="connsiteX21" fmla="*/ 3907 w 26278"/>
                      <a:gd name="connsiteY21" fmla="*/ 16778 h 4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278" h="45467">
                        <a:moveTo>
                          <a:pt x="3907" y="16778"/>
                        </a:moveTo>
                        <a:lnTo>
                          <a:pt x="605" y="10428"/>
                        </a:lnTo>
                        <a:cubicBezTo>
                          <a:pt x="605" y="10428"/>
                          <a:pt x="-1681" y="6491"/>
                          <a:pt x="2637" y="2681"/>
                        </a:cubicBezTo>
                        <a:cubicBezTo>
                          <a:pt x="6955" y="-1256"/>
                          <a:pt x="12797" y="268"/>
                          <a:pt x="13813" y="395"/>
                        </a:cubicBezTo>
                        <a:cubicBezTo>
                          <a:pt x="14702" y="522"/>
                          <a:pt x="16353" y="1157"/>
                          <a:pt x="15845" y="3189"/>
                        </a:cubicBezTo>
                        <a:cubicBezTo>
                          <a:pt x="15337" y="5221"/>
                          <a:pt x="15337" y="5221"/>
                          <a:pt x="15337" y="5221"/>
                        </a:cubicBezTo>
                        <a:cubicBezTo>
                          <a:pt x="15337" y="5221"/>
                          <a:pt x="14575" y="7634"/>
                          <a:pt x="12797" y="7126"/>
                        </a:cubicBezTo>
                        <a:cubicBezTo>
                          <a:pt x="11019" y="6618"/>
                          <a:pt x="8352" y="6745"/>
                          <a:pt x="7844" y="8777"/>
                        </a:cubicBezTo>
                        <a:cubicBezTo>
                          <a:pt x="7336" y="10809"/>
                          <a:pt x="10384" y="15254"/>
                          <a:pt x="10384" y="15254"/>
                        </a:cubicBezTo>
                        <a:cubicBezTo>
                          <a:pt x="10384" y="15254"/>
                          <a:pt x="11654" y="16016"/>
                          <a:pt x="13559" y="14873"/>
                        </a:cubicBezTo>
                        <a:cubicBezTo>
                          <a:pt x="15464" y="13984"/>
                          <a:pt x="16734" y="13222"/>
                          <a:pt x="18258" y="15381"/>
                        </a:cubicBezTo>
                        <a:cubicBezTo>
                          <a:pt x="19909" y="17921"/>
                          <a:pt x="19528" y="19318"/>
                          <a:pt x="17877" y="20207"/>
                        </a:cubicBezTo>
                        <a:cubicBezTo>
                          <a:pt x="16353" y="21096"/>
                          <a:pt x="15083" y="21731"/>
                          <a:pt x="16607" y="24144"/>
                        </a:cubicBezTo>
                        <a:cubicBezTo>
                          <a:pt x="18131" y="26430"/>
                          <a:pt x="25751" y="40146"/>
                          <a:pt x="25751" y="40146"/>
                        </a:cubicBezTo>
                        <a:cubicBezTo>
                          <a:pt x="25751" y="40146"/>
                          <a:pt x="27656" y="42432"/>
                          <a:pt x="24227" y="44083"/>
                        </a:cubicBezTo>
                        <a:cubicBezTo>
                          <a:pt x="21306" y="45607"/>
                          <a:pt x="20290" y="46369"/>
                          <a:pt x="19020" y="43702"/>
                        </a:cubicBezTo>
                        <a:cubicBezTo>
                          <a:pt x="17496" y="40781"/>
                          <a:pt x="9368" y="26938"/>
                          <a:pt x="9368" y="26938"/>
                        </a:cubicBezTo>
                        <a:cubicBezTo>
                          <a:pt x="9368" y="26938"/>
                          <a:pt x="8479" y="24906"/>
                          <a:pt x="6447" y="26049"/>
                        </a:cubicBezTo>
                        <a:cubicBezTo>
                          <a:pt x="4415" y="27192"/>
                          <a:pt x="3272" y="28081"/>
                          <a:pt x="1494" y="25668"/>
                        </a:cubicBezTo>
                        <a:cubicBezTo>
                          <a:pt x="-157" y="23255"/>
                          <a:pt x="351" y="21604"/>
                          <a:pt x="1875" y="20842"/>
                        </a:cubicBezTo>
                        <a:cubicBezTo>
                          <a:pt x="3399" y="20080"/>
                          <a:pt x="4288" y="19572"/>
                          <a:pt x="4288" y="19572"/>
                        </a:cubicBezTo>
                        <a:cubicBezTo>
                          <a:pt x="4288" y="19572"/>
                          <a:pt x="5177" y="18556"/>
                          <a:pt x="3907" y="1677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grpSp>
                <p:nvGrpSpPr>
                  <p:cNvPr id="98" name="Grafik 2">
                    <a:extLst>
                      <a:ext uri="{FF2B5EF4-FFF2-40B4-BE49-F238E27FC236}">
                        <a16:creationId xmlns:a16="http://schemas.microsoft.com/office/drawing/2014/main" id="{0F0F4972-3F3A-492E-B211-396802385961}"/>
                      </a:ext>
                    </a:extLst>
                  </p:cNvPr>
                  <p:cNvGrpSpPr/>
                  <p:nvPr/>
                </p:nvGrpSpPr>
                <p:grpSpPr>
                  <a:xfrm>
                    <a:off x="653285" y="4584588"/>
                    <a:ext cx="115572" cy="125526"/>
                    <a:chOff x="653285" y="4584588"/>
                    <a:chExt cx="115572" cy="125526"/>
                  </a:xfrm>
                  <a:solidFill>
                    <a:srgbClr val="283151"/>
                  </a:solidFill>
                </p:grpSpPr>
                <p:sp>
                  <p:nvSpPr>
                    <p:cNvPr id="166" name="Kombinationstegning: figur 165">
                      <a:extLst>
                        <a:ext uri="{FF2B5EF4-FFF2-40B4-BE49-F238E27FC236}">
                          <a16:creationId xmlns:a16="http://schemas.microsoft.com/office/drawing/2014/main" id="{36F58AAC-B800-478E-A60E-BAA3EB4229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285" y="4598374"/>
                      <a:ext cx="43650" cy="37298"/>
                    </a:xfrm>
                    <a:custGeom>
                      <a:avLst/>
                      <a:gdLst>
                        <a:gd name="connsiteX0" fmla="*/ 42040 w 43650"/>
                        <a:gd name="connsiteY0" fmla="*/ 16679 h 37298"/>
                        <a:gd name="connsiteX1" fmla="*/ 37214 w 43650"/>
                        <a:gd name="connsiteY1" fmla="*/ 19980 h 37298"/>
                        <a:gd name="connsiteX2" fmla="*/ 32769 w 43650"/>
                        <a:gd name="connsiteY2" fmla="*/ 26330 h 37298"/>
                        <a:gd name="connsiteX3" fmla="*/ 25530 w 43650"/>
                        <a:gd name="connsiteY3" fmla="*/ 21885 h 37298"/>
                        <a:gd name="connsiteX4" fmla="*/ 28832 w 43650"/>
                        <a:gd name="connsiteY4" fmla="*/ 16552 h 37298"/>
                        <a:gd name="connsiteX5" fmla="*/ 36833 w 43650"/>
                        <a:gd name="connsiteY5" fmla="*/ 13630 h 37298"/>
                        <a:gd name="connsiteX6" fmla="*/ 39246 w 43650"/>
                        <a:gd name="connsiteY6" fmla="*/ 7280 h 37298"/>
                        <a:gd name="connsiteX7" fmla="*/ 28705 w 43650"/>
                        <a:gd name="connsiteY7" fmla="*/ 168 h 37298"/>
                        <a:gd name="connsiteX8" fmla="*/ 17402 w 43650"/>
                        <a:gd name="connsiteY8" fmla="*/ 1439 h 37298"/>
                        <a:gd name="connsiteX9" fmla="*/ 11687 w 43650"/>
                        <a:gd name="connsiteY9" fmla="*/ 3343 h 37298"/>
                        <a:gd name="connsiteX10" fmla="*/ 7242 w 43650"/>
                        <a:gd name="connsiteY10" fmla="*/ 7027 h 37298"/>
                        <a:gd name="connsiteX11" fmla="*/ 3 w 43650"/>
                        <a:gd name="connsiteY11" fmla="*/ 16805 h 37298"/>
                        <a:gd name="connsiteX12" fmla="*/ 8893 w 43650"/>
                        <a:gd name="connsiteY12" fmla="*/ 35983 h 37298"/>
                        <a:gd name="connsiteX13" fmla="*/ 19688 w 43650"/>
                        <a:gd name="connsiteY13" fmla="*/ 35093 h 37298"/>
                        <a:gd name="connsiteX14" fmla="*/ 25784 w 43650"/>
                        <a:gd name="connsiteY14" fmla="*/ 32554 h 37298"/>
                        <a:gd name="connsiteX15" fmla="*/ 42167 w 43650"/>
                        <a:gd name="connsiteY15" fmla="*/ 24934 h 37298"/>
                        <a:gd name="connsiteX16" fmla="*/ 42040 w 43650"/>
                        <a:gd name="connsiteY16" fmla="*/ 16679 h 37298"/>
                        <a:gd name="connsiteX17" fmla="*/ 18799 w 43650"/>
                        <a:gd name="connsiteY17" fmla="*/ 27347 h 37298"/>
                        <a:gd name="connsiteX18" fmla="*/ 12068 w 43650"/>
                        <a:gd name="connsiteY18" fmla="*/ 29252 h 37298"/>
                        <a:gd name="connsiteX19" fmla="*/ 8512 w 43650"/>
                        <a:gd name="connsiteY19" fmla="*/ 23155 h 37298"/>
                        <a:gd name="connsiteX20" fmla="*/ 7369 w 43650"/>
                        <a:gd name="connsiteY20" fmla="*/ 13377 h 37298"/>
                        <a:gd name="connsiteX21" fmla="*/ 12195 w 43650"/>
                        <a:gd name="connsiteY21" fmla="*/ 10583 h 37298"/>
                        <a:gd name="connsiteX22" fmla="*/ 17148 w 43650"/>
                        <a:gd name="connsiteY22" fmla="*/ 18584 h 37298"/>
                        <a:gd name="connsiteX23" fmla="*/ 18799 w 43650"/>
                        <a:gd name="connsiteY23" fmla="*/ 27347 h 37298"/>
                        <a:gd name="connsiteX24" fmla="*/ 22863 w 43650"/>
                        <a:gd name="connsiteY24" fmla="*/ 11217 h 37298"/>
                        <a:gd name="connsiteX25" fmla="*/ 24514 w 43650"/>
                        <a:gd name="connsiteY25" fmla="*/ 4741 h 37298"/>
                        <a:gd name="connsiteX26" fmla="*/ 30991 w 43650"/>
                        <a:gd name="connsiteY26" fmla="*/ 8042 h 37298"/>
                        <a:gd name="connsiteX27" fmla="*/ 29467 w 43650"/>
                        <a:gd name="connsiteY27" fmla="*/ 12488 h 37298"/>
                        <a:gd name="connsiteX28" fmla="*/ 25911 w 43650"/>
                        <a:gd name="connsiteY28" fmla="*/ 13758 h 37298"/>
                        <a:gd name="connsiteX29" fmla="*/ 22863 w 43650"/>
                        <a:gd name="connsiteY29" fmla="*/ 11217 h 3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3650" h="37298">
                          <a:moveTo>
                            <a:pt x="42040" y="16679"/>
                          </a:moveTo>
                          <a:cubicBezTo>
                            <a:pt x="38865" y="17822"/>
                            <a:pt x="37087" y="17822"/>
                            <a:pt x="37214" y="19980"/>
                          </a:cubicBezTo>
                          <a:cubicBezTo>
                            <a:pt x="37341" y="22013"/>
                            <a:pt x="36071" y="25315"/>
                            <a:pt x="32769" y="26330"/>
                          </a:cubicBezTo>
                          <a:cubicBezTo>
                            <a:pt x="28451" y="27220"/>
                            <a:pt x="27054" y="25188"/>
                            <a:pt x="25530" y="21885"/>
                          </a:cubicBezTo>
                          <a:cubicBezTo>
                            <a:pt x="23879" y="18203"/>
                            <a:pt x="25657" y="17567"/>
                            <a:pt x="28832" y="16552"/>
                          </a:cubicBezTo>
                          <a:cubicBezTo>
                            <a:pt x="31245" y="15790"/>
                            <a:pt x="34547" y="14520"/>
                            <a:pt x="36833" y="13630"/>
                          </a:cubicBezTo>
                          <a:cubicBezTo>
                            <a:pt x="39119" y="12741"/>
                            <a:pt x="41151" y="11217"/>
                            <a:pt x="39246" y="7280"/>
                          </a:cubicBezTo>
                          <a:cubicBezTo>
                            <a:pt x="36706" y="1947"/>
                            <a:pt x="34547" y="-721"/>
                            <a:pt x="28705" y="168"/>
                          </a:cubicBezTo>
                          <a:cubicBezTo>
                            <a:pt x="22990" y="1058"/>
                            <a:pt x="20323" y="3724"/>
                            <a:pt x="17402" y="1439"/>
                          </a:cubicBezTo>
                          <a:cubicBezTo>
                            <a:pt x="14481" y="-847"/>
                            <a:pt x="12576" y="1311"/>
                            <a:pt x="11687" y="3343"/>
                          </a:cubicBezTo>
                          <a:cubicBezTo>
                            <a:pt x="11687" y="3343"/>
                            <a:pt x="10544" y="5884"/>
                            <a:pt x="7242" y="7027"/>
                          </a:cubicBezTo>
                          <a:cubicBezTo>
                            <a:pt x="3940" y="8170"/>
                            <a:pt x="-124" y="10329"/>
                            <a:pt x="3" y="16805"/>
                          </a:cubicBezTo>
                          <a:cubicBezTo>
                            <a:pt x="130" y="23536"/>
                            <a:pt x="4829" y="32935"/>
                            <a:pt x="8893" y="35983"/>
                          </a:cubicBezTo>
                          <a:cubicBezTo>
                            <a:pt x="12068" y="38396"/>
                            <a:pt x="18545" y="37126"/>
                            <a:pt x="19688" y="35093"/>
                          </a:cubicBezTo>
                          <a:cubicBezTo>
                            <a:pt x="21212" y="32680"/>
                            <a:pt x="22609" y="32554"/>
                            <a:pt x="25784" y="32554"/>
                          </a:cubicBezTo>
                          <a:cubicBezTo>
                            <a:pt x="28578" y="32554"/>
                            <a:pt x="39119" y="30014"/>
                            <a:pt x="42167" y="24934"/>
                          </a:cubicBezTo>
                          <a:cubicBezTo>
                            <a:pt x="44580" y="20870"/>
                            <a:pt x="43691" y="16171"/>
                            <a:pt x="42040" y="16679"/>
                          </a:cubicBezTo>
                          <a:close/>
                          <a:moveTo>
                            <a:pt x="18799" y="27347"/>
                          </a:moveTo>
                          <a:cubicBezTo>
                            <a:pt x="18672" y="29760"/>
                            <a:pt x="14862" y="32046"/>
                            <a:pt x="12068" y="29252"/>
                          </a:cubicBezTo>
                          <a:cubicBezTo>
                            <a:pt x="9782" y="27220"/>
                            <a:pt x="8512" y="23155"/>
                            <a:pt x="8512" y="23155"/>
                          </a:cubicBezTo>
                          <a:cubicBezTo>
                            <a:pt x="8512" y="23155"/>
                            <a:pt x="5718" y="16424"/>
                            <a:pt x="7369" y="13377"/>
                          </a:cubicBezTo>
                          <a:cubicBezTo>
                            <a:pt x="8639" y="10583"/>
                            <a:pt x="10671" y="10202"/>
                            <a:pt x="12195" y="10583"/>
                          </a:cubicBezTo>
                          <a:cubicBezTo>
                            <a:pt x="14227" y="11091"/>
                            <a:pt x="15370" y="12996"/>
                            <a:pt x="17148" y="18584"/>
                          </a:cubicBezTo>
                          <a:cubicBezTo>
                            <a:pt x="18672" y="22902"/>
                            <a:pt x="19053" y="25441"/>
                            <a:pt x="18799" y="27347"/>
                          </a:cubicBezTo>
                          <a:close/>
                          <a:moveTo>
                            <a:pt x="22863" y="11217"/>
                          </a:moveTo>
                          <a:cubicBezTo>
                            <a:pt x="22101" y="8423"/>
                            <a:pt x="22355" y="5629"/>
                            <a:pt x="24514" y="4741"/>
                          </a:cubicBezTo>
                          <a:cubicBezTo>
                            <a:pt x="27816" y="3471"/>
                            <a:pt x="29848" y="5503"/>
                            <a:pt x="30991" y="8042"/>
                          </a:cubicBezTo>
                          <a:cubicBezTo>
                            <a:pt x="32134" y="10455"/>
                            <a:pt x="31372" y="11345"/>
                            <a:pt x="29467" y="12488"/>
                          </a:cubicBezTo>
                          <a:cubicBezTo>
                            <a:pt x="28578" y="12868"/>
                            <a:pt x="27181" y="13377"/>
                            <a:pt x="25911" y="13758"/>
                          </a:cubicBezTo>
                          <a:cubicBezTo>
                            <a:pt x="24006" y="14139"/>
                            <a:pt x="23498" y="13630"/>
                            <a:pt x="22863" y="11217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67" name="Kombinationstegning: figur 166">
                      <a:extLst>
                        <a:ext uri="{FF2B5EF4-FFF2-40B4-BE49-F238E27FC236}">
                          <a16:creationId xmlns:a16="http://schemas.microsoft.com/office/drawing/2014/main" id="{28D32077-6195-402B-A063-178E19B5A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808" y="4584588"/>
                      <a:ext cx="26840" cy="34548"/>
                    </a:xfrm>
                    <a:custGeom>
                      <a:avLst/>
                      <a:gdLst>
                        <a:gd name="connsiteX0" fmla="*/ 21507 w 26840"/>
                        <a:gd name="connsiteY0" fmla="*/ 23099 h 34548"/>
                        <a:gd name="connsiteX1" fmla="*/ 15919 w 26840"/>
                        <a:gd name="connsiteY1" fmla="*/ 29449 h 34548"/>
                        <a:gd name="connsiteX2" fmla="*/ 9442 w 26840"/>
                        <a:gd name="connsiteY2" fmla="*/ 24242 h 34548"/>
                        <a:gd name="connsiteX3" fmla="*/ 11093 w 26840"/>
                        <a:gd name="connsiteY3" fmla="*/ 19543 h 34548"/>
                        <a:gd name="connsiteX4" fmla="*/ 20745 w 26840"/>
                        <a:gd name="connsiteY4" fmla="*/ 17130 h 34548"/>
                        <a:gd name="connsiteX5" fmla="*/ 24047 w 26840"/>
                        <a:gd name="connsiteY5" fmla="*/ 10018 h 34548"/>
                        <a:gd name="connsiteX6" fmla="*/ 10839 w 26840"/>
                        <a:gd name="connsiteY6" fmla="*/ 239 h 34548"/>
                        <a:gd name="connsiteX7" fmla="*/ 425 w 26840"/>
                        <a:gd name="connsiteY7" fmla="*/ 8621 h 34548"/>
                        <a:gd name="connsiteX8" fmla="*/ 2965 w 26840"/>
                        <a:gd name="connsiteY8" fmla="*/ 26782 h 34548"/>
                        <a:gd name="connsiteX9" fmla="*/ 17316 w 26840"/>
                        <a:gd name="connsiteY9" fmla="*/ 33894 h 34548"/>
                        <a:gd name="connsiteX10" fmla="*/ 26841 w 26840"/>
                        <a:gd name="connsiteY10" fmla="*/ 24369 h 34548"/>
                        <a:gd name="connsiteX11" fmla="*/ 21507 w 26840"/>
                        <a:gd name="connsiteY11" fmla="*/ 23099 h 34548"/>
                        <a:gd name="connsiteX12" fmla="*/ 5886 w 26840"/>
                        <a:gd name="connsiteY12" fmla="*/ 11542 h 34548"/>
                        <a:gd name="connsiteX13" fmla="*/ 10331 w 26840"/>
                        <a:gd name="connsiteY13" fmla="*/ 4811 h 34548"/>
                        <a:gd name="connsiteX14" fmla="*/ 16808 w 26840"/>
                        <a:gd name="connsiteY14" fmla="*/ 10780 h 34548"/>
                        <a:gd name="connsiteX15" fmla="*/ 10331 w 26840"/>
                        <a:gd name="connsiteY15" fmla="*/ 15225 h 34548"/>
                        <a:gd name="connsiteX16" fmla="*/ 5886 w 26840"/>
                        <a:gd name="connsiteY16" fmla="*/ 11542 h 34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6840" h="34548">
                          <a:moveTo>
                            <a:pt x="21507" y="23099"/>
                          </a:moveTo>
                          <a:cubicBezTo>
                            <a:pt x="17824" y="24242"/>
                            <a:pt x="20364" y="28306"/>
                            <a:pt x="15919" y="29449"/>
                          </a:cubicBezTo>
                          <a:cubicBezTo>
                            <a:pt x="12998" y="30211"/>
                            <a:pt x="10585" y="27544"/>
                            <a:pt x="9442" y="24242"/>
                          </a:cubicBezTo>
                          <a:cubicBezTo>
                            <a:pt x="8172" y="20305"/>
                            <a:pt x="9442" y="20178"/>
                            <a:pt x="11093" y="19543"/>
                          </a:cubicBezTo>
                          <a:cubicBezTo>
                            <a:pt x="12998" y="19035"/>
                            <a:pt x="19983" y="17257"/>
                            <a:pt x="20745" y="17130"/>
                          </a:cubicBezTo>
                          <a:cubicBezTo>
                            <a:pt x="21507" y="16749"/>
                            <a:pt x="26079" y="16368"/>
                            <a:pt x="24047" y="10018"/>
                          </a:cubicBezTo>
                          <a:cubicBezTo>
                            <a:pt x="20364" y="-523"/>
                            <a:pt x="14776" y="-396"/>
                            <a:pt x="10839" y="239"/>
                          </a:cubicBezTo>
                          <a:cubicBezTo>
                            <a:pt x="6902" y="747"/>
                            <a:pt x="1568" y="2525"/>
                            <a:pt x="425" y="8621"/>
                          </a:cubicBezTo>
                          <a:cubicBezTo>
                            <a:pt x="-718" y="14717"/>
                            <a:pt x="552" y="20686"/>
                            <a:pt x="2965" y="26782"/>
                          </a:cubicBezTo>
                          <a:cubicBezTo>
                            <a:pt x="5505" y="33132"/>
                            <a:pt x="9442" y="35926"/>
                            <a:pt x="17316" y="33894"/>
                          </a:cubicBezTo>
                          <a:cubicBezTo>
                            <a:pt x="25317" y="31862"/>
                            <a:pt x="26587" y="25766"/>
                            <a:pt x="26841" y="24369"/>
                          </a:cubicBezTo>
                          <a:cubicBezTo>
                            <a:pt x="26841" y="22591"/>
                            <a:pt x="25571" y="21956"/>
                            <a:pt x="21507" y="23099"/>
                          </a:cubicBezTo>
                          <a:close/>
                          <a:moveTo>
                            <a:pt x="5886" y="11542"/>
                          </a:moveTo>
                          <a:cubicBezTo>
                            <a:pt x="5759" y="7859"/>
                            <a:pt x="7537" y="5192"/>
                            <a:pt x="10331" y="4811"/>
                          </a:cubicBezTo>
                          <a:cubicBezTo>
                            <a:pt x="13252" y="4430"/>
                            <a:pt x="16300" y="6462"/>
                            <a:pt x="16808" y="10780"/>
                          </a:cubicBezTo>
                          <a:cubicBezTo>
                            <a:pt x="17189" y="13193"/>
                            <a:pt x="15919" y="13701"/>
                            <a:pt x="10331" y="15225"/>
                          </a:cubicBezTo>
                          <a:cubicBezTo>
                            <a:pt x="8299" y="15606"/>
                            <a:pt x="6013" y="16368"/>
                            <a:pt x="5886" y="11542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68" name="Kombinationstegning: figur 167">
                      <a:extLst>
                        <a:ext uri="{FF2B5EF4-FFF2-40B4-BE49-F238E27FC236}">
                          <a16:creationId xmlns:a16="http://schemas.microsoft.com/office/drawing/2014/main" id="{95D5AED8-05E9-467C-883B-913ECC5B8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534" y="4677572"/>
                      <a:ext cx="27323" cy="32541"/>
                    </a:xfrm>
                    <a:custGeom>
                      <a:avLst/>
                      <a:gdLst>
                        <a:gd name="connsiteX0" fmla="*/ 27324 w 27323"/>
                        <a:gd name="connsiteY0" fmla="*/ 19776 h 32541"/>
                        <a:gd name="connsiteX1" fmla="*/ 22879 w 27323"/>
                        <a:gd name="connsiteY1" fmla="*/ 19649 h 32541"/>
                        <a:gd name="connsiteX2" fmla="*/ 18053 w 27323"/>
                        <a:gd name="connsiteY2" fmla="*/ 26507 h 32541"/>
                        <a:gd name="connsiteX3" fmla="*/ 10433 w 27323"/>
                        <a:gd name="connsiteY3" fmla="*/ 23332 h 32541"/>
                        <a:gd name="connsiteX4" fmla="*/ 11322 w 27323"/>
                        <a:gd name="connsiteY4" fmla="*/ 19014 h 32541"/>
                        <a:gd name="connsiteX5" fmla="*/ 19831 w 27323"/>
                        <a:gd name="connsiteY5" fmla="*/ 15077 h 32541"/>
                        <a:gd name="connsiteX6" fmla="*/ 22371 w 27323"/>
                        <a:gd name="connsiteY6" fmla="*/ 8727 h 32541"/>
                        <a:gd name="connsiteX7" fmla="*/ 7385 w 27323"/>
                        <a:gd name="connsiteY7" fmla="*/ 599 h 32541"/>
                        <a:gd name="connsiteX8" fmla="*/ 19 w 27323"/>
                        <a:gd name="connsiteY8" fmla="*/ 9870 h 32541"/>
                        <a:gd name="connsiteX9" fmla="*/ 1670 w 27323"/>
                        <a:gd name="connsiteY9" fmla="*/ 21046 h 32541"/>
                        <a:gd name="connsiteX10" fmla="*/ 18688 w 27323"/>
                        <a:gd name="connsiteY10" fmla="*/ 31968 h 32541"/>
                        <a:gd name="connsiteX11" fmla="*/ 27324 w 27323"/>
                        <a:gd name="connsiteY11" fmla="*/ 19776 h 32541"/>
                        <a:gd name="connsiteX12" fmla="*/ 6369 w 27323"/>
                        <a:gd name="connsiteY12" fmla="*/ 11775 h 32541"/>
                        <a:gd name="connsiteX13" fmla="*/ 8655 w 27323"/>
                        <a:gd name="connsiteY13" fmla="*/ 5425 h 32541"/>
                        <a:gd name="connsiteX14" fmla="*/ 15767 w 27323"/>
                        <a:gd name="connsiteY14" fmla="*/ 10378 h 32541"/>
                        <a:gd name="connsiteX15" fmla="*/ 11449 w 27323"/>
                        <a:gd name="connsiteY15" fmla="*/ 14696 h 32541"/>
                        <a:gd name="connsiteX16" fmla="*/ 6369 w 27323"/>
                        <a:gd name="connsiteY16" fmla="*/ 11775 h 32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7323" h="32541">
                          <a:moveTo>
                            <a:pt x="27324" y="19776"/>
                          </a:moveTo>
                          <a:cubicBezTo>
                            <a:pt x="27324" y="18252"/>
                            <a:pt x="26435" y="17871"/>
                            <a:pt x="22879" y="19649"/>
                          </a:cubicBezTo>
                          <a:cubicBezTo>
                            <a:pt x="19323" y="21300"/>
                            <a:pt x="21609" y="24602"/>
                            <a:pt x="18053" y="26507"/>
                          </a:cubicBezTo>
                          <a:cubicBezTo>
                            <a:pt x="15640" y="27650"/>
                            <a:pt x="11957" y="26507"/>
                            <a:pt x="10433" y="23332"/>
                          </a:cubicBezTo>
                          <a:cubicBezTo>
                            <a:pt x="8782" y="19649"/>
                            <a:pt x="10433" y="19395"/>
                            <a:pt x="11322" y="19014"/>
                          </a:cubicBezTo>
                          <a:cubicBezTo>
                            <a:pt x="12211" y="18633"/>
                            <a:pt x="17799" y="16220"/>
                            <a:pt x="19831" y="15077"/>
                          </a:cubicBezTo>
                          <a:cubicBezTo>
                            <a:pt x="21863" y="14188"/>
                            <a:pt x="24276" y="12791"/>
                            <a:pt x="22371" y="8727"/>
                          </a:cubicBezTo>
                          <a:cubicBezTo>
                            <a:pt x="17672" y="-1052"/>
                            <a:pt x="11068" y="-544"/>
                            <a:pt x="7385" y="599"/>
                          </a:cubicBezTo>
                          <a:cubicBezTo>
                            <a:pt x="3829" y="1742"/>
                            <a:pt x="273" y="3520"/>
                            <a:pt x="19" y="9870"/>
                          </a:cubicBezTo>
                          <a:cubicBezTo>
                            <a:pt x="-108" y="13807"/>
                            <a:pt x="400" y="16728"/>
                            <a:pt x="1670" y="21046"/>
                          </a:cubicBezTo>
                          <a:cubicBezTo>
                            <a:pt x="3194" y="25110"/>
                            <a:pt x="9798" y="35016"/>
                            <a:pt x="18688" y="31968"/>
                          </a:cubicBezTo>
                          <a:cubicBezTo>
                            <a:pt x="27070" y="28666"/>
                            <a:pt x="27324" y="21046"/>
                            <a:pt x="27324" y="19776"/>
                          </a:cubicBezTo>
                          <a:close/>
                          <a:moveTo>
                            <a:pt x="6369" y="11775"/>
                          </a:moveTo>
                          <a:cubicBezTo>
                            <a:pt x="5607" y="8219"/>
                            <a:pt x="6369" y="6441"/>
                            <a:pt x="8655" y="5425"/>
                          </a:cubicBezTo>
                          <a:cubicBezTo>
                            <a:pt x="10560" y="4663"/>
                            <a:pt x="15132" y="5298"/>
                            <a:pt x="15767" y="10378"/>
                          </a:cubicBezTo>
                          <a:cubicBezTo>
                            <a:pt x="16148" y="12664"/>
                            <a:pt x="14497" y="13553"/>
                            <a:pt x="11449" y="14696"/>
                          </a:cubicBezTo>
                          <a:cubicBezTo>
                            <a:pt x="8147" y="15839"/>
                            <a:pt x="7258" y="16220"/>
                            <a:pt x="6369" y="11775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169" name="Kombinationstegning: figur 168">
                      <a:extLst>
                        <a:ext uri="{FF2B5EF4-FFF2-40B4-BE49-F238E27FC236}">
                          <a16:creationId xmlns:a16="http://schemas.microsoft.com/office/drawing/2014/main" id="{2D2CFD55-5807-4925-A7B8-E48BC0D2D6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723" y="4637961"/>
                      <a:ext cx="24815" cy="31299"/>
                    </a:xfrm>
                    <a:custGeom>
                      <a:avLst/>
                      <a:gdLst>
                        <a:gd name="connsiteX0" fmla="*/ 6699 w 24815"/>
                        <a:gd name="connsiteY0" fmla="*/ 968 h 31299"/>
                        <a:gd name="connsiteX1" fmla="*/ 3016 w 24815"/>
                        <a:gd name="connsiteY1" fmla="*/ 3381 h 31299"/>
                        <a:gd name="connsiteX2" fmla="*/ 603 w 24815"/>
                        <a:gd name="connsiteY2" fmla="*/ 15573 h 31299"/>
                        <a:gd name="connsiteX3" fmla="*/ 3524 w 24815"/>
                        <a:gd name="connsiteY3" fmla="*/ 23574 h 31299"/>
                        <a:gd name="connsiteX4" fmla="*/ 16859 w 24815"/>
                        <a:gd name="connsiteY4" fmla="*/ 30686 h 31299"/>
                        <a:gd name="connsiteX5" fmla="*/ 24606 w 24815"/>
                        <a:gd name="connsiteY5" fmla="*/ 22939 h 31299"/>
                        <a:gd name="connsiteX6" fmla="*/ 22574 w 24815"/>
                        <a:gd name="connsiteY6" fmla="*/ 9985 h 31299"/>
                        <a:gd name="connsiteX7" fmla="*/ 6699 w 24815"/>
                        <a:gd name="connsiteY7" fmla="*/ 968 h 31299"/>
                        <a:gd name="connsiteX8" fmla="*/ 16351 w 24815"/>
                        <a:gd name="connsiteY8" fmla="*/ 25606 h 31299"/>
                        <a:gd name="connsiteX9" fmla="*/ 7842 w 24815"/>
                        <a:gd name="connsiteY9" fmla="*/ 16716 h 31299"/>
                        <a:gd name="connsiteX10" fmla="*/ 7969 w 24815"/>
                        <a:gd name="connsiteY10" fmla="*/ 5540 h 31299"/>
                        <a:gd name="connsiteX11" fmla="*/ 17621 w 24815"/>
                        <a:gd name="connsiteY11" fmla="*/ 13668 h 31299"/>
                        <a:gd name="connsiteX12" fmla="*/ 16351 w 24815"/>
                        <a:gd name="connsiteY12" fmla="*/ 25606 h 3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815" h="31299">
                          <a:moveTo>
                            <a:pt x="6699" y="968"/>
                          </a:moveTo>
                          <a:cubicBezTo>
                            <a:pt x="5429" y="1476"/>
                            <a:pt x="4159" y="2238"/>
                            <a:pt x="3016" y="3381"/>
                          </a:cubicBezTo>
                          <a:cubicBezTo>
                            <a:pt x="-1810" y="7699"/>
                            <a:pt x="603" y="15573"/>
                            <a:pt x="603" y="15573"/>
                          </a:cubicBezTo>
                          <a:cubicBezTo>
                            <a:pt x="603" y="15573"/>
                            <a:pt x="1746" y="20018"/>
                            <a:pt x="3524" y="23574"/>
                          </a:cubicBezTo>
                          <a:cubicBezTo>
                            <a:pt x="6826" y="29543"/>
                            <a:pt x="10890" y="32718"/>
                            <a:pt x="16859" y="30686"/>
                          </a:cubicBezTo>
                          <a:cubicBezTo>
                            <a:pt x="20034" y="29543"/>
                            <a:pt x="23717" y="26622"/>
                            <a:pt x="24606" y="22939"/>
                          </a:cubicBezTo>
                          <a:cubicBezTo>
                            <a:pt x="24987" y="21034"/>
                            <a:pt x="25114" y="16843"/>
                            <a:pt x="22574" y="9985"/>
                          </a:cubicBezTo>
                          <a:cubicBezTo>
                            <a:pt x="19272" y="1095"/>
                            <a:pt x="12795" y="-1699"/>
                            <a:pt x="6699" y="968"/>
                          </a:cubicBezTo>
                          <a:close/>
                          <a:moveTo>
                            <a:pt x="16351" y="25606"/>
                          </a:moveTo>
                          <a:cubicBezTo>
                            <a:pt x="12668" y="27257"/>
                            <a:pt x="9620" y="22685"/>
                            <a:pt x="7842" y="16716"/>
                          </a:cubicBezTo>
                          <a:cubicBezTo>
                            <a:pt x="6191" y="11509"/>
                            <a:pt x="5302" y="6937"/>
                            <a:pt x="7969" y="5540"/>
                          </a:cubicBezTo>
                          <a:cubicBezTo>
                            <a:pt x="11144" y="4016"/>
                            <a:pt x="15081" y="6302"/>
                            <a:pt x="17621" y="13668"/>
                          </a:cubicBezTo>
                          <a:cubicBezTo>
                            <a:pt x="19272" y="18748"/>
                            <a:pt x="19272" y="24336"/>
                            <a:pt x="16351" y="25606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</p:grpSp>
              <p:sp>
                <p:nvSpPr>
                  <p:cNvPr id="99" name="Kombinationstegning: figur 98">
                    <a:extLst>
                      <a:ext uri="{FF2B5EF4-FFF2-40B4-BE49-F238E27FC236}">
                        <a16:creationId xmlns:a16="http://schemas.microsoft.com/office/drawing/2014/main" id="{889F2005-6E1C-4FA2-8EE0-C958EDA9F680}"/>
                      </a:ext>
                    </a:extLst>
                  </p:cNvPr>
                  <p:cNvSpPr/>
                  <p:nvPr/>
                </p:nvSpPr>
                <p:spPr>
                  <a:xfrm>
                    <a:off x="710095" y="4683203"/>
                    <a:ext cx="26959" cy="33110"/>
                  </a:xfrm>
                  <a:custGeom>
                    <a:avLst/>
                    <a:gdLst>
                      <a:gd name="connsiteX0" fmla="*/ 18123 w 26959"/>
                      <a:gd name="connsiteY0" fmla="*/ 31925 h 33110"/>
                      <a:gd name="connsiteX1" fmla="*/ 16853 w 26959"/>
                      <a:gd name="connsiteY1" fmla="*/ 30401 h 33110"/>
                      <a:gd name="connsiteX2" fmla="*/ 851 w 26959"/>
                      <a:gd name="connsiteY2" fmla="*/ 13383 h 33110"/>
                      <a:gd name="connsiteX3" fmla="*/ 1740 w 26959"/>
                      <a:gd name="connsiteY3" fmla="*/ 9446 h 33110"/>
                      <a:gd name="connsiteX4" fmla="*/ 4534 w 26959"/>
                      <a:gd name="connsiteY4" fmla="*/ 8303 h 33110"/>
                      <a:gd name="connsiteX5" fmla="*/ 8598 w 26959"/>
                      <a:gd name="connsiteY5" fmla="*/ 9446 h 33110"/>
                      <a:gd name="connsiteX6" fmla="*/ 17869 w 26959"/>
                      <a:gd name="connsiteY6" fmla="*/ 21130 h 33110"/>
                      <a:gd name="connsiteX7" fmla="*/ 20790 w 26959"/>
                      <a:gd name="connsiteY7" fmla="*/ 20368 h 33110"/>
                      <a:gd name="connsiteX8" fmla="*/ 18885 w 26959"/>
                      <a:gd name="connsiteY8" fmla="*/ 5128 h 33110"/>
                      <a:gd name="connsiteX9" fmla="*/ 20409 w 26959"/>
                      <a:gd name="connsiteY9" fmla="*/ 1445 h 33110"/>
                      <a:gd name="connsiteX10" fmla="*/ 23330 w 26959"/>
                      <a:gd name="connsiteY10" fmla="*/ 175 h 33110"/>
                      <a:gd name="connsiteX11" fmla="*/ 26124 w 26959"/>
                      <a:gd name="connsiteY11" fmla="*/ 2588 h 33110"/>
                      <a:gd name="connsiteX12" fmla="*/ 26886 w 26959"/>
                      <a:gd name="connsiteY12" fmla="*/ 27988 h 33110"/>
                      <a:gd name="connsiteX13" fmla="*/ 25743 w 26959"/>
                      <a:gd name="connsiteY13" fmla="*/ 31163 h 33110"/>
                      <a:gd name="connsiteX14" fmla="*/ 21044 w 26959"/>
                      <a:gd name="connsiteY14" fmla="*/ 33068 h 33110"/>
                      <a:gd name="connsiteX15" fmla="*/ 18123 w 26959"/>
                      <a:gd name="connsiteY15" fmla="*/ 31925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959" h="33110">
                        <a:moveTo>
                          <a:pt x="18123" y="31925"/>
                        </a:moveTo>
                        <a:lnTo>
                          <a:pt x="16853" y="30401"/>
                        </a:lnTo>
                        <a:lnTo>
                          <a:pt x="851" y="13383"/>
                        </a:lnTo>
                        <a:cubicBezTo>
                          <a:pt x="851" y="13383"/>
                          <a:pt x="-1562" y="10970"/>
                          <a:pt x="1740" y="9446"/>
                        </a:cubicBezTo>
                        <a:cubicBezTo>
                          <a:pt x="4026" y="8557"/>
                          <a:pt x="4534" y="8303"/>
                          <a:pt x="4534" y="8303"/>
                        </a:cubicBezTo>
                        <a:cubicBezTo>
                          <a:pt x="4534" y="8303"/>
                          <a:pt x="6947" y="7033"/>
                          <a:pt x="8598" y="9446"/>
                        </a:cubicBezTo>
                        <a:cubicBezTo>
                          <a:pt x="10503" y="12240"/>
                          <a:pt x="17869" y="21130"/>
                          <a:pt x="17869" y="21130"/>
                        </a:cubicBezTo>
                        <a:cubicBezTo>
                          <a:pt x="17869" y="21130"/>
                          <a:pt x="20790" y="23162"/>
                          <a:pt x="20790" y="20368"/>
                        </a:cubicBezTo>
                        <a:cubicBezTo>
                          <a:pt x="20790" y="19987"/>
                          <a:pt x="18885" y="5128"/>
                          <a:pt x="18885" y="5128"/>
                        </a:cubicBezTo>
                        <a:cubicBezTo>
                          <a:pt x="18885" y="5128"/>
                          <a:pt x="18123" y="2715"/>
                          <a:pt x="20409" y="1445"/>
                        </a:cubicBezTo>
                        <a:cubicBezTo>
                          <a:pt x="22695" y="302"/>
                          <a:pt x="23330" y="175"/>
                          <a:pt x="23330" y="175"/>
                        </a:cubicBezTo>
                        <a:cubicBezTo>
                          <a:pt x="23330" y="175"/>
                          <a:pt x="26251" y="-968"/>
                          <a:pt x="26124" y="2588"/>
                        </a:cubicBezTo>
                        <a:cubicBezTo>
                          <a:pt x="25997" y="6144"/>
                          <a:pt x="26886" y="27988"/>
                          <a:pt x="26886" y="27988"/>
                        </a:cubicBezTo>
                        <a:cubicBezTo>
                          <a:pt x="26886" y="27988"/>
                          <a:pt x="27394" y="30020"/>
                          <a:pt x="25743" y="31163"/>
                        </a:cubicBezTo>
                        <a:cubicBezTo>
                          <a:pt x="24092" y="32052"/>
                          <a:pt x="21044" y="33068"/>
                          <a:pt x="21044" y="33068"/>
                        </a:cubicBezTo>
                        <a:cubicBezTo>
                          <a:pt x="21044" y="33068"/>
                          <a:pt x="19520" y="33449"/>
                          <a:pt x="18123" y="3192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0" name="Kombinationstegning: figur 99">
                    <a:extLst>
                      <a:ext uri="{FF2B5EF4-FFF2-40B4-BE49-F238E27FC236}">
                        <a16:creationId xmlns:a16="http://schemas.microsoft.com/office/drawing/2014/main" id="{41B424AF-D885-44BF-9AD1-C94487E89372}"/>
                      </a:ext>
                    </a:extLst>
                  </p:cNvPr>
                  <p:cNvSpPr/>
                  <p:nvPr/>
                </p:nvSpPr>
                <p:spPr>
                  <a:xfrm>
                    <a:off x="762834" y="4658662"/>
                    <a:ext cx="42726" cy="43594"/>
                  </a:xfrm>
                  <a:custGeom>
                    <a:avLst/>
                    <a:gdLst>
                      <a:gd name="connsiteX0" fmla="*/ 3356 w 42726"/>
                      <a:gd name="connsiteY0" fmla="*/ 12652 h 43594"/>
                      <a:gd name="connsiteX1" fmla="*/ 943 w 42726"/>
                      <a:gd name="connsiteY1" fmla="*/ 7953 h 43594"/>
                      <a:gd name="connsiteX2" fmla="*/ 1070 w 42726"/>
                      <a:gd name="connsiteY2" fmla="*/ 3000 h 43594"/>
                      <a:gd name="connsiteX3" fmla="*/ 2721 w 42726"/>
                      <a:gd name="connsiteY3" fmla="*/ 714 h 43594"/>
                      <a:gd name="connsiteX4" fmla="*/ 6404 w 42726"/>
                      <a:gd name="connsiteY4" fmla="*/ 1476 h 43594"/>
                      <a:gd name="connsiteX5" fmla="*/ 9579 w 42726"/>
                      <a:gd name="connsiteY5" fmla="*/ 9603 h 43594"/>
                      <a:gd name="connsiteX6" fmla="*/ 11992 w 42726"/>
                      <a:gd name="connsiteY6" fmla="*/ 11509 h 43594"/>
                      <a:gd name="connsiteX7" fmla="*/ 14024 w 42726"/>
                      <a:gd name="connsiteY7" fmla="*/ 10620 h 43594"/>
                      <a:gd name="connsiteX8" fmla="*/ 17199 w 42726"/>
                      <a:gd name="connsiteY8" fmla="*/ 12271 h 43594"/>
                      <a:gd name="connsiteX9" fmla="*/ 18088 w 42726"/>
                      <a:gd name="connsiteY9" fmla="*/ 13922 h 43594"/>
                      <a:gd name="connsiteX10" fmla="*/ 17199 w 42726"/>
                      <a:gd name="connsiteY10" fmla="*/ 17478 h 43594"/>
                      <a:gd name="connsiteX11" fmla="*/ 14786 w 42726"/>
                      <a:gd name="connsiteY11" fmla="*/ 20779 h 43594"/>
                      <a:gd name="connsiteX12" fmla="*/ 20120 w 42726"/>
                      <a:gd name="connsiteY12" fmla="*/ 33607 h 43594"/>
                      <a:gd name="connsiteX13" fmla="*/ 23295 w 42726"/>
                      <a:gd name="connsiteY13" fmla="*/ 34750 h 43594"/>
                      <a:gd name="connsiteX14" fmla="*/ 31804 w 42726"/>
                      <a:gd name="connsiteY14" fmla="*/ 15065 h 43594"/>
                      <a:gd name="connsiteX15" fmla="*/ 37900 w 42726"/>
                      <a:gd name="connsiteY15" fmla="*/ 11890 h 43594"/>
                      <a:gd name="connsiteX16" fmla="*/ 42345 w 42726"/>
                      <a:gd name="connsiteY16" fmla="*/ 13414 h 43594"/>
                      <a:gd name="connsiteX17" fmla="*/ 41202 w 42726"/>
                      <a:gd name="connsiteY17" fmla="*/ 19002 h 43594"/>
                      <a:gd name="connsiteX18" fmla="*/ 36884 w 42726"/>
                      <a:gd name="connsiteY18" fmla="*/ 20653 h 43594"/>
                      <a:gd name="connsiteX19" fmla="*/ 26343 w 42726"/>
                      <a:gd name="connsiteY19" fmla="*/ 41861 h 43594"/>
                      <a:gd name="connsiteX20" fmla="*/ 14659 w 42726"/>
                      <a:gd name="connsiteY20" fmla="*/ 39322 h 43594"/>
                      <a:gd name="connsiteX21" fmla="*/ 8309 w 42726"/>
                      <a:gd name="connsiteY21" fmla="*/ 24082 h 43594"/>
                      <a:gd name="connsiteX22" fmla="*/ 5769 w 42726"/>
                      <a:gd name="connsiteY22" fmla="*/ 21669 h 43594"/>
                      <a:gd name="connsiteX23" fmla="*/ 1451 w 42726"/>
                      <a:gd name="connsiteY23" fmla="*/ 21288 h 43594"/>
                      <a:gd name="connsiteX24" fmla="*/ 181 w 42726"/>
                      <a:gd name="connsiteY24" fmla="*/ 17985 h 43594"/>
                      <a:gd name="connsiteX25" fmla="*/ 1451 w 42726"/>
                      <a:gd name="connsiteY25" fmla="*/ 15191 h 43594"/>
                      <a:gd name="connsiteX26" fmla="*/ 3356 w 42726"/>
                      <a:gd name="connsiteY26" fmla="*/ 12652 h 43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2726" h="43594">
                        <a:moveTo>
                          <a:pt x="3356" y="12652"/>
                        </a:moveTo>
                        <a:lnTo>
                          <a:pt x="943" y="7953"/>
                        </a:lnTo>
                        <a:cubicBezTo>
                          <a:pt x="943" y="7953"/>
                          <a:pt x="-708" y="5540"/>
                          <a:pt x="1070" y="3000"/>
                        </a:cubicBezTo>
                        <a:cubicBezTo>
                          <a:pt x="3102" y="586"/>
                          <a:pt x="2721" y="714"/>
                          <a:pt x="2721" y="714"/>
                        </a:cubicBezTo>
                        <a:cubicBezTo>
                          <a:pt x="2721" y="714"/>
                          <a:pt x="5261" y="-1318"/>
                          <a:pt x="6404" y="1476"/>
                        </a:cubicBezTo>
                        <a:cubicBezTo>
                          <a:pt x="7547" y="4270"/>
                          <a:pt x="9579" y="9603"/>
                          <a:pt x="9579" y="9603"/>
                        </a:cubicBezTo>
                        <a:cubicBezTo>
                          <a:pt x="9579" y="9603"/>
                          <a:pt x="10087" y="12144"/>
                          <a:pt x="11992" y="11509"/>
                        </a:cubicBezTo>
                        <a:cubicBezTo>
                          <a:pt x="13262" y="11001"/>
                          <a:pt x="14024" y="10620"/>
                          <a:pt x="14024" y="10620"/>
                        </a:cubicBezTo>
                        <a:cubicBezTo>
                          <a:pt x="14024" y="10620"/>
                          <a:pt x="15929" y="9350"/>
                          <a:pt x="17199" y="12271"/>
                        </a:cubicBezTo>
                        <a:cubicBezTo>
                          <a:pt x="18469" y="15065"/>
                          <a:pt x="18088" y="13922"/>
                          <a:pt x="18088" y="13922"/>
                        </a:cubicBezTo>
                        <a:cubicBezTo>
                          <a:pt x="18088" y="13922"/>
                          <a:pt x="18977" y="16461"/>
                          <a:pt x="17199" y="17478"/>
                        </a:cubicBezTo>
                        <a:cubicBezTo>
                          <a:pt x="15167" y="18366"/>
                          <a:pt x="14278" y="19128"/>
                          <a:pt x="14786" y="20779"/>
                        </a:cubicBezTo>
                        <a:cubicBezTo>
                          <a:pt x="15294" y="22430"/>
                          <a:pt x="20120" y="33607"/>
                          <a:pt x="20120" y="33607"/>
                        </a:cubicBezTo>
                        <a:cubicBezTo>
                          <a:pt x="20120" y="33607"/>
                          <a:pt x="20882" y="35892"/>
                          <a:pt x="23295" y="34750"/>
                        </a:cubicBezTo>
                        <a:cubicBezTo>
                          <a:pt x="30153" y="31575"/>
                          <a:pt x="26978" y="21034"/>
                          <a:pt x="31804" y="15065"/>
                        </a:cubicBezTo>
                        <a:cubicBezTo>
                          <a:pt x="32693" y="13922"/>
                          <a:pt x="35360" y="12144"/>
                          <a:pt x="37900" y="11890"/>
                        </a:cubicBezTo>
                        <a:cubicBezTo>
                          <a:pt x="38027" y="11890"/>
                          <a:pt x="41837" y="11001"/>
                          <a:pt x="42345" y="13414"/>
                        </a:cubicBezTo>
                        <a:cubicBezTo>
                          <a:pt x="42472" y="14684"/>
                          <a:pt x="43615" y="18621"/>
                          <a:pt x="41202" y="19002"/>
                        </a:cubicBezTo>
                        <a:cubicBezTo>
                          <a:pt x="41202" y="19002"/>
                          <a:pt x="38789" y="19383"/>
                          <a:pt x="36884" y="20653"/>
                        </a:cubicBezTo>
                        <a:cubicBezTo>
                          <a:pt x="34090" y="22939"/>
                          <a:pt x="37011" y="32845"/>
                          <a:pt x="26343" y="41861"/>
                        </a:cubicBezTo>
                        <a:cubicBezTo>
                          <a:pt x="23422" y="44275"/>
                          <a:pt x="17453" y="44783"/>
                          <a:pt x="14659" y="39322"/>
                        </a:cubicBezTo>
                        <a:cubicBezTo>
                          <a:pt x="13897" y="38052"/>
                          <a:pt x="8309" y="24082"/>
                          <a:pt x="8309" y="24082"/>
                        </a:cubicBezTo>
                        <a:cubicBezTo>
                          <a:pt x="8309" y="24082"/>
                          <a:pt x="7801" y="21160"/>
                          <a:pt x="5769" y="21669"/>
                        </a:cubicBezTo>
                        <a:cubicBezTo>
                          <a:pt x="3737" y="22177"/>
                          <a:pt x="2594" y="23320"/>
                          <a:pt x="1451" y="21288"/>
                        </a:cubicBezTo>
                        <a:cubicBezTo>
                          <a:pt x="689" y="19764"/>
                          <a:pt x="181" y="17985"/>
                          <a:pt x="181" y="17985"/>
                        </a:cubicBezTo>
                        <a:cubicBezTo>
                          <a:pt x="181" y="17985"/>
                          <a:pt x="-708" y="16080"/>
                          <a:pt x="1451" y="15191"/>
                        </a:cubicBezTo>
                        <a:cubicBezTo>
                          <a:pt x="4372" y="13795"/>
                          <a:pt x="3610" y="14429"/>
                          <a:pt x="3356" y="1265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53960BB-D7E1-4A7E-8FB5-C299074EDF8A}"/>
                      </a:ext>
                    </a:extLst>
                  </p:cNvPr>
                  <p:cNvSpPr/>
                  <p:nvPr/>
                </p:nvSpPr>
                <p:spPr>
                  <a:xfrm>
                    <a:off x="827808" y="4504307"/>
                    <a:ext cx="44449" cy="44309"/>
                  </a:xfrm>
                  <a:custGeom>
                    <a:avLst/>
                    <a:gdLst>
                      <a:gd name="connsiteX0" fmla="*/ 19536 w 44449"/>
                      <a:gd name="connsiteY0" fmla="*/ 42801 h 44309"/>
                      <a:gd name="connsiteX1" fmla="*/ 18647 w 44449"/>
                      <a:gd name="connsiteY1" fmla="*/ 41150 h 44309"/>
                      <a:gd name="connsiteX2" fmla="*/ 867 w 44449"/>
                      <a:gd name="connsiteY2" fmla="*/ 7368 h 44309"/>
                      <a:gd name="connsiteX3" fmla="*/ 994 w 44449"/>
                      <a:gd name="connsiteY3" fmla="*/ 2923 h 44309"/>
                      <a:gd name="connsiteX4" fmla="*/ 4169 w 44449"/>
                      <a:gd name="connsiteY4" fmla="*/ 510 h 44309"/>
                      <a:gd name="connsiteX5" fmla="*/ 8106 w 44449"/>
                      <a:gd name="connsiteY5" fmla="*/ 2161 h 44309"/>
                      <a:gd name="connsiteX6" fmla="*/ 14202 w 44449"/>
                      <a:gd name="connsiteY6" fmla="*/ 16258 h 44309"/>
                      <a:gd name="connsiteX7" fmla="*/ 16996 w 44449"/>
                      <a:gd name="connsiteY7" fmla="*/ 18163 h 44309"/>
                      <a:gd name="connsiteX8" fmla="*/ 18266 w 44449"/>
                      <a:gd name="connsiteY8" fmla="*/ 15750 h 44309"/>
                      <a:gd name="connsiteX9" fmla="*/ 21822 w 44449"/>
                      <a:gd name="connsiteY9" fmla="*/ 4066 h 44309"/>
                      <a:gd name="connsiteX10" fmla="*/ 24362 w 44449"/>
                      <a:gd name="connsiteY10" fmla="*/ 1526 h 44309"/>
                      <a:gd name="connsiteX11" fmla="*/ 27156 w 44449"/>
                      <a:gd name="connsiteY11" fmla="*/ 1399 h 44309"/>
                      <a:gd name="connsiteX12" fmla="*/ 30077 w 44449"/>
                      <a:gd name="connsiteY12" fmla="*/ 3304 h 44309"/>
                      <a:gd name="connsiteX13" fmla="*/ 25124 w 44449"/>
                      <a:gd name="connsiteY13" fmla="*/ 16639 h 44309"/>
                      <a:gd name="connsiteX14" fmla="*/ 27029 w 44449"/>
                      <a:gd name="connsiteY14" fmla="*/ 19433 h 44309"/>
                      <a:gd name="connsiteX15" fmla="*/ 42650 w 44449"/>
                      <a:gd name="connsiteY15" fmla="*/ 23878 h 44309"/>
                      <a:gd name="connsiteX16" fmla="*/ 44301 w 44449"/>
                      <a:gd name="connsiteY16" fmla="*/ 26799 h 44309"/>
                      <a:gd name="connsiteX17" fmla="*/ 43539 w 44449"/>
                      <a:gd name="connsiteY17" fmla="*/ 29212 h 44309"/>
                      <a:gd name="connsiteX18" fmla="*/ 39221 w 44449"/>
                      <a:gd name="connsiteY18" fmla="*/ 31244 h 44309"/>
                      <a:gd name="connsiteX19" fmla="*/ 24235 w 44449"/>
                      <a:gd name="connsiteY19" fmla="*/ 25656 h 44309"/>
                      <a:gd name="connsiteX20" fmla="*/ 22584 w 44449"/>
                      <a:gd name="connsiteY20" fmla="*/ 25656 h 44309"/>
                      <a:gd name="connsiteX21" fmla="*/ 20298 w 44449"/>
                      <a:gd name="connsiteY21" fmla="*/ 29212 h 44309"/>
                      <a:gd name="connsiteX22" fmla="*/ 24997 w 44449"/>
                      <a:gd name="connsiteY22" fmla="*/ 38991 h 44309"/>
                      <a:gd name="connsiteX23" fmla="*/ 24616 w 44449"/>
                      <a:gd name="connsiteY23" fmla="*/ 43309 h 44309"/>
                      <a:gd name="connsiteX24" fmla="*/ 19536 w 44449"/>
                      <a:gd name="connsiteY24" fmla="*/ 42801 h 4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4449" h="44309">
                        <a:moveTo>
                          <a:pt x="19536" y="42801"/>
                        </a:moveTo>
                        <a:lnTo>
                          <a:pt x="18647" y="41150"/>
                        </a:lnTo>
                        <a:lnTo>
                          <a:pt x="867" y="7368"/>
                        </a:lnTo>
                        <a:cubicBezTo>
                          <a:pt x="867" y="7368"/>
                          <a:pt x="-1165" y="4828"/>
                          <a:pt x="994" y="2923"/>
                        </a:cubicBezTo>
                        <a:cubicBezTo>
                          <a:pt x="3280" y="1018"/>
                          <a:pt x="4169" y="510"/>
                          <a:pt x="4169" y="510"/>
                        </a:cubicBezTo>
                        <a:cubicBezTo>
                          <a:pt x="4169" y="510"/>
                          <a:pt x="6582" y="-1395"/>
                          <a:pt x="8106" y="2161"/>
                        </a:cubicBezTo>
                        <a:cubicBezTo>
                          <a:pt x="9630" y="5463"/>
                          <a:pt x="14202" y="16258"/>
                          <a:pt x="14202" y="16258"/>
                        </a:cubicBezTo>
                        <a:cubicBezTo>
                          <a:pt x="14202" y="16258"/>
                          <a:pt x="15472" y="18671"/>
                          <a:pt x="16996" y="18163"/>
                        </a:cubicBezTo>
                        <a:cubicBezTo>
                          <a:pt x="17377" y="18036"/>
                          <a:pt x="17885" y="17020"/>
                          <a:pt x="18266" y="15750"/>
                        </a:cubicBezTo>
                        <a:cubicBezTo>
                          <a:pt x="19155" y="12829"/>
                          <a:pt x="21822" y="4066"/>
                          <a:pt x="21822" y="4066"/>
                        </a:cubicBezTo>
                        <a:cubicBezTo>
                          <a:pt x="21822" y="4066"/>
                          <a:pt x="22330" y="1653"/>
                          <a:pt x="24362" y="1526"/>
                        </a:cubicBezTo>
                        <a:cubicBezTo>
                          <a:pt x="26013" y="1399"/>
                          <a:pt x="27156" y="1399"/>
                          <a:pt x="27156" y="1399"/>
                        </a:cubicBezTo>
                        <a:cubicBezTo>
                          <a:pt x="27156" y="1399"/>
                          <a:pt x="31093" y="256"/>
                          <a:pt x="30077" y="3304"/>
                        </a:cubicBezTo>
                        <a:cubicBezTo>
                          <a:pt x="29188" y="6098"/>
                          <a:pt x="25124" y="16639"/>
                          <a:pt x="25124" y="16639"/>
                        </a:cubicBezTo>
                        <a:cubicBezTo>
                          <a:pt x="25124" y="16639"/>
                          <a:pt x="23854" y="18544"/>
                          <a:pt x="27029" y="19433"/>
                        </a:cubicBezTo>
                        <a:cubicBezTo>
                          <a:pt x="29950" y="20576"/>
                          <a:pt x="42650" y="23878"/>
                          <a:pt x="42650" y="23878"/>
                        </a:cubicBezTo>
                        <a:cubicBezTo>
                          <a:pt x="42650" y="23878"/>
                          <a:pt x="45063" y="24005"/>
                          <a:pt x="44301" y="26799"/>
                        </a:cubicBezTo>
                        <a:cubicBezTo>
                          <a:pt x="43793" y="28450"/>
                          <a:pt x="43539" y="29212"/>
                          <a:pt x="43539" y="29212"/>
                        </a:cubicBezTo>
                        <a:cubicBezTo>
                          <a:pt x="43539" y="29212"/>
                          <a:pt x="42777" y="32387"/>
                          <a:pt x="39221" y="31244"/>
                        </a:cubicBezTo>
                        <a:cubicBezTo>
                          <a:pt x="35665" y="29974"/>
                          <a:pt x="24235" y="25656"/>
                          <a:pt x="24235" y="25656"/>
                        </a:cubicBezTo>
                        <a:cubicBezTo>
                          <a:pt x="24235" y="25656"/>
                          <a:pt x="23346" y="25275"/>
                          <a:pt x="22584" y="25656"/>
                        </a:cubicBezTo>
                        <a:cubicBezTo>
                          <a:pt x="21314" y="26037"/>
                          <a:pt x="19790" y="27180"/>
                          <a:pt x="20298" y="29212"/>
                        </a:cubicBezTo>
                        <a:cubicBezTo>
                          <a:pt x="21060" y="32133"/>
                          <a:pt x="24997" y="38991"/>
                          <a:pt x="24997" y="38991"/>
                        </a:cubicBezTo>
                        <a:cubicBezTo>
                          <a:pt x="24997" y="38991"/>
                          <a:pt x="27029" y="41404"/>
                          <a:pt x="24616" y="43309"/>
                        </a:cubicBezTo>
                        <a:cubicBezTo>
                          <a:pt x="22203" y="44833"/>
                          <a:pt x="20298" y="44579"/>
                          <a:pt x="19536" y="4280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F86E8B2B-ACE6-4B76-AAD4-3F580E98D9A5}"/>
                      </a:ext>
                    </a:extLst>
                  </p:cNvPr>
                  <p:cNvSpPr/>
                  <p:nvPr/>
                </p:nvSpPr>
                <p:spPr>
                  <a:xfrm>
                    <a:off x="867928" y="4631887"/>
                    <a:ext cx="30933" cy="37910"/>
                  </a:xfrm>
                  <a:custGeom>
                    <a:avLst/>
                    <a:gdLst>
                      <a:gd name="connsiteX0" fmla="*/ 13451 w 30933"/>
                      <a:gd name="connsiteY0" fmla="*/ 56 h 37910"/>
                      <a:gd name="connsiteX1" fmla="*/ 1894 w 30933"/>
                      <a:gd name="connsiteY1" fmla="*/ 6534 h 37910"/>
                      <a:gd name="connsiteX2" fmla="*/ 2021 w 30933"/>
                      <a:gd name="connsiteY2" fmla="*/ 18979 h 37910"/>
                      <a:gd name="connsiteX3" fmla="*/ 15737 w 30933"/>
                      <a:gd name="connsiteY3" fmla="*/ 21266 h 37910"/>
                      <a:gd name="connsiteX4" fmla="*/ 22214 w 30933"/>
                      <a:gd name="connsiteY4" fmla="*/ 26218 h 37910"/>
                      <a:gd name="connsiteX5" fmla="*/ 14467 w 30933"/>
                      <a:gd name="connsiteY5" fmla="*/ 30283 h 37910"/>
                      <a:gd name="connsiteX6" fmla="*/ 9133 w 30933"/>
                      <a:gd name="connsiteY6" fmla="*/ 33458 h 37910"/>
                      <a:gd name="connsiteX7" fmla="*/ 11927 w 30933"/>
                      <a:gd name="connsiteY7" fmla="*/ 37903 h 37910"/>
                      <a:gd name="connsiteX8" fmla="*/ 28691 w 30933"/>
                      <a:gd name="connsiteY8" fmla="*/ 30283 h 37910"/>
                      <a:gd name="connsiteX9" fmla="*/ 26278 w 30933"/>
                      <a:gd name="connsiteY9" fmla="*/ 15297 h 37910"/>
                      <a:gd name="connsiteX10" fmla="*/ 10149 w 30933"/>
                      <a:gd name="connsiteY10" fmla="*/ 15423 h 37910"/>
                      <a:gd name="connsiteX11" fmla="*/ 10530 w 30933"/>
                      <a:gd name="connsiteY11" fmla="*/ 8184 h 37910"/>
                      <a:gd name="connsiteX12" fmla="*/ 17261 w 30933"/>
                      <a:gd name="connsiteY12" fmla="*/ 6915 h 37910"/>
                      <a:gd name="connsiteX13" fmla="*/ 19801 w 30933"/>
                      <a:gd name="connsiteY13" fmla="*/ 3740 h 37910"/>
                      <a:gd name="connsiteX14" fmla="*/ 17261 w 30933"/>
                      <a:gd name="connsiteY14" fmla="*/ 56 h 37910"/>
                      <a:gd name="connsiteX15" fmla="*/ 13451 w 30933"/>
                      <a:gd name="connsiteY15" fmla="*/ 56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933" h="37910">
                        <a:moveTo>
                          <a:pt x="13451" y="56"/>
                        </a:moveTo>
                        <a:cubicBezTo>
                          <a:pt x="13451" y="56"/>
                          <a:pt x="5450" y="565"/>
                          <a:pt x="1894" y="6534"/>
                        </a:cubicBezTo>
                        <a:cubicBezTo>
                          <a:pt x="-1662" y="12503"/>
                          <a:pt x="624" y="16947"/>
                          <a:pt x="2021" y="18979"/>
                        </a:cubicBezTo>
                        <a:cubicBezTo>
                          <a:pt x="4815" y="22535"/>
                          <a:pt x="10022" y="22535"/>
                          <a:pt x="15737" y="21266"/>
                        </a:cubicBezTo>
                        <a:cubicBezTo>
                          <a:pt x="21452" y="19996"/>
                          <a:pt x="23484" y="23297"/>
                          <a:pt x="22214" y="26218"/>
                        </a:cubicBezTo>
                        <a:cubicBezTo>
                          <a:pt x="20944" y="29140"/>
                          <a:pt x="17769" y="29521"/>
                          <a:pt x="14467" y="30283"/>
                        </a:cubicBezTo>
                        <a:cubicBezTo>
                          <a:pt x="11165" y="31045"/>
                          <a:pt x="9260" y="31045"/>
                          <a:pt x="9133" y="33458"/>
                        </a:cubicBezTo>
                        <a:cubicBezTo>
                          <a:pt x="9006" y="35871"/>
                          <a:pt x="9641" y="37776"/>
                          <a:pt x="11927" y="37903"/>
                        </a:cubicBezTo>
                        <a:cubicBezTo>
                          <a:pt x="14213" y="38029"/>
                          <a:pt x="24881" y="36633"/>
                          <a:pt x="28691" y="30283"/>
                        </a:cubicBezTo>
                        <a:cubicBezTo>
                          <a:pt x="32628" y="23933"/>
                          <a:pt x="31104" y="18091"/>
                          <a:pt x="26278" y="15297"/>
                        </a:cubicBezTo>
                        <a:cubicBezTo>
                          <a:pt x="20944" y="12122"/>
                          <a:pt x="15737" y="16059"/>
                          <a:pt x="10149" y="15423"/>
                        </a:cubicBezTo>
                        <a:cubicBezTo>
                          <a:pt x="7355" y="15297"/>
                          <a:pt x="5196" y="10471"/>
                          <a:pt x="10530" y="8184"/>
                        </a:cubicBezTo>
                        <a:cubicBezTo>
                          <a:pt x="13451" y="6915"/>
                          <a:pt x="17261" y="6915"/>
                          <a:pt x="17261" y="6915"/>
                        </a:cubicBezTo>
                        <a:cubicBezTo>
                          <a:pt x="17261" y="6915"/>
                          <a:pt x="20055" y="6915"/>
                          <a:pt x="19801" y="3740"/>
                        </a:cubicBezTo>
                        <a:cubicBezTo>
                          <a:pt x="19801" y="565"/>
                          <a:pt x="18658" y="56"/>
                          <a:pt x="17261" y="56"/>
                        </a:cubicBezTo>
                        <a:cubicBezTo>
                          <a:pt x="15483" y="-71"/>
                          <a:pt x="13451" y="56"/>
                          <a:pt x="13451" y="5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28E6F3DE-1DA5-4927-B019-F5C3D3BAB16D}"/>
                      </a:ext>
                    </a:extLst>
                  </p:cNvPr>
                  <p:cNvSpPr/>
                  <p:nvPr/>
                </p:nvSpPr>
                <p:spPr>
                  <a:xfrm>
                    <a:off x="642884" y="4350500"/>
                    <a:ext cx="170169" cy="101627"/>
                  </a:xfrm>
                  <a:custGeom>
                    <a:avLst/>
                    <a:gdLst>
                      <a:gd name="connsiteX0" fmla="*/ 167502 w 170169"/>
                      <a:gd name="connsiteY0" fmla="*/ 12 h 101627"/>
                      <a:gd name="connsiteX1" fmla="*/ 157977 w 170169"/>
                      <a:gd name="connsiteY1" fmla="*/ 774 h 101627"/>
                      <a:gd name="connsiteX2" fmla="*/ 155945 w 170169"/>
                      <a:gd name="connsiteY2" fmla="*/ 3949 h 101627"/>
                      <a:gd name="connsiteX3" fmla="*/ 155945 w 170169"/>
                      <a:gd name="connsiteY3" fmla="*/ 7505 h 101627"/>
                      <a:gd name="connsiteX4" fmla="*/ 83555 w 170169"/>
                      <a:gd name="connsiteY4" fmla="*/ 87007 h 101627"/>
                      <a:gd name="connsiteX5" fmla="*/ 12308 w 170169"/>
                      <a:gd name="connsiteY5" fmla="*/ 57543 h 101627"/>
                      <a:gd name="connsiteX6" fmla="*/ 11927 w 170169"/>
                      <a:gd name="connsiteY6" fmla="*/ 57035 h 101627"/>
                      <a:gd name="connsiteX7" fmla="*/ 8625 w 170169"/>
                      <a:gd name="connsiteY7" fmla="*/ 56908 h 101627"/>
                      <a:gd name="connsiteX8" fmla="*/ 1386 w 170169"/>
                      <a:gd name="connsiteY8" fmla="*/ 62115 h 101627"/>
                      <a:gd name="connsiteX9" fmla="*/ 624 w 170169"/>
                      <a:gd name="connsiteY9" fmla="*/ 65671 h 101627"/>
                      <a:gd name="connsiteX10" fmla="*/ 85079 w 170169"/>
                      <a:gd name="connsiteY10" fmla="*/ 101104 h 101627"/>
                      <a:gd name="connsiteX11" fmla="*/ 170169 w 170169"/>
                      <a:gd name="connsiteY11" fmla="*/ 7505 h 101627"/>
                      <a:gd name="connsiteX12" fmla="*/ 170042 w 170169"/>
                      <a:gd name="connsiteY12" fmla="*/ 2679 h 101627"/>
                      <a:gd name="connsiteX13" fmla="*/ 167502 w 170169"/>
                      <a:gd name="connsiteY13" fmla="*/ 12 h 10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0169" h="101627">
                        <a:moveTo>
                          <a:pt x="167502" y="12"/>
                        </a:moveTo>
                        <a:cubicBezTo>
                          <a:pt x="164962" y="139"/>
                          <a:pt x="160771" y="393"/>
                          <a:pt x="157977" y="774"/>
                        </a:cubicBezTo>
                        <a:cubicBezTo>
                          <a:pt x="155945" y="1155"/>
                          <a:pt x="155945" y="2425"/>
                          <a:pt x="155945" y="3949"/>
                        </a:cubicBezTo>
                        <a:cubicBezTo>
                          <a:pt x="155945" y="4457"/>
                          <a:pt x="155945" y="4711"/>
                          <a:pt x="155945" y="7505"/>
                        </a:cubicBezTo>
                        <a:cubicBezTo>
                          <a:pt x="155818" y="47764"/>
                          <a:pt x="124957" y="82562"/>
                          <a:pt x="83555" y="87007"/>
                        </a:cubicBezTo>
                        <a:cubicBezTo>
                          <a:pt x="56250" y="89801"/>
                          <a:pt x="29326" y="78625"/>
                          <a:pt x="12308" y="57543"/>
                        </a:cubicBezTo>
                        <a:cubicBezTo>
                          <a:pt x="12181" y="57416"/>
                          <a:pt x="12181" y="57162"/>
                          <a:pt x="11927" y="57035"/>
                        </a:cubicBezTo>
                        <a:cubicBezTo>
                          <a:pt x="10657" y="55384"/>
                          <a:pt x="8625" y="56908"/>
                          <a:pt x="8625" y="56908"/>
                        </a:cubicBezTo>
                        <a:cubicBezTo>
                          <a:pt x="8625" y="56908"/>
                          <a:pt x="3418" y="60591"/>
                          <a:pt x="1386" y="62115"/>
                        </a:cubicBezTo>
                        <a:cubicBezTo>
                          <a:pt x="-900" y="63639"/>
                          <a:pt x="243" y="65036"/>
                          <a:pt x="624" y="65671"/>
                        </a:cubicBezTo>
                        <a:cubicBezTo>
                          <a:pt x="20690" y="90944"/>
                          <a:pt x="52821" y="104533"/>
                          <a:pt x="85079" y="101104"/>
                        </a:cubicBezTo>
                        <a:cubicBezTo>
                          <a:pt x="133720" y="96151"/>
                          <a:pt x="170169" y="55003"/>
                          <a:pt x="170169" y="7505"/>
                        </a:cubicBezTo>
                        <a:cubicBezTo>
                          <a:pt x="170169" y="4203"/>
                          <a:pt x="170169" y="3441"/>
                          <a:pt x="170042" y="2679"/>
                        </a:cubicBezTo>
                        <a:cubicBezTo>
                          <a:pt x="170169" y="774"/>
                          <a:pt x="169534" y="-115"/>
                          <a:pt x="167502" y="1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E3F69576-464D-4521-BC27-D8D5F38FEE61}"/>
                      </a:ext>
                    </a:extLst>
                  </p:cNvPr>
                  <p:cNvSpPr/>
                  <p:nvPr/>
                </p:nvSpPr>
                <p:spPr>
                  <a:xfrm>
                    <a:off x="562620" y="4428621"/>
                    <a:ext cx="82409" cy="99551"/>
                  </a:xfrm>
                  <a:custGeom>
                    <a:avLst/>
                    <a:gdLst>
                      <a:gd name="connsiteX0" fmla="*/ 13451 w 82409"/>
                      <a:gd name="connsiteY0" fmla="*/ 60447 h 99551"/>
                      <a:gd name="connsiteX1" fmla="*/ 71998 w 82409"/>
                      <a:gd name="connsiteY1" fmla="*/ 2154 h 99551"/>
                      <a:gd name="connsiteX2" fmla="*/ 77713 w 82409"/>
                      <a:gd name="connsiteY2" fmla="*/ 884 h 99551"/>
                      <a:gd name="connsiteX3" fmla="*/ 81269 w 82409"/>
                      <a:gd name="connsiteY3" fmla="*/ 4186 h 99551"/>
                      <a:gd name="connsiteX4" fmla="*/ 79364 w 82409"/>
                      <a:gd name="connsiteY4" fmla="*/ 11933 h 99551"/>
                      <a:gd name="connsiteX5" fmla="*/ 10911 w 82409"/>
                      <a:gd name="connsiteY5" fmla="*/ 97658 h 99551"/>
                      <a:gd name="connsiteX6" fmla="*/ 7355 w 82409"/>
                      <a:gd name="connsiteY6" fmla="*/ 99309 h 99551"/>
                      <a:gd name="connsiteX7" fmla="*/ 6974 w 82409"/>
                      <a:gd name="connsiteY7" fmla="*/ 96007 h 99551"/>
                      <a:gd name="connsiteX8" fmla="*/ 35803 w 82409"/>
                      <a:gd name="connsiteY8" fmla="*/ 58669 h 99551"/>
                      <a:gd name="connsiteX9" fmla="*/ 36311 w 82409"/>
                      <a:gd name="connsiteY9" fmla="*/ 55748 h 99551"/>
                      <a:gd name="connsiteX10" fmla="*/ 33898 w 82409"/>
                      <a:gd name="connsiteY10" fmla="*/ 56891 h 99551"/>
                      <a:gd name="connsiteX11" fmla="*/ 4942 w 82409"/>
                      <a:gd name="connsiteY11" fmla="*/ 89911 h 99551"/>
                      <a:gd name="connsiteX12" fmla="*/ 497 w 82409"/>
                      <a:gd name="connsiteY12" fmla="*/ 91435 h 99551"/>
                      <a:gd name="connsiteX13" fmla="*/ 1640 w 82409"/>
                      <a:gd name="connsiteY13" fmla="*/ 86990 h 99551"/>
                      <a:gd name="connsiteX14" fmla="*/ 26151 w 82409"/>
                      <a:gd name="connsiteY14" fmla="*/ 58161 h 99551"/>
                      <a:gd name="connsiteX15" fmla="*/ 27040 w 82409"/>
                      <a:gd name="connsiteY15" fmla="*/ 54859 h 99551"/>
                      <a:gd name="connsiteX16" fmla="*/ 24246 w 82409"/>
                      <a:gd name="connsiteY16" fmla="*/ 56129 h 99551"/>
                      <a:gd name="connsiteX17" fmla="*/ 15102 w 82409"/>
                      <a:gd name="connsiteY17" fmla="*/ 63876 h 99551"/>
                      <a:gd name="connsiteX18" fmla="*/ 11165 w 82409"/>
                      <a:gd name="connsiteY18" fmla="*/ 65146 h 99551"/>
                      <a:gd name="connsiteX19" fmla="*/ 13451 w 82409"/>
                      <a:gd name="connsiteY19" fmla="*/ 60447 h 99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2409" h="99551">
                        <a:moveTo>
                          <a:pt x="13451" y="60447"/>
                        </a:moveTo>
                        <a:cubicBezTo>
                          <a:pt x="22341" y="50668"/>
                          <a:pt x="58536" y="12695"/>
                          <a:pt x="71998" y="2154"/>
                        </a:cubicBezTo>
                        <a:cubicBezTo>
                          <a:pt x="74284" y="503"/>
                          <a:pt x="75935" y="-1021"/>
                          <a:pt x="77713" y="884"/>
                        </a:cubicBezTo>
                        <a:cubicBezTo>
                          <a:pt x="79618" y="2789"/>
                          <a:pt x="79364" y="2535"/>
                          <a:pt x="81269" y="4186"/>
                        </a:cubicBezTo>
                        <a:cubicBezTo>
                          <a:pt x="83174" y="5838"/>
                          <a:pt x="82793" y="7488"/>
                          <a:pt x="79364" y="11933"/>
                        </a:cubicBezTo>
                        <a:cubicBezTo>
                          <a:pt x="70855" y="23236"/>
                          <a:pt x="21452" y="83434"/>
                          <a:pt x="10911" y="97658"/>
                        </a:cubicBezTo>
                        <a:cubicBezTo>
                          <a:pt x="9641" y="99309"/>
                          <a:pt x="9006" y="99944"/>
                          <a:pt x="7355" y="99309"/>
                        </a:cubicBezTo>
                        <a:cubicBezTo>
                          <a:pt x="5831" y="98801"/>
                          <a:pt x="6212" y="97277"/>
                          <a:pt x="6974" y="96007"/>
                        </a:cubicBezTo>
                        <a:cubicBezTo>
                          <a:pt x="8244" y="93975"/>
                          <a:pt x="34406" y="60320"/>
                          <a:pt x="35803" y="58669"/>
                        </a:cubicBezTo>
                        <a:cubicBezTo>
                          <a:pt x="37073" y="56638"/>
                          <a:pt x="36692" y="56129"/>
                          <a:pt x="36311" y="55748"/>
                        </a:cubicBezTo>
                        <a:cubicBezTo>
                          <a:pt x="35930" y="55367"/>
                          <a:pt x="35168" y="55621"/>
                          <a:pt x="33898" y="56891"/>
                        </a:cubicBezTo>
                        <a:cubicBezTo>
                          <a:pt x="29199" y="61844"/>
                          <a:pt x="6847" y="87879"/>
                          <a:pt x="4942" y="89911"/>
                        </a:cubicBezTo>
                        <a:cubicBezTo>
                          <a:pt x="3672" y="91435"/>
                          <a:pt x="1767" y="92451"/>
                          <a:pt x="497" y="91435"/>
                        </a:cubicBezTo>
                        <a:cubicBezTo>
                          <a:pt x="-646" y="90546"/>
                          <a:pt x="370" y="88641"/>
                          <a:pt x="1640" y="86990"/>
                        </a:cubicBezTo>
                        <a:cubicBezTo>
                          <a:pt x="6085" y="81657"/>
                          <a:pt x="19674" y="65782"/>
                          <a:pt x="26151" y="58161"/>
                        </a:cubicBezTo>
                        <a:cubicBezTo>
                          <a:pt x="27675" y="56257"/>
                          <a:pt x="27675" y="54986"/>
                          <a:pt x="27040" y="54859"/>
                        </a:cubicBezTo>
                        <a:cubicBezTo>
                          <a:pt x="26532" y="54732"/>
                          <a:pt x="25897" y="54859"/>
                          <a:pt x="24246" y="56129"/>
                        </a:cubicBezTo>
                        <a:cubicBezTo>
                          <a:pt x="21071" y="58923"/>
                          <a:pt x="17769" y="61717"/>
                          <a:pt x="15102" y="63876"/>
                        </a:cubicBezTo>
                        <a:cubicBezTo>
                          <a:pt x="13451" y="65527"/>
                          <a:pt x="12181" y="65908"/>
                          <a:pt x="11165" y="65146"/>
                        </a:cubicBezTo>
                        <a:cubicBezTo>
                          <a:pt x="9768" y="64892"/>
                          <a:pt x="11419" y="62860"/>
                          <a:pt x="13451" y="6044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0" name="Kombinationstegning: figur 159">
                    <a:extLst>
                      <a:ext uri="{FF2B5EF4-FFF2-40B4-BE49-F238E27FC236}">
                        <a16:creationId xmlns:a16="http://schemas.microsoft.com/office/drawing/2014/main" id="{49377C39-69CB-4A6C-A845-C4763B12DCFB}"/>
                      </a:ext>
                    </a:extLst>
                  </p:cNvPr>
                  <p:cNvSpPr/>
                  <p:nvPr/>
                </p:nvSpPr>
                <p:spPr>
                  <a:xfrm>
                    <a:off x="611257" y="4449023"/>
                    <a:ext cx="62245" cy="67744"/>
                  </a:xfrm>
                  <a:custGeom>
                    <a:avLst/>
                    <a:gdLst>
                      <a:gd name="connsiteX0" fmla="*/ 2025 w 62245"/>
                      <a:gd name="connsiteY0" fmla="*/ 62905 h 67744"/>
                      <a:gd name="connsiteX1" fmla="*/ 50666 w 62245"/>
                      <a:gd name="connsiteY1" fmla="*/ 2199 h 67744"/>
                      <a:gd name="connsiteX2" fmla="*/ 54730 w 62245"/>
                      <a:gd name="connsiteY2" fmla="*/ 294 h 67744"/>
                      <a:gd name="connsiteX3" fmla="*/ 60699 w 62245"/>
                      <a:gd name="connsiteY3" fmla="*/ 3596 h 67744"/>
                      <a:gd name="connsiteX4" fmla="*/ 61588 w 62245"/>
                      <a:gd name="connsiteY4" fmla="*/ 8041 h 67744"/>
                      <a:gd name="connsiteX5" fmla="*/ 36696 w 62245"/>
                      <a:gd name="connsiteY5" fmla="*/ 53761 h 67744"/>
                      <a:gd name="connsiteX6" fmla="*/ 33521 w 62245"/>
                      <a:gd name="connsiteY6" fmla="*/ 55666 h 67744"/>
                      <a:gd name="connsiteX7" fmla="*/ 32759 w 62245"/>
                      <a:gd name="connsiteY7" fmla="*/ 52872 h 67744"/>
                      <a:gd name="connsiteX8" fmla="*/ 37077 w 62245"/>
                      <a:gd name="connsiteY8" fmla="*/ 42077 h 67744"/>
                      <a:gd name="connsiteX9" fmla="*/ 36569 w 62245"/>
                      <a:gd name="connsiteY9" fmla="*/ 40553 h 67744"/>
                      <a:gd name="connsiteX10" fmla="*/ 34537 w 62245"/>
                      <a:gd name="connsiteY10" fmla="*/ 41696 h 67744"/>
                      <a:gd name="connsiteX11" fmla="*/ 22599 w 62245"/>
                      <a:gd name="connsiteY11" fmla="*/ 58714 h 67744"/>
                      <a:gd name="connsiteX12" fmla="*/ 18662 w 62245"/>
                      <a:gd name="connsiteY12" fmla="*/ 61000 h 67744"/>
                      <a:gd name="connsiteX13" fmla="*/ 18662 w 62245"/>
                      <a:gd name="connsiteY13" fmla="*/ 56174 h 67744"/>
                      <a:gd name="connsiteX14" fmla="*/ 30219 w 62245"/>
                      <a:gd name="connsiteY14" fmla="*/ 38521 h 67744"/>
                      <a:gd name="connsiteX15" fmla="*/ 30346 w 62245"/>
                      <a:gd name="connsiteY15" fmla="*/ 36235 h 67744"/>
                      <a:gd name="connsiteX16" fmla="*/ 28060 w 62245"/>
                      <a:gd name="connsiteY16" fmla="*/ 37378 h 67744"/>
                      <a:gd name="connsiteX17" fmla="*/ 5581 w 62245"/>
                      <a:gd name="connsiteY17" fmla="*/ 65191 h 67744"/>
                      <a:gd name="connsiteX18" fmla="*/ 1136 w 62245"/>
                      <a:gd name="connsiteY18" fmla="*/ 67604 h 67744"/>
                      <a:gd name="connsiteX19" fmla="*/ 2025 w 62245"/>
                      <a:gd name="connsiteY19" fmla="*/ 62905 h 6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2245" h="67744">
                        <a:moveTo>
                          <a:pt x="2025" y="62905"/>
                        </a:moveTo>
                        <a:cubicBezTo>
                          <a:pt x="16884" y="43601"/>
                          <a:pt x="39744" y="15153"/>
                          <a:pt x="50666" y="2199"/>
                        </a:cubicBezTo>
                        <a:cubicBezTo>
                          <a:pt x="51809" y="675"/>
                          <a:pt x="53079" y="-595"/>
                          <a:pt x="54730" y="294"/>
                        </a:cubicBezTo>
                        <a:cubicBezTo>
                          <a:pt x="56635" y="1183"/>
                          <a:pt x="59937" y="3215"/>
                          <a:pt x="60699" y="3596"/>
                        </a:cubicBezTo>
                        <a:cubicBezTo>
                          <a:pt x="62350" y="4358"/>
                          <a:pt x="62731" y="5628"/>
                          <a:pt x="61588" y="8041"/>
                        </a:cubicBezTo>
                        <a:cubicBezTo>
                          <a:pt x="59683" y="11724"/>
                          <a:pt x="37458" y="52364"/>
                          <a:pt x="36696" y="53761"/>
                        </a:cubicBezTo>
                        <a:cubicBezTo>
                          <a:pt x="36188" y="54650"/>
                          <a:pt x="35172" y="55793"/>
                          <a:pt x="33521" y="55666"/>
                        </a:cubicBezTo>
                        <a:cubicBezTo>
                          <a:pt x="32251" y="55539"/>
                          <a:pt x="31997" y="54523"/>
                          <a:pt x="32759" y="52872"/>
                        </a:cubicBezTo>
                        <a:cubicBezTo>
                          <a:pt x="33267" y="51602"/>
                          <a:pt x="36823" y="42458"/>
                          <a:pt x="37077" y="42077"/>
                        </a:cubicBezTo>
                        <a:cubicBezTo>
                          <a:pt x="37204" y="41696"/>
                          <a:pt x="37458" y="40934"/>
                          <a:pt x="36569" y="40553"/>
                        </a:cubicBezTo>
                        <a:cubicBezTo>
                          <a:pt x="35680" y="40172"/>
                          <a:pt x="34918" y="40934"/>
                          <a:pt x="34537" y="41696"/>
                        </a:cubicBezTo>
                        <a:cubicBezTo>
                          <a:pt x="34156" y="42204"/>
                          <a:pt x="23361" y="57698"/>
                          <a:pt x="22599" y="58714"/>
                        </a:cubicBezTo>
                        <a:cubicBezTo>
                          <a:pt x="21456" y="60619"/>
                          <a:pt x="20186" y="61254"/>
                          <a:pt x="18662" y="61000"/>
                        </a:cubicBezTo>
                        <a:cubicBezTo>
                          <a:pt x="16757" y="60619"/>
                          <a:pt x="17011" y="58714"/>
                          <a:pt x="18662" y="56174"/>
                        </a:cubicBezTo>
                        <a:cubicBezTo>
                          <a:pt x="19805" y="54523"/>
                          <a:pt x="30219" y="38521"/>
                          <a:pt x="30219" y="38521"/>
                        </a:cubicBezTo>
                        <a:cubicBezTo>
                          <a:pt x="30219" y="38521"/>
                          <a:pt x="31362" y="36997"/>
                          <a:pt x="30346" y="36235"/>
                        </a:cubicBezTo>
                        <a:cubicBezTo>
                          <a:pt x="29457" y="35727"/>
                          <a:pt x="28314" y="36997"/>
                          <a:pt x="28060" y="37378"/>
                        </a:cubicBezTo>
                        <a:cubicBezTo>
                          <a:pt x="26409" y="39410"/>
                          <a:pt x="8248" y="62016"/>
                          <a:pt x="5581" y="65191"/>
                        </a:cubicBezTo>
                        <a:cubicBezTo>
                          <a:pt x="3930" y="67223"/>
                          <a:pt x="2787" y="68112"/>
                          <a:pt x="1136" y="67604"/>
                        </a:cubicBezTo>
                        <a:cubicBezTo>
                          <a:pt x="-388" y="67477"/>
                          <a:pt x="-642" y="66334"/>
                          <a:pt x="2025" y="6290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1" name="Kombinationstegning: figur 160">
                    <a:extLst>
                      <a:ext uri="{FF2B5EF4-FFF2-40B4-BE49-F238E27FC236}">
                        <a16:creationId xmlns:a16="http://schemas.microsoft.com/office/drawing/2014/main" id="{E835DDAE-3BFE-4667-B2AF-03A10C157390}"/>
                      </a:ext>
                    </a:extLst>
                  </p:cNvPr>
                  <p:cNvSpPr/>
                  <p:nvPr/>
                </p:nvSpPr>
                <p:spPr>
                  <a:xfrm>
                    <a:off x="690098" y="4461704"/>
                    <a:ext cx="22625" cy="33333"/>
                  </a:xfrm>
                  <a:custGeom>
                    <a:avLst/>
                    <a:gdLst>
                      <a:gd name="connsiteX0" fmla="*/ 400 w 22625"/>
                      <a:gd name="connsiteY0" fmla="*/ 28253 h 33333"/>
                      <a:gd name="connsiteX1" fmla="*/ 6878 w 22625"/>
                      <a:gd name="connsiteY1" fmla="*/ 2472 h 33333"/>
                      <a:gd name="connsiteX2" fmla="*/ 9671 w 22625"/>
                      <a:gd name="connsiteY2" fmla="*/ 59 h 33333"/>
                      <a:gd name="connsiteX3" fmla="*/ 19832 w 22625"/>
                      <a:gd name="connsiteY3" fmla="*/ 1202 h 33333"/>
                      <a:gd name="connsiteX4" fmla="*/ 22625 w 22625"/>
                      <a:gd name="connsiteY4" fmla="*/ 4504 h 33333"/>
                      <a:gd name="connsiteX5" fmla="*/ 22244 w 22625"/>
                      <a:gd name="connsiteY5" fmla="*/ 28888 h 33333"/>
                      <a:gd name="connsiteX6" fmla="*/ 19958 w 22625"/>
                      <a:gd name="connsiteY6" fmla="*/ 32952 h 33333"/>
                      <a:gd name="connsiteX7" fmla="*/ 17926 w 22625"/>
                      <a:gd name="connsiteY7" fmla="*/ 29396 h 33333"/>
                      <a:gd name="connsiteX8" fmla="*/ 17164 w 22625"/>
                      <a:gd name="connsiteY8" fmla="*/ 22157 h 33333"/>
                      <a:gd name="connsiteX9" fmla="*/ 16021 w 22625"/>
                      <a:gd name="connsiteY9" fmla="*/ 20252 h 33333"/>
                      <a:gd name="connsiteX10" fmla="*/ 14497 w 22625"/>
                      <a:gd name="connsiteY10" fmla="*/ 22157 h 33333"/>
                      <a:gd name="connsiteX11" fmla="*/ 12593 w 22625"/>
                      <a:gd name="connsiteY11" fmla="*/ 30539 h 33333"/>
                      <a:gd name="connsiteX12" fmla="*/ 10053 w 22625"/>
                      <a:gd name="connsiteY12" fmla="*/ 33333 h 33333"/>
                      <a:gd name="connsiteX13" fmla="*/ 8782 w 22625"/>
                      <a:gd name="connsiteY13" fmla="*/ 30031 h 33333"/>
                      <a:gd name="connsiteX14" fmla="*/ 9544 w 22625"/>
                      <a:gd name="connsiteY14" fmla="*/ 22030 h 33333"/>
                      <a:gd name="connsiteX15" fmla="*/ 8782 w 22625"/>
                      <a:gd name="connsiteY15" fmla="*/ 19744 h 33333"/>
                      <a:gd name="connsiteX16" fmla="*/ 7258 w 22625"/>
                      <a:gd name="connsiteY16" fmla="*/ 21014 h 33333"/>
                      <a:gd name="connsiteX17" fmla="*/ 3575 w 22625"/>
                      <a:gd name="connsiteY17" fmla="*/ 29777 h 33333"/>
                      <a:gd name="connsiteX18" fmla="*/ 1289 w 22625"/>
                      <a:gd name="connsiteY18" fmla="*/ 31682 h 33333"/>
                      <a:gd name="connsiteX19" fmla="*/ 400 w 22625"/>
                      <a:gd name="connsiteY19" fmla="*/ 28253 h 3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2625" h="33333">
                        <a:moveTo>
                          <a:pt x="400" y="28253"/>
                        </a:moveTo>
                        <a:cubicBezTo>
                          <a:pt x="528" y="27491"/>
                          <a:pt x="6878" y="2472"/>
                          <a:pt x="6878" y="2472"/>
                        </a:cubicBezTo>
                        <a:cubicBezTo>
                          <a:pt x="6878" y="2472"/>
                          <a:pt x="7258" y="-449"/>
                          <a:pt x="9671" y="59"/>
                        </a:cubicBezTo>
                        <a:cubicBezTo>
                          <a:pt x="11957" y="440"/>
                          <a:pt x="19196" y="1202"/>
                          <a:pt x="19832" y="1202"/>
                        </a:cubicBezTo>
                        <a:cubicBezTo>
                          <a:pt x="21482" y="1329"/>
                          <a:pt x="22625" y="1964"/>
                          <a:pt x="22625" y="4504"/>
                        </a:cubicBezTo>
                        <a:cubicBezTo>
                          <a:pt x="22498" y="8441"/>
                          <a:pt x="22244" y="26475"/>
                          <a:pt x="22244" y="28888"/>
                        </a:cubicBezTo>
                        <a:cubicBezTo>
                          <a:pt x="22244" y="31428"/>
                          <a:pt x="21864" y="32571"/>
                          <a:pt x="19958" y="32952"/>
                        </a:cubicBezTo>
                        <a:cubicBezTo>
                          <a:pt x="18815" y="33079"/>
                          <a:pt x="18307" y="32571"/>
                          <a:pt x="17926" y="29396"/>
                        </a:cubicBezTo>
                        <a:cubicBezTo>
                          <a:pt x="17800" y="27745"/>
                          <a:pt x="17164" y="23046"/>
                          <a:pt x="17164" y="22157"/>
                        </a:cubicBezTo>
                        <a:cubicBezTo>
                          <a:pt x="17164" y="20887"/>
                          <a:pt x="16783" y="20252"/>
                          <a:pt x="16021" y="20252"/>
                        </a:cubicBezTo>
                        <a:cubicBezTo>
                          <a:pt x="15259" y="20252"/>
                          <a:pt x="14751" y="20633"/>
                          <a:pt x="14497" y="22157"/>
                        </a:cubicBezTo>
                        <a:cubicBezTo>
                          <a:pt x="14497" y="22919"/>
                          <a:pt x="12846" y="30158"/>
                          <a:pt x="12593" y="30539"/>
                        </a:cubicBezTo>
                        <a:cubicBezTo>
                          <a:pt x="12084" y="32825"/>
                          <a:pt x="11450" y="33333"/>
                          <a:pt x="10053" y="33333"/>
                        </a:cubicBezTo>
                        <a:cubicBezTo>
                          <a:pt x="8909" y="33206"/>
                          <a:pt x="8528" y="32063"/>
                          <a:pt x="8782" y="30031"/>
                        </a:cubicBezTo>
                        <a:cubicBezTo>
                          <a:pt x="8909" y="28888"/>
                          <a:pt x="9544" y="22792"/>
                          <a:pt x="9544" y="22030"/>
                        </a:cubicBezTo>
                        <a:cubicBezTo>
                          <a:pt x="9671" y="21522"/>
                          <a:pt x="9671" y="19998"/>
                          <a:pt x="8782" y="19744"/>
                        </a:cubicBezTo>
                        <a:cubicBezTo>
                          <a:pt x="7639" y="19617"/>
                          <a:pt x="7639" y="20252"/>
                          <a:pt x="7258" y="21014"/>
                        </a:cubicBezTo>
                        <a:cubicBezTo>
                          <a:pt x="6750" y="22538"/>
                          <a:pt x="3957" y="28761"/>
                          <a:pt x="3575" y="29777"/>
                        </a:cubicBezTo>
                        <a:cubicBezTo>
                          <a:pt x="2686" y="31682"/>
                          <a:pt x="2305" y="31809"/>
                          <a:pt x="1289" y="31682"/>
                        </a:cubicBezTo>
                        <a:cubicBezTo>
                          <a:pt x="-235" y="31174"/>
                          <a:pt x="-235" y="30285"/>
                          <a:pt x="400" y="2825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2" name="Kombinationstegning: figur 161">
                    <a:extLst>
                      <a:ext uri="{FF2B5EF4-FFF2-40B4-BE49-F238E27FC236}">
                        <a16:creationId xmlns:a16="http://schemas.microsoft.com/office/drawing/2014/main" id="{F0D031A5-A9FC-42AC-B214-3AD803220FD5}"/>
                      </a:ext>
                    </a:extLst>
                  </p:cNvPr>
                  <p:cNvSpPr/>
                  <p:nvPr/>
                </p:nvSpPr>
                <p:spPr>
                  <a:xfrm>
                    <a:off x="744310" y="4456312"/>
                    <a:ext cx="32635" cy="50631"/>
                  </a:xfrm>
                  <a:custGeom>
                    <a:avLst/>
                    <a:gdLst>
                      <a:gd name="connsiteX0" fmla="*/ 4990 w 32635"/>
                      <a:gd name="connsiteY0" fmla="*/ 43806 h 50631"/>
                      <a:gd name="connsiteX1" fmla="*/ 37 w 32635"/>
                      <a:gd name="connsiteY1" fmla="*/ 6341 h 50631"/>
                      <a:gd name="connsiteX2" fmla="*/ 1688 w 32635"/>
                      <a:gd name="connsiteY2" fmla="*/ 3166 h 50631"/>
                      <a:gd name="connsiteX3" fmla="*/ 11213 w 32635"/>
                      <a:gd name="connsiteY3" fmla="*/ 245 h 50631"/>
                      <a:gd name="connsiteX4" fmla="*/ 14515 w 32635"/>
                      <a:gd name="connsiteY4" fmla="*/ 2150 h 50631"/>
                      <a:gd name="connsiteX5" fmla="*/ 32295 w 32635"/>
                      <a:gd name="connsiteY5" fmla="*/ 47234 h 50631"/>
                      <a:gd name="connsiteX6" fmla="*/ 31533 w 32635"/>
                      <a:gd name="connsiteY6" fmla="*/ 50537 h 50631"/>
                      <a:gd name="connsiteX7" fmla="*/ 28231 w 32635"/>
                      <a:gd name="connsiteY7" fmla="*/ 48505 h 50631"/>
                      <a:gd name="connsiteX8" fmla="*/ 19341 w 32635"/>
                      <a:gd name="connsiteY8" fmla="*/ 28947 h 50631"/>
                      <a:gd name="connsiteX9" fmla="*/ 17817 w 32635"/>
                      <a:gd name="connsiteY9" fmla="*/ 27804 h 50631"/>
                      <a:gd name="connsiteX10" fmla="*/ 17309 w 32635"/>
                      <a:gd name="connsiteY10" fmla="*/ 30090 h 50631"/>
                      <a:gd name="connsiteX11" fmla="*/ 20230 w 32635"/>
                      <a:gd name="connsiteY11" fmla="*/ 46981 h 50631"/>
                      <a:gd name="connsiteX12" fmla="*/ 18579 w 32635"/>
                      <a:gd name="connsiteY12" fmla="*/ 50156 h 50631"/>
                      <a:gd name="connsiteX13" fmla="*/ 16039 w 32635"/>
                      <a:gd name="connsiteY13" fmla="*/ 47870 h 50631"/>
                      <a:gd name="connsiteX14" fmla="*/ 9943 w 32635"/>
                      <a:gd name="connsiteY14" fmla="*/ 21454 h 50631"/>
                      <a:gd name="connsiteX15" fmla="*/ 8419 w 32635"/>
                      <a:gd name="connsiteY15" fmla="*/ 20311 h 50631"/>
                      <a:gd name="connsiteX16" fmla="*/ 7657 w 32635"/>
                      <a:gd name="connsiteY16" fmla="*/ 22216 h 50631"/>
                      <a:gd name="connsiteX17" fmla="*/ 9308 w 32635"/>
                      <a:gd name="connsiteY17" fmla="*/ 43806 h 50631"/>
                      <a:gd name="connsiteX18" fmla="*/ 7276 w 32635"/>
                      <a:gd name="connsiteY18" fmla="*/ 46092 h 50631"/>
                      <a:gd name="connsiteX19" fmla="*/ 4990 w 32635"/>
                      <a:gd name="connsiteY19" fmla="*/ 43806 h 5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635" h="50631">
                        <a:moveTo>
                          <a:pt x="4990" y="43806"/>
                        </a:moveTo>
                        <a:cubicBezTo>
                          <a:pt x="4863" y="42663"/>
                          <a:pt x="672" y="11675"/>
                          <a:pt x="37" y="6341"/>
                        </a:cubicBezTo>
                        <a:cubicBezTo>
                          <a:pt x="-90" y="4436"/>
                          <a:pt x="37" y="3801"/>
                          <a:pt x="1688" y="3166"/>
                        </a:cubicBezTo>
                        <a:cubicBezTo>
                          <a:pt x="6006" y="2023"/>
                          <a:pt x="7403" y="1515"/>
                          <a:pt x="11213" y="245"/>
                        </a:cubicBezTo>
                        <a:cubicBezTo>
                          <a:pt x="12737" y="-263"/>
                          <a:pt x="13753" y="-136"/>
                          <a:pt x="14515" y="2150"/>
                        </a:cubicBezTo>
                        <a:cubicBezTo>
                          <a:pt x="17817" y="10659"/>
                          <a:pt x="29374" y="39234"/>
                          <a:pt x="32295" y="47234"/>
                        </a:cubicBezTo>
                        <a:cubicBezTo>
                          <a:pt x="32676" y="48378"/>
                          <a:pt x="33057" y="50029"/>
                          <a:pt x="31533" y="50537"/>
                        </a:cubicBezTo>
                        <a:cubicBezTo>
                          <a:pt x="30009" y="51045"/>
                          <a:pt x="28739" y="49394"/>
                          <a:pt x="28231" y="48505"/>
                        </a:cubicBezTo>
                        <a:cubicBezTo>
                          <a:pt x="27850" y="47743"/>
                          <a:pt x="19468" y="29328"/>
                          <a:pt x="19341" y="28947"/>
                        </a:cubicBezTo>
                        <a:cubicBezTo>
                          <a:pt x="19214" y="28820"/>
                          <a:pt x="19214" y="27423"/>
                          <a:pt x="17817" y="27804"/>
                        </a:cubicBezTo>
                        <a:cubicBezTo>
                          <a:pt x="16547" y="28184"/>
                          <a:pt x="17309" y="29455"/>
                          <a:pt x="17309" y="30090"/>
                        </a:cubicBezTo>
                        <a:cubicBezTo>
                          <a:pt x="17309" y="30725"/>
                          <a:pt x="20230" y="46981"/>
                          <a:pt x="20230" y="46981"/>
                        </a:cubicBezTo>
                        <a:cubicBezTo>
                          <a:pt x="20230" y="46981"/>
                          <a:pt x="20992" y="49775"/>
                          <a:pt x="18579" y="50156"/>
                        </a:cubicBezTo>
                        <a:cubicBezTo>
                          <a:pt x="16547" y="50283"/>
                          <a:pt x="16166" y="48632"/>
                          <a:pt x="16039" y="47870"/>
                        </a:cubicBezTo>
                        <a:cubicBezTo>
                          <a:pt x="15912" y="47108"/>
                          <a:pt x="9943" y="22216"/>
                          <a:pt x="9943" y="21454"/>
                        </a:cubicBezTo>
                        <a:cubicBezTo>
                          <a:pt x="9816" y="20946"/>
                          <a:pt x="9562" y="19930"/>
                          <a:pt x="8419" y="20311"/>
                        </a:cubicBezTo>
                        <a:cubicBezTo>
                          <a:pt x="7530" y="20438"/>
                          <a:pt x="7530" y="21581"/>
                          <a:pt x="7657" y="22216"/>
                        </a:cubicBezTo>
                        <a:cubicBezTo>
                          <a:pt x="7657" y="22724"/>
                          <a:pt x="9308" y="43806"/>
                          <a:pt x="9308" y="43806"/>
                        </a:cubicBezTo>
                        <a:cubicBezTo>
                          <a:pt x="9308" y="43806"/>
                          <a:pt x="9435" y="45838"/>
                          <a:pt x="7276" y="46092"/>
                        </a:cubicBezTo>
                        <a:cubicBezTo>
                          <a:pt x="5625" y="45965"/>
                          <a:pt x="5244" y="45330"/>
                          <a:pt x="4990" y="4380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3" name="Kombinationstegning: figur 162">
                    <a:extLst>
                      <a:ext uri="{FF2B5EF4-FFF2-40B4-BE49-F238E27FC236}">
                        <a16:creationId xmlns:a16="http://schemas.microsoft.com/office/drawing/2014/main" id="{58CD5986-8B73-4BF4-BFF5-140FC76F7A26}"/>
                      </a:ext>
                    </a:extLst>
                  </p:cNvPr>
                  <p:cNvSpPr/>
                  <p:nvPr/>
                </p:nvSpPr>
                <p:spPr>
                  <a:xfrm>
                    <a:off x="783270" y="4429344"/>
                    <a:ext cx="47424" cy="33476"/>
                  </a:xfrm>
                  <a:custGeom>
                    <a:avLst/>
                    <a:gdLst>
                      <a:gd name="connsiteX0" fmla="*/ 26608 w 47424"/>
                      <a:gd name="connsiteY0" fmla="*/ 32928 h 33476"/>
                      <a:gd name="connsiteX1" fmla="*/ 1335 w 47424"/>
                      <a:gd name="connsiteY1" fmla="*/ 14767 h 33476"/>
                      <a:gd name="connsiteX2" fmla="*/ 1335 w 47424"/>
                      <a:gd name="connsiteY2" fmla="*/ 10449 h 33476"/>
                      <a:gd name="connsiteX3" fmla="*/ 11749 w 47424"/>
                      <a:gd name="connsiteY3" fmla="*/ 797 h 33476"/>
                      <a:gd name="connsiteX4" fmla="*/ 16575 w 47424"/>
                      <a:gd name="connsiteY4" fmla="*/ 670 h 33476"/>
                      <a:gd name="connsiteX5" fmla="*/ 45531 w 47424"/>
                      <a:gd name="connsiteY5" fmla="*/ 16037 h 33476"/>
                      <a:gd name="connsiteX6" fmla="*/ 47055 w 47424"/>
                      <a:gd name="connsiteY6" fmla="*/ 19339 h 33476"/>
                      <a:gd name="connsiteX7" fmla="*/ 41848 w 47424"/>
                      <a:gd name="connsiteY7" fmla="*/ 19212 h 33476"/>
                      <a:gd name="connsiteX8" fmla="*/ 30164 w 47424"/>
                      <a:gd name="connsiteY8" fmla="*/ 14767 h 33476"/>
                      <a:gd name="connsiteX9" fmla="*/ 28132 w 47424"/>
                      <a:gd name="connsiteY9" fmla="*/ 14767 h 33476"/>
                      <a:gd name="connsiteX10" fmla="*/ 28894 w 47424"/>
                      <a:gd name="connsiteY10" fmla="*/ 16418 h 33476"/>
                      <a:gd name="connsiteX11" fmla="*/ 36895 w 47424"/>
                      <a:gd name="connsiteY11" fmla="*/ 23530 h 33476"/>
                      <a:gd name="connsiteX12" fmla="*/ 37657 w 47424"/>
                      <a:gd name="connsiteY12" fmla="*/ 26070 h 33476"/>
                      <a:gd name="connsiteX13" fmla="*/ 34355 w 47424"/>
                      <a:gd name="connsiteY13" fmla="*/ 26070 h 33476"/>
                      <a:gd name="connsiteX14" fmla="*/ 22163 w 47424"/>
                      <a:gd name="connsiteY14" fmla="*/ 19212 h 33476"/>
                      <a:gd name="connsiteX15" fmla="*/ 20131 w 47424"/>
                      <a:gd name="connsiteY15" fmla="*/ 19339 h 33476"/>
                      <a:gd name="connsiteX16" fmla="*/ 21020 w 47424"/>
                      <a:gd name="connsiteY16" fmla="*/ 21371 h 33476"/>
                      <a:gd name="connsiteX17" fmla="*/ 28386 w 47424"/>
                      <a:gd name="connsiteY17" fmla="*/ 29753 h 33476"/>
                      <a:gd name="connsiteX18" fmla="*/ 29148 w 47424"/>
                      <a:gd name="connsiteY18" fmla="*/ 32928 h 33476"/>
                      <a:gd name="connsiteX19" fmla="*/ 26608 w 47424"/>
                      <a:gd name="connsiteY19" fmla="*/ 32928 h 33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424" h="33476">
                        <a:moveTo>
                          <a:pt x="26608" y="32928"/>
                        </a:moveTo>
                        <a:cubicBezTo>
                          <a:pt x="26608" y="32928"/>
                          <a:pt x="2859" y="15910"/>
                          <a:pt x="1335" y="14767"/>
                        </a:cubicBezTo>
                        <a:cubicBezTo>
                          <a:pt x="-570" y="13243"/>
                          <a:pt x="-316" y="11846"/>
                          <a:pt x="1335" y="10449"/>
                        </a:cubicBezTo>
                        <a:cubicBezTo>
                          <a:pt x="4256" y="8163"/>
                          <a:pt x="9336" y="3210"/>
                          <a:pt x="11749" y="797"/>
                        </a:cubicBezTo>
                        <a:cubicBezTo>
                          <a:pt x="12511" y="35"/>
                          <a:pt x="14162" y="-473"/>
                          <a:pt x="16575" y="670"/>
                        </a:cubicBezTo>
                        <a:cubicBezTo>
                          <a:pt x="18861" y="1813"/>
                          <a:pt x="44261" y="15275"/>
                          <a:pt x="45531" y="16037"/>
                        </a:cubicBezTo>
                        <a:cubicBezTo>
                          <a:pt x="46801" y="16799"/>
                          <a:pt x="48071" y="18323"/>
                          <a:pt x="47055" y="19339"/>
                        </a:cubicBezTo>
                        <a:cubicBezTo>
                          <a:pt x="45785" y="20609"/>
                          <a:pt x="44515" y="20101"/>
                          <a:pt x="41848" y="19212"/>
                        </a:cubicBezTo>
                        <a:cubicBezTo>
                          <a:pt x="39435" y="18323"/>
                          <a:pt x="31434" y="15148"/>
                          <a:pt x="30164" y="14767"/>
                        </a:cubicBezTo>
                        <a:cubicBezTo>
                          <a:pt x="29275" y="14386"/>
                          <a:pt x="28513" y="14386"/>
                          <a:pt x="28132" y="14767"/>
                        </a:cubicBezTo>
                        <a:cubicBezTo>
                          <a:pt x="27751" y="15148"/>
                          <a:pt x="28005" y="15656"/>
                          <a:pt x="28894" y="16418"/>
                        </a:cubicBezTo>
                        <a:cubicBezTo>
                          <a:pt x="29656" y="16926"/>
                          <a:pt x="36133" y="22768"/>
                          <a:pt x="36895" y="23530"/>
                        </a:cubicBezTo>
                        <a:cubicBezTo>
                          <a:pt x="37657" y="24292"/>
                          <a:pt x="38419" y="25181"/>
                          <a:pt x="37657" y="26070"/>
                        </a:cubicBezTo>
                        <a:cubicBezTo>
                          <a:pt x="36895" y="26959"/>
                          <a:pt x="35625" y="26832"/>
                          <a:pt x="34355" y="26070"/>
                        </a:cubicBezTo>
                        <a:cubicBezTo>
                          <a:pt x="33847" y="25689"/>
                          <a:pt x="22671" y="19593"/>
                          <a:pt x="22163" y="19212"/>
                        </a:cubicBezTo>
                        <a:cubicBezTo>
                          <a:pt x="21655" y="18831"/>
                          <a:pt x="20639" y="18450"/>
                          <a:pt x="20131" y="19339"/>
                        </a:cubicBezTo>
                        <a:cubicBezTo>
                          <a:pt x="19750" y="20101"/>
                          <a:pt x="20258" y="20609"/>
                          <a:pt x="21020" y="21371"/>
                        </a:cubicBezTo>
                        <a:cubicBezTo>
                          <a:pt x="22671" y="23276"/>
                          <a:pt x="27878" y="28737"/>
                          <a:pt x="28386" y="29753"/>
                        </a:cubicBezTo>
                        <a:cubicBezTo>
                          <a:pt x="29656" y="31404"/>
                          <a:pt x="29529" y="32547"/>
                          <a:pt x="29148" y="32928"/>
                        </a:cubicBezTo>
                        <a:cubicBezTo>
                          <a:pt x="27878" y="33944"/>
                          <a:pt x="27878" y="33309"/>
                          <a:pt x="26608" y="3292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4" name="Kombinationstegning: figur 163">
                    <a:extLst>
                      <a:ext uri="{FF2B5EF4-FFF2-40B4-BE49-F238E27FC236}">
                        <a16:creationId xmlns:a16="http://schemas.microsoft.com/office/drawing/2014/main" id="{AF0416B5-1487-497A-BD2A-80CED294529B}"/>
                      </a:ext>
                    </a:extLst>
                  </p:cNvPr>
                  <p:cNvSpPr/>
                  <p:nvPr/>
                </p:nvSpPr>
                <p:spPr>
                  <a:xfrm>
                    <a:off x="812353" y="4395038"/>
                    <a:ext cx="83065" cy="35089"/>
                  </a:xfrm>
                  <a:custGeom>
                    <a:avLst/>
                    <a:gdLst>
                      <a:gd name="connsiteX0" fmla="*/ 1971 w 83065"/>
                      <a:gd name="connsiteY0" fmla="*/ 15036 h 35089"/>
                      <a:gd name="connsiteX1" fmla="*/ 320 w 83065"/>
                      <a:gd name="connsiteY1" fmla="*/ 11353 h 35089"/>
                      <a:gd name="connsiteX2" fmla="*/ 4765 w 83065"/>
                      <a:gd name="connsiteY2" fmla="*/ 1574 h 35089"/>
                      <a:gd name="connsiteX3" fmla="*/ 8702 w 83065"/>
                      <a:gd name="connsiteY3" fmla="*/ 304 h 35089"/>
                      <a:gd name="connsiteX4" fmla="*/ 80965 w 83065"/>
                      <a:gd name="connsiteY4" fmla="*/ 20751 h 35089"/>
                      <a:gd name="connsiteX5" fmla="*/ 82997 w 83065"/>
                      <a:gd name="connsiteY5" fmla="*/ 23291 h 35089"/>
                      <a:gd name="connsiteX6" fmla="*/ 78679 w 83065"/>
                      <a:gd name="connsiteY6" fmla="*/ 24942 h 35089"/>
                      <a:gd name="connsiteX7" fmla="*/ 39817 w 83065"/>
                      <a:gd name="connsiteY7" fmla="*/ 15290 h 35089"/>
                      <a:gd name="connsiteX8" fmla="*/ 38293 w 83065"/>
                      <a:gd name="connsiteY8" fmla="*/ 16052 h 35089"/>
                      <a:gd name="connsiteX9" fmla="*/ 39817 w 83065"/>
                      <a:gd name="connsiteY9" fmla="*/ 17703 h 35089"/>
                      <a:gd name="connsiteX10" fmla="*/ 66360 w 83065"/>
                      <a:gd name="connsiteY10" fmla="*/ 26466 h 35089"/>
                      <a:gd name="connsiteX11" fmla="*/ 68646 w 83065"/>
                      <a:gd name="connsiteY11" fmla="*/ 29641 h 35089"/>
                      <a:gd name="connsiteX12" fmla="*/ 64963 w 83065"/>
                      <a:gd name="connsiteY12" fmla="*/ 30530 h 35089"/>
                      <a:gd name="connsiteX13" fmla="*/ 45151 w 83065"/>
                      <a:gd name="connsiteY13" fmla="*/ 24942 h 35089"/>
                      <a:gd name="connsiteX14" fmla="*/ 43500 w 83065"/>
                      <a:gd name="connsiteY14" fmla="*/ 25450 h 35089"/>
                      <a:gd name="connsiteX15" fmla="*/ 45024 w 83065"/>
                      <a:gd name="connsiteY15" fmla="*/ 27101 h 35089"/>
                      <a:gd name="connsiteX16" fmla="*/ 52644 w 83065"/>
                      <a:gd name="connsiteY16" fmla="*/ 31165 h 35089"/>
                      <a:gd name="connsiteX17" fmla="*/ 54295 w 83065"/>
                      <a:gd name="connsiteY17" fmla="*/ 34340 h 35089"/>
                      <a:gd name="connsiteX18" fmla="*/ 51120 w 83065"/>
                      <a:gd name="connsiteY18" fmla="*/ 34848 h 35089"/>
                      <a:gd name="connsiteX19" fmla="*/ 1971 w 83065"/>
                      <a:gd name="connsiteY19" fmla="*/ 15036 h 3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065" h="35089">
                        <a:moveTo>
                          <a:pt x="1971" y="15036"/>
                        </a:moveTo>
                        <a:cubicBezTo>
                          <a:pt x="1971" y="15036"/>
                          <a:pt x="-950" y="13893"/>
                          <a:pt x="320" y="11353"/>
                        </a:cubicBezTo>
                        <a:cubicBezTo>
                          <a:pt x="1590" y="8813"/>
                          <a:pt x="4384" y="2463"/>
                          <a:pt x="4765" y="1574"/>
                        </a:cubicBezTo>
                        <a:cubicBezTo>
                          <a:pt x="5273" y="304"/>
                          <a:pt x="6416" y="-458"/>
                          <a:pt x="8702" y="304"/>
                        </a:cubicBezTo>
                        <a:cubicBezTo>
                          <a:pt x="20259" y="3479"/>
                          <a:pt x="70678" y="17322"/>
                          <a:pt x="80965" y="20751"/>
                        </a:cubicBezTo>
                        <a:cubicBezTo>
                          <a:pt x="82108" y="21132"/>
                          <a:pt x="83378" y="22275"/>
                          <a:pt x="82997" y="23291"/>
                        </a:cubicBezTo>
                        <a:cubicBezTo>
                          <a:pt x="82235" y="25704"/>
                          <a:pt x="80457" y="25323"/>
                          <a:pt x="78679" y="24942"/>
                        </a:cubicBezTo>
                        <a:cubicBezTo>
                          <a:pt x="74615" y="24053"/>
                          <a:pt x="40452" y="15290"/>
                          <a:pt x="39817" y="15290"/>
                        </a:cubicBezTo>
                        <a:cubicBezTo>
                          <a:pt x="39055" y="15163"/>
                          <a:pt x="38547" y="15290"/>
                          <a:pt x="38293" y="16052"/>
                        </a:cubicBezTo>
                        <a:cubicBezTo>
                          <a:pt x="37912" y="16941"/>
                          <a:pt x="38420" y="17576"/>
                          <a:pt x="39817" y="17703"/>
                        </a:cubicBezTo>
                        <a:cubicBezTo>
                          <a:pt x="40579" y="17830"/>
                          <a:pt x="66360" y="26466"/>
                          <a:pt x="66360" y="26466"/>
                        </a:cubicBezTo>
                        <a:cubicBezTo>
                          <a:pt x="66360" y="26466"/>
                          <a:pt x="69281" y="27355"/>
                          <a:pt x="68646" y="29641"/>
                        </a:cubicBezTo>
                        <a:cubicBezTo>
                          <a:pt x="68265" y="30784"/>
                          <a:pt x="65852" y="30784"/>
                          <a:pt x="64963" y="30530"/>
                        </a:cubicBezTo>
                        <a:cubicBezTo>
                          <a:pt x="64455" y="30403"/>
                          <a:pt x="45786" y="25196"/>
                          <a:pt x="45151" y="24942"/>
                        </a:cubicBezTo>
                        <a:cubicBezTo>
                          <a:pt x="44643" y="24815"/>
                          <a:pt x="43881" y="24815"/>
                          <a:pt x="43500" y="25450"/>
                        </a:cubicBezTo>
                        <a:cubicBezTo>
                          <a:pt x="43373" y="25831"/>
                          <a:pt x="43881" y="26593"/>
                          <a:pt x="45024" y="27101"/>
                        </a:cubicBezTo>
                        <a:cubicBezTo>
                          <a:pt x="45786" y="27482"/>
                          <a:pt x="51755" y="30657"/>
                          <a:pt x="52644" y="31165"/>
                        </a:cubicBezTo>
                        <a:cubicBezTo>
                          <a:pt x="53787" y="31927"/>
                          <a:pt x="55184" y="33197"/>
                          <a:pt x="54295" y="34340"/>
                        </a:cubicBezTo>
                        <a:cubicBezTo>
                          <a:pt x="53406" y="35229"/>
                          <a:pt x="51882" y="35229"/>
                          <a:pt x="51120" y="34848"/>
                        </a:cubicBezTo>
                        <a:cubicBezTo>
                          <a:pt x="49723" y="34594"/>
                          <a:pt x="1971" y="15036"/>
                          <a:pt x="1971" y="1503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5" name="Kombinationstegning: figur 164">
                    <a:extLst>
                      <a:ext uri="{FF2B5EF4-FFF2-40B4-BE49-F238E27FC236}">
                        <a16:creationId xmlns:a16="http://schemas.microsoft.com/office/drawing/2014/main" id="{D3723AEE-E272-4FBD-8316-E0285C3C0408}"/>
                      </a:ext>
                    </a:extLst>
                  </p:cNvPr>
                  <p:cNvSpPr/>
                  <p:nvPr/>
                </p:nvSpPr>
                <p:spPr>
                  <a:xfrm>
                    <a:off x="823181" y="4355535"/>
                    <a:ext cx="112039" cy="38793"/>
                  </a:xfrm>
                  <a:custGeom>
                    <a:avLst/>
                    <a:gdLst>
                      <a:gd name="connsiteX0" fmla="*/ 2953 w 112039"/>
                      <a:gd name="connsiteY0" fmla="*/ 21520 h 38793"/>
                      <a:gd name="connsiteX1" fmla="*/ 32 w 112039"/>
                      <a:gd name="connsiteY1" fmla="*/ 17456 h 38793"/>
                      <a:gd name="connsiteX2" fmla="*/ 1302 w 112039"/>
                      <a:gd name="connsiteY2" fmla="*/ 2851 h 38793"/>
                      <a:gd name="connsiteX3" fmla="*/ 4604 w 112039"/>
                      <a:gd name="connsiteY3" fmla="*/ 57 h 38793"/>
                      <a:gd name="connsiteX4" fmla="*/ 56166 w 112039"/>
                      <a:gd name="connsiteY4" fmla="*/ 3232 h 38793"/>
                      <a:gd name="connsiteX5" fmla="*/ 62135 w 112039"/>
                      <a:gd name="connsiteY5" fmla="*/ 5772 h 38793"/>
                      <a:gd name="connsiteX6" fmla="*/ 57690 w 112039"/>
                      <a:gd name="connsiteY6" fmla="*/ 8058 h 38793"/>
                      <a:gd name="connsiteX7" fmla="*/ 33941 w 112039"/>
                      <a:gd name="connsiteY7" fmla="*/ 7677 h 38793"/>
                      <a:gd name="connsiteX8" fmla="*/ 32036 w 112039"/>
                      <a:gd name="connsiteY8" fmla="*/ 8566 h 38793"/>
                      <a:gd name="connsiteX9" fmla="*/ 34068 w 112039"/>
                      <a:gd name="connsiteY9" fmla="*/ 10090 h 38793"/>
                      <a:gd name="connsiteX10" fmla="*/ 94012 w 112039"/>
                      <a:gd name="connsiteY10" fmla="*/ 18472 h 38793"/>
                      <a:gd name="connsiteX11" fmla="*/ 98965 w 112039"/>
                      <a:gd name="connsiteY11" fmla="*/ 21012 h 38793"/>
                      <a:gd name="connsiteX12" fmla="*/ 94266 w 112039"/>
                      <a:gd name="connsiteY12" fmla="*/ 24187 h 38793"/>
                      <a:gd name="connsiteX13" fmla="*/ 32036 w 112039"/>
                      <a:gd name="connsiteY13" fmla="*/ 16567 h 38793"/>
                      <a:gd name="connsiteX14" fmla="*/ 29623 w 112039"/>
                      <a:gd name="connsiteY14" fmla="*/ 17456 h 38793"/>
                      <a:gd name="connsiteX15" fmla="*/ 31909 w 112039"/>
                      <a:gd name="connsiteY15" fmla="*/ 18980 h 38793"/>
                      <a:gd name="connsiteX16" fmla="*/ 107982 w 112039"/>
                      <a:gd name="connsiteY16" fmla="*/ 33077 h 38793"/>
                      <a:gd name="connsiteX17" fmla="*/ 111919 w 112039"/>
                      <a:gd name="connsiteY17" fmla="*/ 37014 h 38793"/>
                      <a:gd name="connsiteX18" fmla="*/ 106966 w 112039"/>
                      <a:gd name="connsiteY18" fmla="*/ 38538 h 38793"/>
                      <a:gd name="connsiteX19" fmla="*/ 2953 w 112039"/>
                      <a:gd name="connsiteY19" fmla="*/ 21520 h 38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2039" h="38793">
                        <a:moveTo>
                          <a:pt x="2953" y="21520"/>
                        </a:moveTo>
                        <a:cubicBezTo>
                          <a:pt x="1048" y="21139"/>
                          <a:pt x="-222" y="19615"/>
                          <a:pt x="32" y="17456"/>
                        </a:cubicBezTo>
                        <a:cubicBezTo>
                          <a:pt x="159" y="15170"/>
                          <a:pt x="1302" y="3740"/>
                          <a:pt x="1302" y="2851"/>
                        </a:cubicBezTo>
                        <a:cubicBezTo>
                          <a:pt x="1302" y="1200"/>
                          <a:pt x="2572" y="311"/>
                          <a:pt x="4604" y="57"/>
                        </a:cubicBezTo>
                        <a:cubicBezTo>
                          <a:pt x="18701" y="-451"/>
                          <a:pt x="52102" y="2597"/>
                          <a:pt x="56166" y="3232"/>
                        </a:cubicBezTo>
                        <a:cubicBezTo>
                          <a:pt x="60484" y="3740"/>
                          <a:pt x="61881" y="4756"/>
                          <a:pt x="62135" y="5772"/>
                        </a:cubicBezTo>
                        <a:cubicBezTo>
                          <a:pt x="62643" y="7804"/>
                          <a:pt x="59722" y="8058"/>
                          <a:pt x="57690" y="8058"/>
                        </a:cubicBezTo>
                        <a:cubicBezTo>
                          <a:pt x="51213" y="7677"/>
                          <a:pt x="40291" y="7550"/>
                          <a:pt x="33941" y="7677"/>
                        </a:cubicBezTo>
                        <a:cubicBezTo>
                          <a:pt x="33052" y="7677"/>
                          <a:pt x="32417" y="7677"/>
                          <a:pt x="32036" y="8566"/>
                        </a:cubicBezTo>
                        <a:cubicBezTo>
                          <a:pt x="31909" y="9455"/>
                          <a:pt x="32925" y="9836"/>
                          <a:pt x="34068" y="10090"/>
                        </a:cubicBezTo>
                        <a:cubicBezTo>
                          <a:pt x="44101" y="11360"/>
                          <a:pt x="84995" y="16821"/>
                          <a:pt x="94012" y="18472"/>
                        </a:cubicBezTo>
                        <a:cubicBezTo>
                          <a:pt x="96552" y="18980"/>
                          <a:pt x="98711" y="19996"/>
                          <a:pt x="98965" y="21012"/>
                        </a:cubicBezTo>
                        <a:cubicBezTo>
                          <a:pt x="99727" y="23806"/>
                          <a:pt x="97695" y="24568"/>
                          <a:pt x="94266" y="24187"/>
                        </a:cubicBezTo>
                        <a:cubicBezTo>
                          <a:pt x="82582" y="22536"/>
                          <a:pt x="35973" y="16948"/>
                          <a:pt x="32036" y="16567"/>
                        </a:cubicBezTo>
                        <a:cubicBezTo>
                          <a:pt x="31147" y="16567"/>
                          <a:pt x="30004" y="16440"/>
                          <a:pt x="29623" y="17456"/>
                        </a:cubicBezTo>
                        <a:cubicBezTo>
                          <a:pt x="29242" y="18345"/>
                          <a:pt x="30385" y="18726"/>
                          <a:pt x="31909" y="18980"/>
                        </a:cubicBezTo>
                        <a:cubicBezTo>
                          <a:pt x="47657" y="21774"/>
                          <a:pt x="92615" y="29521"/>
                          <a:pt x="107982" y="33077"/>
                        </a:cubicBezTo>
                        <a:cubicBezTo>
                          <a:pt x="109633" y="33458"/>
                          <a:pt x="112681" y="34728"/>
                          <a:pt x="111919" y="37014"/>
                        </a:cubicBezTo>
                        <a:cubicBezTo>
                          <a:pt x="111157" y="38919"/>
                          <a:pt x="109633" y="39046"/>
                          <a:pt x="106966" y="38538"/>
                        </a:cubicBezTo>
                        <a:cubicBezTo>
                          <a:pt x="90583" y="35998"/>
                          <a:pt x="25813" y="25457"/>
                          <a:pt x="2953" y="2152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grpSp>
            <p:nvGrpSpPr>
              <p:cNvPr id="66" name="Grafik 2">
                <a:extLst>
                  <a:ext uri="{FF2B5EF4-FFF2-40B4-BE49-F238E27FC236}">
                    <a16:creationId xmlns:a16="http://schemas.microsoft.com/office/drawing/2014/main" id="{A316439A-B9D8-4EA4-BB01-8D507F44830C}"/>
                  </a:ext>
                </a:extLst>
              </p:cNvPr>
              <p:cNvGrpSpPr/>
              <p:nvPr/>
            </p:nvGrpSpPr>
            <p:grpSpPr>
              <a:xfrm>
                <a:off x="419149" y="4232909"/>
                <a:ext cx="822272" cy="754317"/>
                <a:chOff x="419149" y="4232909"/>
                <a:chExt cx="822272" cy="754317"/>
              </a:xfrm>
              <a:solidFill>
                <a:srgbClr val="283151"/>
              </a:solidFill>
            </p:grpSpPr>
            <p:grpSp>
              <p:nvGrpSpPr>
                <p:cNvPr id="69" name="Grafik 2">
                  <a:extLst>
                    <a:ext uri="{FF2B5EF4-FFF2-40B4-BE49-F238E27FC236}">
                      <a16:creationId xmlns:a16="http://schemas.microsoft.com/office/drawing/2014/main" id="{CE4538C0-7B3E-4D48-80A5-15596C742111}"/>
                    </a:ext>
                  </a:extLst>
                </p:cNvPr>
                <p:cNvGrpSpPr/>
                <p:nvPr/>
              </p:nvGrpSpPr>
              <p:grpSpPr>
                <a:xfrm>
                  <a:off x="628140" y="4232909"/>
                  <a:ext cx="613281" cy="421219"/>
                  <a:chOff x="628140" y="4232909"/>
                  <a:chExt cx="613281" cy="421219"/>
                </a:xfrm>
                <a:solidFill>
                  <a:srgbClr val="283151"/>
                </a:solidFill>
              </p:grpSpPr>
              <p:sp>
                <p:nvSpPr>
                  <p:cNvPr id="77" name="Kombinationstegning: figur 76">
                    <a:extLst>
                      <a:ext uri="{FF2B5EF4-FFF2-40B4-BE49-F238E27FC236}">
                        <a16:creationId xmlns:a16="http://schemas.microsoft.com/office/drawing/2014/main" id="{A2E0591C-D1F3-4161-83C9-B3B1C9041460}"/>
                      </a:ext>
                    </a:extLst>
                  </p:cNvPr>
                  <p:cNvSpPr/>
                  <p:nvPr/>
                </p:nvSpPr>
                <p:spPr>
                  <a:xfrm>
                    <a:off x="628140" y="4232909"/>
                    <a:ext cx="251183" cy="126867"/>
                  </a:xfrm>
                  <a:custGeom>
                    <a:avLst/>
                    <a:gdLst>
                      <a:gd name="connsiteX0" fmla="*/ 249683 w 251183"/>
                      <a:gd name="connsiteY0" fmla="*/ 90932 h 126867"/>
                      <a:gd name="connsiteX1" fmla="*/ 233173 w 251183"/>
                      <a:gd name="connsiteY1" fmla="*/ 66929 h 126867"/>
                      <a:gd name="connsiteX2" fmla="*/ 232665 w 251183"/>
                      <a:gd name="connsiteY2" fmla="*/ 60960 h 126867"/>
                      <a:gd name="connsiteX3" fmla="*/ 242698 w 251183"/>
                      <a:gd name="connsiteY3" fmla="*/ 35687 h 126867"/>
                      <a:gd name="connsiteX4" fmla="*/ 203582 w 251183"/>
                      <a:gd name="connsiteY4" fmla="*/ 0 h 126867"/>
                      <a:gd name="connsiteX5" fmla="*/ 163704 w 251183"/>
                      <a:gd name="connsiteY5" fmla="*/ 1270 h 126867"/>
                      <a:gd name="connsiteX6" fmla="*/ 156846 w 251183"/>
                      <a:gd name="connsiteY6" fmla="*/ 9017 h 126867"/>
                      <a:gd name="connsiteX7" fmla="*/ 160148 w 251183"/>
                      <a:gd name="connsiteY7" fmla="*/ 77724 h 126867"/>
                      <a:gd name="connsiteX8" fmla="*/ 154814 w 251183"/>
                      <a:gd name="connsiteY8" fmla="*/ 88265 h 126867"/>
                      <a:gd name="connsiteX9" fmla="*/ 115063 w 251183"/>
                      <a:gd name="connsiteY9" fmla="*/ 97409 h 126867"/>
                      <a:gd name="connsiteX10" fmla="*/ 109094 w 251183"/>
                      <a:gd name="connsiteY10" fmla="*/ 94996 h 126867"/>
                      <a:gd name="connsiteX11" fmla="*/ 105919 w 251183"/>
                      <a:gd name="connsiteY11" fmla="*/ 83439 h 126867"/>
                      <a:gd name="connsiteX12" fmla="*/ 108332 w 251183"/>
                      <a:gd name="connsiteY12" fmla="*/ 77851 h 126867"/>
                      <a:gd name="connsiteX13" fmla="*/ 120524 w 251183"/>
                      <a:gd name="connsiteY13" fmla="*/ 74295 h 126867"/>
                      <a:gd name="connsiteX14" fmla="*/ 125731 w 251183"/>
                      <a:gd name="connsiteY14" fmla="*/ 66294 h 126867"/>
                      <a:gd name="connsiteX15" fmla="*/ 123318 w 251183"/>
                      <a:gd name="connsiteY15" fmla="*/ 56642 h 126867"/>
                      <a:gd name="connsiteX16" fmla="*/ 113158 w 251183"/>
                      <a:gd name="connsiteY16" fmla="*/ 54356 h 126867"/>
                      <a:gd name="connsiteX17" fmla="*/ 101982 w 251183"/>
                      <a:gd name="connsiteY17" fmla="*/ 58293 h 126867"/>
                      <a:gd name="connsiteX18" fmla="*/ 97283 w 251183"/>
                      <a:gd name="connsiteY18" fmla="*/ 56769 h 126867"/>
                      <a:gd name="connsiteX19" fmla="*/ 93600 w 251183"/>
                      <a:gd name="connsiteY19" fmla="*/ 40259 h 126867"/>
                      <a:gd name="connsiteX20" fmla="*/ 95886 w 251183"/>
                      <a:gd name="connsiteY20" fmla="*/ 35052 h 126867"/>
                      <a:gd name="connsiteX21" fmla="*/ 126366 w 251183"/>
                      <a:gd name="connsiteY21" fmla="*/ 27051 h 126867"/>
                      <a:gd name="connsiteX22" fmla="*/ 138558 w 251183"/>
                      <a:gd name="connsiteY22" fmla="*/ 19304 h 126867"/>
                      <a:gd name="connsiteX23" fmla="*/ 137415 w 251183"/>
                      <a:gd name="connsiteY23" fmla="*/ 10033 h 126867"/>
                      <a:gd name="connsiteX24" fmla="*/ 129033 w 251183"/>
                      <a:gd name="connsiteY24" fmla="*/ 5588 h 126867"/>
                      <a:gd name="connsiteX25" fmla="*/ 3557 w 251183"/>
                      <a:gd name="connsiteY25" fmla="*/ 48895 h 126867"/>
                      <a:gd name="connsiteX26" fmla="*/ 382 w 251183"/>
                      <a:gd name="connsiteY26" fmla="*/ 54229 h 126867"/>
                      <a:gd name="connsiteX27" fmla="*/ 5081 w 251183"/>
                      <a:gd name="connsiteY27" fmla="*/ 63373 h 126867"/>
                      <a:gd name="connsiteX28" fmla="*/ 10034 w 251183"/>
                      <a:gd name="connsiteY28" fmla="*/ 65786 h 126867"/>
                      <a:gd name="connsiteX29" fmla="*/ 24131 w 251183"/>
                      <a:gd name="connsiteY29" fmla="*/ 77724 h 126867"/>
                      <a:gd name="connsiteX30" fmla="*/ 22226 w 251183"/>
                      <a:gd name="connsiteY30" fmla="*/ 122428 h 126867"/>
                      <a:gd name="connsiteX31" fmla="*/ 27814 w 251183"/>
                      <a:gd name="connsiteY31" fmla="*/ 125984 h 126867"/>
                      <a:gd name="connsiteX32" fmla="*/ 41403 w 251183"/>
                      <a:gd name="connsiteY32" fmla="*/ 117602 h 126867"/>
                      <a:gd name="connsiteX33" fmla="*/ 42927 w 251183"/>
                      <a:gd name="connsiteY33" fmla="*/ 113538 h 126867"/>
                      <a:gd name="connsiteX34" fmla="*/ 43435 w 251183"/>
                      <a:gd name="connsiteY34" fmla="*/ 107061 h 126867"/>
                      <a:gd name="connsiteX35" fmla="*/ 47372 w 251183"/>
                      <a:gd name="connsiteY35" fmla="*/ 100584 h 126867"/>
                      <a:gd name="connsiteX36" fmla="*/ 79503 w 251183"/>
                      <a:gd name="connsiteY36" fmla="*/ 87249 h 126867"/>
                      <a:gd name="connsiteX37" fmla="*/ 85091 w 251183"/>
                      <a:gd name="connsiteY37" fmla="*/ 90424 h 126867"/>
                      <a:gd name="connsiteX38" fmla="*/ 92203 w 251183"/>
                      <a:gd name="connsiteY38" fmla="*/ 114808 h 126867"/>
                      <a:gd name="connsiteX39" fmla="*/ 103125 w 251183"/>
                      <a:gd name="connsiteY39" fmla="*/ 121539 h 126867"/>
                      <a:gd name="connsiteX40" fmla="*/ 175388 w 251183"/>
                      <a:gd name="connsiteY40" fmla="*/ 106553 h 126867"/>
                      <a:gd name="connsiteX41" fmla="*/ 184151 w 251183"/>
                      <a:gd name="connsiteY41" fmla="*/ 96139 h 126867"/>
                      <a:gd name="connsiteX42" fmla="*/ 183770 w 251183"/>
                      <a:gd name="connsiteY42" fmla="*/ 77597 h 126867"/>
                      <a:gd name="connsiteX43" fmla="*/ 189866 w 251183"/>
                      <a:gd name="connsiteY43" fmla="*/ 71120 h 126867"/>
                      <a:gd name="connsiteX44" fmla="*/ 204852 w 251183"/>
                      <a:gd name="connsiteY44" fmla="*/ 70739 h 126867"/>
                      <a:gd name="connsiteX45" fmla="*/ 211964 w 251183"/>
                      <a:gd name="connsiteY45" fmla="*/ 75184 h 126867"/>
                      <a:gd name="connsiteX46" fmla="*/ 223267 w 251183"/>
                      <a:gd name="connsiteY46" fmla="*/ 102997 h 126867"/>
                      <a:gd name="connsiteX47" fmla="*/ 228601 w 251183"/>
                      <a:gd name="connsiteY47" fmla="*/ 107950 h 126867"/>
                      <a:gd name="connsiteX48" fmla="*/ 244730 w 251183"/>
                      <a:gd name="connsiteY48" fmla="*/ 109601 h 126867"/>
                      <a:gd name="connsiteX49" fmla="*/ 249429 w 251183"/>
                      <a:gd name="connsiteY49" fmla="*/ 106299 h 126867"/>
                      <a:gd name="connsiteX50" fmla="*/ 251080 w 251183"/>
                      <a:gd name="connsiteY50" fmla="*/ 97028 h 126867"/>
                      <a:gd name="connsiteX51" fmla="*/ 249683 w 251183"/>
                      <a:gd name="connsiteY51" fmla="*/ 90932 h 126867"/>
                      <a:gd name="connsiteX52" fmla="*/ 74550 w 251183"/>
                      <a:gd name="connsiteY52" fmla="*/ 68961 h 126867"/>
                      <a:gd name="connsiteX53" fmla="*/ 48515 w 251183"/>
                      <a:gd name="connsiteY53" fmla="*/ 80137 h 126867"/>
                      <a:gd name="connsiteX54" fmla="*/ 44197 w 251183"/>
                      <a:gd name="connsiteY54" fmla="*/ 77851 h 126867"/>
                      <a:gd name="connsiteX55" fmla="*/ 45721 w 251183"/>
                      <a:gd name="connsiteY55" fmla="*/ 57404 h 126867"/>
                      <a:gd name="connsiteX56" fmla="*/ 49023 w 251183"/>
                      <a:gd name="connsiteY56" fmla="*/ 51435 h 126867"/>
                      <a:gd name="connsiteX57" fmla="*/ 67438 w 251183"/>
                      <a:gd name="connsiteY57" fmla="*/ 43434 h 126867"/>
                      <a:gd name="connsiteX58" fmla="*/ 72264 w 251183"/>
                      <a:gd name="connsiteY58" fmla="*/ 45720 h 126867"/>
                      <a:gd name="connsiteX59" fmla="*/ 76582 w 251183"/>
                      <a:gd name="connsiteY59" fmla="*/ 62992 h 126867"/>
                      <a:gd name="connsiteX60" fmla="*/ 74550 w 251183"/>
                      <a:gd name="connsiteY60" fmla="*/ 68961 h 126867"/>
                      <a:gd name="connsiteX61" fmla="*/ 201169 w 251183"/>
                      <a:gd name="connsiteY61" fmla="*/ 51562 h 126867"/>
                      <a:gd name="connsiteX62" fmla="*/ 188596 w 251183"/>
                      <a:gd name="connsiteY62" fmla="*/ 52070 h 126867"/>
                      <a:gd name="connsiteX63" fmla="*/ 182119 w 251183"/>
                      <a:gd name="connsiteY63" fmla="*/ 47752 h 126867"/>
                      <a:gd name="connsiteX64" fmla="*/ 181738 w 251183"/>
                      <a:gd name="connsiteY64" fmla="*/ 27305 h 126867"/>
                      <a:gd name="connsiteX65" fmla="*/ 186437 w 251183"/>
                      <a:gd name="connsiteY65" fmla="*/ 21590 h 126867"/>
                      <a:gd name="connsiteX66" fmla="*/ 202820 w 251183"/>
                      <a:gd name="connsiteY66" fmla="*/ 21209 h 126867"/>
                      <a:gd name="connsiteX67" fmla="*/ 219330 w 251183"/>
                      <a:gd name="connsiteY67" fmla="*/ 34163 h 126867"/>
                      <a:gd name="connsiteX68" fmla="*/ 201169 w 251183"/>
                      <a:gd name="connsiteY68" fmla="*/ 51562 h 126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251183" h="126867">
                        <a:moveTo>
                          <a:pt x="249683" y="90932"/>
                        </a:moveTo>
                        <a:cubicBezTo>
                          <a:pt x="248159" y="88646"/>
                          <a:pt x="234062" y="68453"/>
                          <a:pt x="233173" y="66929"/>
                        </a:cubicBezTo>
                        <a:cubicBezTo>
                          <a:pt x="231141" y="64135"/>
                          <a:pt x="230887" y="62992"/>
                          <a:pt x="232665" y="60960"/>
                        </a:cubicBezTo>
                        <a:cubicBezTo>
                          <a:pt x="239523" y="52578"/>
                          <a:pt x="242444" y="43688"/>
                          <a:pt x="242698" y="35687"/>
                        </a:cubicBezTo>
                        <a:cubicBezTo>
                          <a:pt x="243206" y="14478"/>
                          <a:pt x="227712" y="254"/>
                          <a:pt x="203582" y="0"/>
                        </a:cubicBezTo>
                        <a:cubicBezTo>
                          <a:pt x="189866" y="0"/>
                          <a:pt x="171451" y="1270"/>
                          <a:pt x="163704" y="1270"/>
                        </a:cubicBezTo>
                        <a:cubicBezTo>
                          <a:pt x="156846" y="1270"/>
                          <a:pt x="156592" y="5334"/>
                          <a:pt x="156846" y="9017"/>
                        </a:cubicBezTo>
                        <a:cubicBezTo>
                          <a:pt x="156973" y="12700"/>
                          <a:pt x="159640" y="68199"/>
                          <a:pt x="160148" y="77724"/>
                        </a:cubicBezTo>
                        <a:cubicBezTo>
                          <a:pt x="160275" y="83312"/>
                          <a:pt x="159767" y="87249"/>
                          <a:pt x="154814" y="88265"/>
                        </a:cubicBezTo>
                        <a:cubicBezTo>
                          <a:pt x="140209" y="91059"/>
                          <a:pt x="123826" y="94742"/>
                          <a:pt x="115063" y="97409"/>
                        </a:cubicBezTo>
                        <a:cubicBezTo>
                          <a:pt x="111380" y="98552"/>
                          <a:pt x="110110" y="97409"/>
                          <a:pt x="109094" y="94996"/>
                        </a:cubicBezTo>
                        <a:cubicBezTo>
                          <a:pt x="108205" y="92583"/>
                          <a:pt x="106554" y="85852"/>
                          <a:pt x="105919" y="83439"/>
                        </a:cubicBezTo>
                        <a:cubicBezTo>
                          <a:pt x="105157" y="80137"/>
                          <a:pt x="105157" y="78994"/>
                          <a:pt x="108332" y="77851"/>
                        </a:cubicBezTo>
                        <a:cubicBezTo>
                          <a:pt x="112650" y="76581"/>
                          <a:pt x="116460" y="75438"/>
                          <a:pt x="120524" y="74295"/>
                        </a:cubicBezTo>
                        <a:cubicBezTo>
                          <a:pt x="125477" y="73025"/>
                          <a:pt x="126874" y="72263"/>
                          <a:pt x="125731" y="66294"/>
                        </a:cubicBezTo>
                        <a:cubicBezTo>
                          <a:pt x="125350" y="64770"/>
                          <a:pt x="124588" y="60706"/>
                          <a:pt x="123318" y="56642"/>
                        </a:cubicBezTo>
                        <a:cubicBezTo>
                          <a:pt x="122048" y="51943"/>
                          <a:pt x="118492" y="52705"/>
                          <a:pt x="113158" y="54356"/>
                        </a:cubicBezTo>
                        <a:cubicBezTo>
                          <a:pt x="109602" y="55499"/>
                          <a:pt x="106046" y="56896"/>
                          <a:pt x="101982" y="58293"/>
                        </a:cubicBezTo>
                        <a:cubicBezTo>
                          <a:pt x="98807" y="59436"/>
                          <a:pt x="98045" y="58801"/>
                          <a:pt x="97283" y="56769"/>
                        </a:cubicBezTo>
                        <a:cubicBezTo>
                          <a:pt x="96394" y="54229"/>
                          <a:pt x="94108" y="42799"/>
                          <a:pt x="93600" y="40259"/>
                        </a:cubicBezTo>
                        <a:cubicBezTo>
                          <a:pt x="93219" y="37973"/>
                          <a:pt x="93219" y="35941"/>
                          <a:pt x="95886" y="35052"/>
                        </a:cubicBezTo>
                        <a:cubicBezTo>
                          <a:pt x="107951" y="30734"/>
                          <a:pt x="115571" y="28702"/>
                          <a:pt x="126366" y="27051"/>
                        </a:cubicBezTo>
                        <a:cubicBezTo>
                          <a:pt x="136526" y="25400"/>
                          <a:pt x="139320" y="25781"/>
                          <a:pt x="138558" y="19304"/>
                        </a:cubicBezTo>
                        <a:cubicBezTo>
                          <a:pt x="138431" y="18034"/>
                          <a:pt x="138050" y="12573"/>
                          <a:pt x="137415" y="10033"/>
                        </a:cubicBezTo>
                        <a:cubicBezTo>
                          <a:pt x="136526" y="4826"/>
                          <a:pt x="135891" y="4445"/>
                          <a:pt x="129033" y="5588"/>
                        </a:cubicBezTo>
                        <a:cubicBezTo>
                          <a:pt x="85980" y="13335"/>
                          <a:pt x="48642" y="25400"/>
                          <a:pt x="3557" y="48895"/>
                        </a:cubicBezTo>
                        <a:cubicBezTo>
                          <a:pt x="763" y="50419"/>
                          <a:pt x="-761" y="51308"/>
                          <a:pt x="382" y="54229"/>
                        </a:cubicBezTo>
                        <a:cubicBezTo>
                          <a:pt x="1652" y="57150"/>
                          <a:pt x="4319" y="61976"/>
                          <a:pt x="5081" y="63373"/>
                        </a:cubicBezTo>
                        <a:cubicBezTo>
                          <a:pt x="5970" y="65024"/>
                          <a:pt x="7494" y="66167"/>
                          <a:pt x="10034" y="65786"/>
                        </a:cubicBezTo>
                        <a:cubicBezTo>
                          <a:pt x="19813" y="63881"/>
                          <a:pt x="24893" y="66929"/>
                          <a:pt x="24131" y="77724"/>
                        </a:cubicBezTo>
                        <a:cubicBezTo>
                          <a:pt x="22988" y="93853"/>
                          <a:pt x="21845" y="112649"/>
                          <a:pt x="22226" y="122428"/>
                        </a:cubicBezTo>
                        <a:cubicBezTo>
                          <a:pt x="22353" y="126111"/>
                          <a:pt x="22734" y="128143"/>
                          <a:pt x="27814" y="125984"/>
                        </a:cubicBezTo>
                        <a:cubicBezTo>
                          <a:pt x="31370" y="124460"/>
                          <a:pt x="39117" y="119253"/>
                          <a:pt x="41403" y="117602"/>
                        </a:cubicBezTo>
                        <a:cubicBezTo>
                          <a:pt x="42673" y="116713"/>
                          <a:pt x="42673" y="116078"/>
                          <a:pt x="42927" y="113538"/>
                        </a:cubicBezTo>
                        <a:cubicBezTo>
                          <a:pt x="43054" y="111633"/>
                          <a:pt x="43308" y="108204"/>
                          <a:pt x="43435" y="107061"/>
                        </a:cubicBezTo>
                        <a:cubicBezTo>
                          <a:pt x="43943" y="104521"/>
                          <a:pt x="44705" y="101854"/>
                          <a:pt x="47372" y="100584"/>
                        </a:cubicBezTo>
                        <a:cubicBezTo>
                          <a:pt x="52198" y="98171"/>
                          <a:pt x="75947" y="88519"/>
                          <a:pt x="79503" y="87249"/>
                        </a:cubicBezTo>
                        <a:cubicBezTo>
                          <a:pt x="82805" y="86106"/>
                          <a:pt x="84329" y="87757"/>
                          <a:pt x="85091" y="90424"/>
                        </a:cubicBezTo>
                        <a:cubicBezTo>
                          <a:pt x="87377" y="98425"/>
                          <a:pt x="89917" y="107442"/>
                          <a:pt x="92203" y="114808"/>
                        </a:cubicBezTo>
                        <a:cubicBezTo>
                          <a:pt x="94489" y="122174"/>
                          <a:pt x="94997" y="124587"/>
                          <a:pt x="103125" y="121539"/>
                        </a:cubicBezTo>
                        <a:cubicBezTo>
                          <a:pt x="126747" y="112268"/>
                          <a:pt x="150877" y="107823"/>
                          <a:pt x="175388" y="106553"/>
                        </a:cubicBezTo>
                        <a:cubicBezTo>
                          <a:pt x="182246" y="106172"/>
                          <a:pt x="184532" y="105029"/>
                          <a:pt x="184151" y="96139"/>
                        </a:cubicBezTo>
                        <a:cubicBezTo>
                          <a:pt x="184024" y="91186"/>
                          <a:pt x="184024" y="81661"/>
                          <a:pt x="183770" y="77597"/>
                        </a:cubicBezTo>
                        <a:cubicBezTo>
                          <a:pt x="183643" y="73533"/>
                          <a:pt x="186183" y="71501"/>
                          <a:pt x="189866" y="71120"/>
                        </a:cubicBezTo>
                        <a:cubicBezTo>
                          <a:pt x="192152" y="70993"/>
                          <a:pt x="201931" y="70739"/>
                          <a:pt x="204852" y="70739"/>
                        </a:cubicBezTo>
                        <a:cubicBezTo>
                          <a:pt x="209170" y="70739"/>
                          <a:pt x="210567" y="71628"/>
                          <a:pt x="211964" y="75184"/>
                        </a:cubicBezTo>
                        <a:lnTo>
                          <a:pt x="223267" y="102997"/>
                        </a:lnTo>
                        <a:cubicBezTo>
                          <a:pt x="224791" y="106680"/>
                          <a:pt x="225680" y="107696"/>
                          <a:pt x="228601" y="107950"/>
                        </a:cubicBezTo>
                        <a:cubicBezTo>
                          <a:pt x="231522" y="108331"/>
                          <a:pt x="239904" y="109093"/>
                          <a:pt x="244730" y="109601"/>
                        </a:cubicBezTo>
                        <a:cubicBezTo>
                          <a:pt x="247905" y="109982"/>
                          <a:pt x="248794" y="108839"/>
                          <a:pt x="249429" y="106299"/>
                        </a:cubicBezTo>
                        <a:cubicBezTo>
                          <a:pt x="249810" y="104267"/>
                          <a:pt x="250699" y="99822"/>
                          <a:pt x="251080" y="97028"/>
                        </a:cubicBezTo>
                        <a:cubicBezTo>
                          <a:pt x="251334" y="93472"/>
                          <a:pt x="251207" y="92710"/>
                          <a:pt x="249683" y="90932"/>
                        </a:cubicBezTo>
                        <a:close/>
                        <a:moveTo>
                          <a:pt x="74550" y="68961"/>
                        </a:moveTo>
                        <a:cubicBezTo>
                          <a:pt x="72518" y="69850"/>
                          <a:pt x="49531" y="79756"/>
                          <a:pt x="48515" y="80137"/>
                        </a:cubicBezTo>
                        <a:cubicBezTo>
                          <a:pt x="47626" y="80264"/>
                          <a:pt x="44197" y="81661"/>
                          <a:pt x="44197" y="77851"/>
                        </a:cubicBezTo>
                        <a:cubicBezTo>
                          <a:pt x="44197" y="73914"/>
                          <a:pt x="45086" y="60071"/>
                          <a:pt x="45721" y="57404"/>
                        </a:cubicBezTo>
                        <a:cubicBezTo>
                          <a:pt x="46229" y="54483"/>
                          <a:pt x="47245" y="52578"/>
                          <a:pt x="49023" y="51435"/>
                        </a:cubicBezTo>
                        <a:cubicBezTo>
                          <a:pt x="52706" y="48895"/>
                          <a:pt x="62231" y="44704"/>
                          <a:pt x="67438" y="43434"/>
                        </a:cubicBezTo>
                        <a:cubicBezTo>
                          <a:pt x="70359" y="42672"/>
                          <a:pt x="71502" y="43307"/>
                          <a:pt x="72264" y="45720"/>
                        </a:cubicBezTo>
                        <a:cubicBezTo>
                          <a:pt x="73153" y="48895"/>
                          <a:pt x="75566" y="58674"/>
                          <a:pt x="76582" y="62992"/>
                        </a:cubicBezTo>
                        <a:cubicBezTo>
                          <a:pt x="77344" y="67183"/>
                          <a:pt x="77217" y="67818"/>
                          <a:pt x="74550" y="68961"/>
                        </a:cubicBezTo>
                        <a:close/>
                        <a:moveTo>
                          <a:pt x="201169" y="51562"/>
                        </a:moveTo>
                        <a:cubicBezTo>
                          <a:pt x="195835" y="52070"/>
                          <a:pt x="190247" y="52070"/>
                          <a:pt x="188596" y="52070"/>
                        </a:cubicBezTo>
                        <a:cubicBezTo>
                          <a:pt x="183008" y="52070"/>
                          <a:pt x="182246" y="50927"/>
                          <a:pt x="182119" y="47752"/>
                        </a:cubicBezTo>
                        <a:cubicBezTo>
                          <a:pt x="181738" y="42799"/>
                          <a:pt x="181611" y="33274"/>
                          <a:pt x="181738" y="27305"/>
                        </a:cubicBezTo>
                        <a:cubicBezTo>
                          <a:pt x="181738" y="21717"/>
                          <a:pt x="182881" y="21590"/>
                          <a:pt x="186437" y="21590"/>
                        </a:cubicBezTo>
                        <a:cubicBezTo>
                          <a:pt x="189612" y="21590"/>
                          <a:pt x="200026" y="21209"/>
                          <a:pt x="202820" y="21209"/>
                        </a:cubicBezTo>
                        <a:cubicBezTo>
                          <a:pt x="211964" y="21082"/>
                          <a:pt x="218949" y="25908"/>
                          <a:pt x="219330" y="34163"/>
                        </a:cubicBezTo>
                        <a:cubicBezTo>
                          <a:pt x="219711" y="44069"/>
                          <a:pt x="215266" y="50038"/>
                          <a:pt x="201169" y="5156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8" name="Kombinationstegning: figur 77">
                    <a:extLst>
                      <a:ext uri="{FF2B5EF4-FFF2-40B4-BE49-F238E27FC236}">
                        <a16:creationId xmlns:a16="http://schemas.microsoft.com/office/drawing/2014/main" id="{962C30E2-1DF0-4F51-B3D7-CD8CDB4960AE}"/>
                      </a:ext>
                    </a:extLst>
                  </p:cNvPr>
                  <p:cNvSpPr/>
                  <p:nvPr/>
                </p:nvSpPr>
                <p:spPr>
                  <a:xfrm>
                    <a:off x="1126802" y="4545883"/>
                    <a:ext cx="114619" cy="108246"/>
                  </a:xfrm>
                  <a:custGeom>
                    <a:avLst/>
                    <a:gdLst>
                      <a:gd name="connsiteX0" fmla="*/ 9974 w 114619"/>
                      <a:gd name="connsiteY0" fmla="*/ 103587 h 108246"/>
                      <a:gd name="connsiteX1" fmla="*/ 8323 w 114619"/>
                      <a:gd name="connsiteY1" fmla="*/ 89490 h 108246"/>
                      <a:gd name="connsiteX2" fmla="*/ 15689 w 114619"/>
                      <a:gd name="connsiteY2" fmla="*/ 81870 h 108246"/>
                      <a:gd name="connsiteX3" fmla="*/ 38930 w 114619"/>
                      <a:gd name="connsiteY3" fmla="*/ 69805 h 108246"/>
                      <a:gd name="connsiteX4" fmla="*/ 43629 w 114619"/>
                      <a:gd name="connsiteY4" fmla="*/ 62185 h 108246"/>
                      <a:gd name="connsiteX5" fmla="*/ 39311 w 114619"/>
                      <a:gd name="connsiteY5" fmla="*/ 40087 h 108246"/>
                      <a:gd name="connsiteX6" fmla="*/ 32834 w 114619"/>
                      <a:gd name="connsiteY6" fmla="*/ 37166 h 108246"/>
                      <a:gd name="connsiteX7" fmla="*/ 14673 w 114619"/>
                      <a:gd name="connsiteY7" fmla="*/ 41230 h 108246"/>
                      <a:gd name="connsiteX8" fmla="*/ 3497 w 114619"/>
                      <a:gd name="connsiteY8" fmla="*/ 39325 h 108246"/>
                      <a:gd name="connsiteX9" fmla="*/ 195 w 114619"/>
                      <a:gd name="connsiteY9" fmla="*/ 24974 h 108246"/>
                      <a:gd name="connsiteX10" fmla="*/ 7434 w 114619"/>
                      <a:gd name="connsiteY10" fmla="*/ 18243 h 108246"/>
                      <a:gd name="connsiteX11" fmla="*/ 81094 w 114619"/>
                      <a:gd name="connsiteY11" fmla="*/ 3638 h 108246"/>
                      <a:gd name="connsiteX12" fmla="*/ 105732 w 114619"/>
                      <a:gd name="connsiteY12" fmla="*/ 5162 h 108246"/>
                      <a:gd name="connsiteX13" fmla="*/ 114114 w 114619"/>
                      <a:gd name="connsiteY13" fmla="*/ 53422 h 108246"/>
                      <a:gd name="connsiteX14" fmla="*/ 85666 w 114619"/>
                      <a:gd name="connsiteY14" fmla="*/ 95586 h 108246"/>
                      <a:gd name="connsiteX15" fmla="*/ 59123 w 114619"/>
                      <a:gd name="connsiteY15" fmla="*/ 87838 h 108246"/>
                      <a:gd name="connsiteX16" fmla="*/ 52773 w 114619"/>
                      <a:gd name="connsiteY16" fmla="*/ 87331 h 108246"/>
                      <a:gd name="connsiteX17" fmla="*/ 33596 w 114619"/>
                      <a:gd name="connsiteY17" fmla="*/ 103841 h 108246"/>
                      <a:gd name="connsiteX18" fmla="*/ 21658 w 114619"/>
                      <a:gd name="connsiteY18" fmla="*/ 108159 h 108246"/>
                      <a:gd name="connsiteX19" fmla="*/ 13530 w 114619"/>
                      <a:gd name="connsiteY19" fmla="*/ 107778 h 108246"/>
                      <a:gd name="connsiteX20" fmla="*/ 9974 w 114619"/>
                      <a:gd name="connsiteY20" fmla="*/ 103587 h 108246"/>
                      <a:gd name="connsiteX21" fmla="*/ 90619 w 114619"/>
                      <a:gd name="connsiteY21" fmla="*/ 47072 h 108246"/>
                      <a:gd name="connsiteX22" fmla="*/ 88587 w 114619"/>
                      <a:gd name="connsiteY22" fmla="*/ 34499 h 108246"/>
                      <a:gd name="connsiteX23" fmla="*/ 81856 w 114619"/>
                      <a:gd name="connsiteY23" fmla="*/ 28530 h 108246"/>
                      <a:gd name="connsiteX24" fmla="*/ 63822 w 114619"/>
                      <a:gd name="connsiteY24" fmla="*/ 32086 h 108246"/>
                      <a:gd name="connsiteX25" fmla="*/ 59885 w 114619"/>
                      <a:gd name="connsiteY25" fmla="*/ 40976 h 108246"/>
                      <a:gd name="connsiteX26" fmla="*/ 61917 w 114619"/>
                      <a:gd name="connsiteY26" fmla="*/ 51390 h 108246"/>
                      <a:gd name="connsiteX27" fmla="*/ 80459 w 114619"/>
                      <a:gd name="connsiteY27" fmla="*/ 69932 h 108246"/>
                      <a:gd name="connsiteX28" fmla="*/ 90619 w 114619"/>
                      <a:gd name="connsiteY28" fmla="*/ 47072 h 10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14619" h="108246">
                        <a:moveTo>
                          <a:pt x="9974" y="103587"/>
                        </a:moveTo>
                        <a:cubicBezTo>
                          <a:pt x="9593" y="99142"/>
                          <a:pt x="9085" y="94443"/>
                          <a:pt x="8323" y="89490"/>
                        </a:cubicBezTo>
                        <a:cubicBezTo>
                          <a:pt x="7434" y="84156"/>
                          <a:pt x="10863" y="84282"/>
                          <a:pt x="15689" y="81870"/>
                        </a:cubicBezTo>
                        <a:cubicBezTo>
                          <a:pt x="25214" y="77171"/>
                          <a:pt x="33469" y="72980"/>
                          <a:pt x="38930" y="69805"/>
                        </a:cubicBezTo>
                        <a:cubicBezTo>
                          <a:pt x="42867" y="67519"/>
                          <a:pt x="44264" y="66122"/>
                          <a:pt x="43629" y="62185"/>
                        </a:cubicBezTo>
                        <a:cubicBezTo>
                          <a:pt x="43629" y="62185"/>
                          <a:pt x="39946" y="43007"/>
                          <a:pt x="39311" y="40087"/>
                        </a:cubicBezTo>
                        <a:cubicBezTo>
                          <a:pt x="38549" y="36912"/>
                          <a:pt x="37787" y="36023"/>
                          <a:pt x="32834" y="37166"/>
                        </a:cubicBezTo>
                        <a:cubicBezTo>
                          <a:pt x="26357" y="38690"/>
                          <a:pt x="19118" y="40341"/>
                          <a:pt x="14673" y="41230"/>
                        </a:cubicBezTo>
                        <a:cubicBezTo>
                          <a:pt x="9847" y="42373"/>
                          <a:pt x="4513" y="44405"/>
                          <a:pt x="3497" y="39325"/>
                        </a:cubicBezTo>
                        <a:cubicBezTo>
                          <a:pt x="3116" y="36912"/>
                          <a:pt x="957" y="30054"/>
                          <a:pt x="195" y="24974"/>
                        </a:cubicBezTo>
                        <a:cubicBezTo>
                          <a:pt x="-948" y="18243"/>
                          <a:pt x="3116" y="18878"/>
                          <a:pt x="7434" y="18243"/>
                        </a:cubicBezTo>
                        <a:cubicBezTo>
                          <a:pt x="25087" y="15449"/>
                          <a:pt x="65981" y="6940"/>
                          <a:pt x="81094" y="3638"/>
                        </a:cubicBezTo>
                        <a:cubicBezTo>
                          <a:pt x="93159" y="844"/>
                          <a:pt x="104081" y="-3601"/>
                          <a:pt x="105732" y="5162"/>
                        </a:cubicBezTo>
                        <a:cubicBezTo>
                          <a:pt x="109034" y="22053"/>
                          <a:pt x="111701" y="36912"/>
                          <a:pt x="114114" y="53422"/>
                        </a:cubicBezTo>
                        <a:cubicBezTo>
                          <a:pt x="117035" y="73234"/>
                          <a:pt x="107256" y="91649"/>
                          <a:pt x="85666" y="95586"/>
                        </a:cubicBezTo>
                        <a:cubicBezTo>
                          <a:pt x="74871" y="97491"/>
                          <a:pt x="66743" y="94697"/>
                          <a:pt x="59123" y="87838"/>
                        </a:cubicBezTo>
                        <a:cubicBezTo>
                          <a:pt x="56710" y="85553"/>
                          <a:pt x="54297" y="85934"/>
                          <a:pt x="52773" y="87331"/>
                        </a:cubicBezTo>
                        <a:cubicBezTo>
                          <a:pt x="51249" y="88474"/>
                          <a:pt x="37152" y="100920"/>
                          <a:pt x="33596" y="103841"/>
                        </a:cubicBezTo>
                        <a:cubicBezTo>
                          <a:pt x="28897" y="107778"/>
                          <a:pt x="28262" y="108540"/>
                          <a:pt x="21658" y="108159"/>
                        </a:cubicBezTo>
                        <a:cubicBezTo>
                          <a:pt x="19245" y="108032"/>
                          <a:pt x="15562" y="108032"/>
                          <a:pt x="13530" y="107778"/>
                        </a:cubicBezTo>
                        <a:cubicBezTo>
                          <a:pt x="10990" y="107270"/>
                          <a:pt x="10228" y="106126"/>
                          <a:pt x="9974" y="103587"/>
                        </a:cubicBezTo>
                        <a:close/>
                        <a:moveTo>
                          <a:pt x="90619" y="47072"/>
                        </a:moveTo>
                        <a:cubicBezTo>
                          <a:pt x="90619" y="47072"/>
                          <a:pt x="89476" y="39325"/>
                          <a:pt x="88587" y="34499"/>
                        </a:cubicBezTo>
                        <a:cubicBezTo>
                          <a:pt x="87444" y="28911"/>
                          <a:pt x="86174" y="27768"/>
                          <a:pt x="81856" y="28530"/>
                        </a:cubicBezTo>
                        <a:cubicBezTo>
                          <a:pt x="75506" y="29673"/>
                          <a:pt x="70172" y="30816"/>
                          <a:pt x="63822" y="32086"/>
                        </a:cubicBezTo>
                        <a:cubicBezTo>
                          <a:pt x="58234" y="33229"/>
                          <a:pt x="58996" y="36023"/>
                          <a:pt x="59885" y="40976"/>
                        </a:cubicBezTo>
                        <a:cubicBezTo>
                          <a:pt x="60012" y="42119"/>
                          <a:pt x="61917" y="51390"/>
                          <a:pt x="61917" y="51390"/>
                        </a:cubicBezTo>
                        <a:cubicBezTo>
                          <a:pt x="65600" y="66376"/>
                          <a:pt x="71188" y="71837"/>
                          <a:pt x="80459" y="69932"/>
                        </a:cubicBezTo>
                        <a:cubicBezTo>
                          <a:pt x="90238" y="67900"/>
                          <a:pt x="92778" y="58121"/>
                          <a:pt x="90619" y="470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grpSp>
              <p:nvGrpSpPr>
                <p:cNvPr id="70" name="Grafik 2">
                  <a:extLst>
                    <a:ext uri="{FF2B5EF4-FFF2-40B4-BE49-F238E27FC236}">
                      <a16:creationId xmlns:a16="http://schemas.microsoft.com/office/drawing/2014/main" id="{4AACB016-916A-4789-B845-A9D6049DBBEE}"/>
                    </a:ext>
                  </a:extLst>
                </p:cNvPr>
                <p:cNvGrpSpPr/>
                <p:nvPr/>
              </p:nvGrpSpPr>
              <p:grpSpPr>
                <a:xfrm>
                  <a:off x="419149" y="4243058"/>
                  <a:ext cx="751001" cy="744168"/>
                  <a:chOff x="419149" y="4243058"/>
                  <a:chExt cx="751001" cy="744168"/>
                </a:xfrm>
                <a:solidFill>
                  <a:srgbClr val="283151"/>
                </a:solidFill>
              </p:grpSpPr>
              <p:sp>
                <p:nvSpPr>
                  <p:cNvPr id="71" name="Kombinationstegning: figur 70">
                    <a:extLst>
                      <a:ext uri="{FF2B5EF4-FFF2-40B4-BE49-F238E27FC236}">
                        <a16:creationId xmlns:a16="http://schemas.microsoft.com/office/drawing/2014/main" id="{C9F70AC2-963B-4146-8E3C-4A2C91FF92EE}"/>
                      </a:ext>
                    </a:extLst>
                  </p:cNvPr>
                  <p:cNvSpPr/>
                  <p:nvPr/>
                </p:nvSpPr>
                <p:spPr>
                  <a:xfrm>
                    <a:off x="556751" y="4861767"/>
                    <a:ext cx="127468" cy="125459"/>
                  </a:xfrm>
                  <a:custGeom>
                    <a:avLst/>
                    <a:gdLst>
                      <a:gd name="connsiteX0" fmla="*/ 24527 w 127468"/>
                      <a:gd name="connsiteY0" fmla="*/ 31670 h 125459"/>
                      <a:gd name="connsiteX1" fmla="*/ 32528 w 127468"/>
                      <a:gd name="connsiteY1" fmla="*/ 9953 h 125459"/>
                      <a:gd name="connsiteX2" fmla="*/ 38497 w 127468"/>
                      <a:gd name="connsiteY2" fmla="*/ 2714 h 125459"/>
                      <a:gd name="connsiteX3" fmla="*/ 44847 w 127468"/>
                      <a:gd name="connsiteY3" fmla="*/ 174 h 125459"/>
                      <a:gd name="connsiteX4" fmla="*/ 48911 w 127468"/>
                      <a:gd name="connsiteY4" fmla="*/ 1698 h 125459"/>
                      <a:gd name="connsiteX5" fmla="*/ 56023 w 127468"/>
                      <a:gd name="connsiteY5" fmla="*/ 8937 h 125459"/>
                      <a:gd name="connsiteX6" fmla="*/ 56912 w 127468"/>
                      <a:gd name="connsiteY6" fmla="*/ 14906 h 125459"/>
                      <a:gd name="connsiteX7" fmla="*/ 46879 w 127468"/>
                      <a:gd name="connsiteY7" fmla="*/ 37512 h 125459"/>
                      <a:gd name="connsiteX8" fmla="*/ 49165 w 127468"/>
                      <a:gd name="connsiteY8" fmla="*/ 46656 h 125459"/>
                      <a:gd name="connsiteX9" fmla="*/ 78375 w 127468"/>
                      <a:gd name="connsiteY9" fmla="*/ 68246 h 125459"/>
                      <a:gd name="connsiteX10" fmla="*/ 86376 w 127468"/>
                      <a:gd name="connsiteY10" fmla="*/ 67357 h 125459"/>
                      <a:gd name="connsiteX11" fmla="*/ 104918 w 127468"/>
                      <a:gd name="connsiteY11" fmla="*/ 52498 h 125459"/>
                      <a:gd name="connsiteX12" fmla="*/ 114570 w 127468"/>
                      <a:gd name="connsiteY12" fmla="*/ 52117 h 125459"/>
                      <a:gd name="connsiteX13" fmla="*/ 125492 w 127468"/>
                      <a:gd name="connsiteY13" fmla="*/ 59483 h 125459"/>
                      <a:gd name="connsiteX14" fmla="*/ 123968 w 127468"/>
                      <a:gd name="connsiteY14" fmla="*/ 69135 h 125459"/>
                      <a:gd name="connsiteX15" fmla="*/ 39259 w 127468"/>
                      <a:gd name="connsiteY15" fmla="*/ 123491 h 125459"/>
                      <a:gd name="connsiteX16" fmla="*/ 30369 w 127468"/>
                      <a:gd name="connsiteY16" fmla="*/ 124380 h 125459"/>
                      <a:gd name="connsiteX17" fmla="*/ 1921 w 127468"/>
                      <a:gd name="connsiteY17" fmla="*/ 101393 h 125459"/>
                      <a:gd name="connsiteX18" fmla="*/ 1159 w 127468"/>
                      <a:gd name="connsiteY18" fmla="*/ 92503 h 125459"/>
                      <a:gd name="connsiteX19" fmla="*/ 24527 w 127468"/>
                      <a:gd name="connsiteY19" fmla="*/ 31670 h 125459"/>
                      <a:gd name="connsiteX20" fmla="*/ 35703 w 127468"/>
                      <a:gd name="connsiteY20" fmla="*/ 65960 h 125459"/>
                      <a:gd name="connsiteX21" fmla="*/ 27575 w 127468"/>
                      <a:gd name="connsiteY21" fmla="*/ 90979 h 125459"/>
                      <a:gd name="connsiteX22" fmla="*/ 29099 w 127468"/>
                      <a:gd name="connsiteY22" fmla="*/ 95297 h 125459"/>
                      <a:gd name="connsiteX23" fmla="*/ 32655 w 127468"/>
                      <a:gd name="connsiteY23" fmla="*/ 98218 h 125459"/>
                      <a:gd name="connsiteX24" fmla="*/ 39386 w 127468"/>
                      <a:gd name="connsiteY24" fmla="*/ 99107 h 125459"/>
                      <a:gd name="connsiteX25" fmla="*/ 59960 w 127468"/>
                      <a:gd name="connsiteY25" fmla="*/ 85010 h 125459"/>
                      <a:gd name="connsiteX26" fmla="*/ 60722 w 127468"/>
                      <a:gd name="connsiteY26" fmla="*/ 82597 h 125459"/>
                      <a:gd name="connsiteX27" fmla="*/ 37862 w 127468"/>
                      <a:gd name="connsiteY27" fmla="*/ 65579 h 125459"/>
                      <a:gd name="connsiteX28" fmla="*/ 35703 w 127468"/>
                      <a:gd name="connsiteY28" fmla="*/ 65960 h 125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7468" h="125459">
                        <a:moveTo>
                          <a:pt x="24527" y="31670"/>
                        </a:moveTo>
                        <a:cubicBezTo>
                          <a:pt x="29480" y="18716"/>
                          <a:pt x="31766" y="11858"/>
                          <a:pt x="32528" y="9953"/>
                        </a:cubicBezTo>
                        <a:cubicBezTo>
                          <a:pt x="33798" y="6397"/>
                          <a:pt x="35322" y="4238"/>
                          <a:pt x="38497" y="2714"/>
                        </a:cubicBezTo>
                        <a:cubicBezTo>
                          <a:pt x="40529" y="1825"/>
                          <a:pt x="42434" y="809"/>
                          <a:pt x="44847" y="174"/>
                        </a:cubicBezTo>
                        <a:cubicBezTo>
                          <a:pt x="46117" y="-334"/>
                          <a:pt x="47387" y="301"/>
                          <a:pt x="48911" y="1698"/>
                        </a:cubicBezTo>
                        <a:cubicBezTo>
                          <a:pt x="50054" y="2587"/>
                          <a:pt x="54245" y="7286"/>
                          <a:pt x="56023" y="8937"/>
                        </a:cubicBezTo>
                        <a:cubicBezTo>
                          <a:pt x="57674" y="10588"/>
                          <a:pt x="57928" y="12874"/>
                          <a:pt x="56912" y="14906"/>
                        </a:cubicBezTo>
                        <a:cubicBezTo>
                          <a:pt x="55388" y="18462"/>
                          <a:pt x="47768" y="35480"/>
                          <a:pt x="46879" y="37512"/>
                        </a:cubicBezTo>
                        <a:cubicBezTo>
                          <a:pt x="45990" y="39798"/>
                          <a:pt x="44974" y="43100"/>
                          <a:pt x="49165" y="46656"/>
                        </a:cubicBezTo>
                        <a:cubicBezTo>
                          <a:pt x="54118" y="51101"/>
                          <a:pt x="73803" y="64690"/>
                          <a:pt x="78375" y="68246"/>
                        </a:cubicBezTo>
                        <a:cubicBezTo>
                          <a:pt x="81296" y="70659"/>
                          <a:pt x="82820" y="69897"/>
                          <a:pt x="86376" y="67357"/>
                        </a:cubicBezTo>
                        <a:cubicBezTo>
                          <a:pt x="87900" y="66214"/>
                          <a:pt x="104918" y="52498"/>
                          <a:pt x="104918" y="52498"/>
                        </a:cubicBezTo>
                        <a:cubicBezTo>
                          <a:pt x="108601" y="48815"/>
                          <a:pt x="113427" y="51355"/>
                          <a:pt x="114570" y="52117"/>
                        </a:cubicBezTo>
                        <a:lnTo>
                          <a:pt x="125492" y="59483"/>
                        </a:lnTo>
                        <a:cubicBezTo>
                          <a:pt x="130699" y="65452"/>
                          <a:pt x="123968" y="69135"/>
                          <a:pt x="123968" y="69135"/>
                        </a:cubicBezTo>
                        <a:lnTo>
                          <a:pt x="39259" y="123491"/>
                        </a:lnTo>
                        <a:cubicBezTo>
                          <a:pt x="38370" y="123999"/>
                          <a:pt x="34433" y="127047"/>
                          <a:pt x="30369" y="124380"/>
                        </a:cubicBezTo>
                        <a:cubicBezTo>
                          <a:pt x="22368" y="119427"/>
                          <a:pt x="5985" y="106346"/>
                          <a:pt x="1921" y="101393"/>
                        </a:cubicBezTo>
                        <a:cubicBezTo>
                          <a:pt x="651" y="99869"/>
                          <a:pt x="-1254" y="98472"/>
                          <a:pt x="1159" y="92503"/>
                        </a:cubicBezTo>
                        <a:cubicBezTo>
                          <a:pt x="7890" y="76374"/>
                          <a:pt x="17923" y="48307"/>
                          <a:pt x="24527" y="31670"/>
                        </a:cubicBezTo>
                        <a:close/>
                        <a:moveTo>
                          <a:pt x="35703" y="65960"/>
                        </a:moveTo>
                        <a:cubicBezTo>
                          <a:pt x="35195" y="67484"/>
                          <a:pt x="27702" y="90471"/>
                          <a:pt x="27575" y="90979"/>
                        </a:cubicBezTo>
                        <a:cubicBezTo>
                          <a:pt x="27067" y="92249"/>
                          <a:pt x="27702" y="93900"/>
                          <a:pt x="29099" y="95297"/>
                        </a:cubicBezTo>
                        <a:cubicBezTo>
                          <a:pt x="29861" y="96059"/>
                          <a:pt x="31893" y="97710"/>
                          <a:pt x="32655" y="98218"/>
                        </a:cubicBezTo>
                        <a:cubicBezTo>
                          <a:pt x="35068" y="99869"/>
                          <a:pt x="37608" y="100504"/>
                          <a:pt x="39386" y="99107"/>
                        </a:cubicBezTo>
                        <a:cubicBezTo>
                          <a:pt x="40148" y="98599"/>
                          <a:pt x="55515" y="88312"/>
                          <a:pt x="59960" y="85010"/>
                        </a:cubicBezTo>
                        <a:cubicBezTo>
                          <a:pt x="61103" y="84248"/>
                          <a:pt x="61865" y="83486"/>
                          <a:pt x="60722" y="82597"/>
                        </a:cubicBezTo>
                        <a:cubicBezTo>
                          <a:pt x="59579" y="81708"/>
                          <a:pt x="40529" y="67230"/>
                          <a:pt x="37862" y="65579"/>
                        </a:cubicBezTo>
                        <a:cubicBezTo>
                          <a:pt x="36846" y="65071"/>
                          <a:pt x="36211" y="65071"/>
                          <a:pt x="35703" y="6596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2" name="Kombinationstegning: figur 71">
                    <a:extLst>
                      <a:ext uri="{FF2B5EF4-FFF2-40B4-BE49-F238E27FC236}">
                        <a16:creationId xmlns:a16="http://schemas.microsoft.com/office/drawing/2014/main" id="{A2282B26-58D6-417A-818E-4D9E857864B7}"/>
                      </a:ext>
                    </a:extLst>
                  </p:cNvPr>
                  <p:cNvSpPr/>
                  <p:nvPr/>
                </p:nvSpPr>
                <p:spPr>
                  <a:xfrm>
                    <a:off x="419149" y="4694266"/>
                    <a:ext cx="177565" cy="222949"/>
                  </a:xfrm>
                  <a:custGeom>
                    <a:avLst/>
                    <a:gdLst>
                      <a:gd name="connsiteX0" fmla="*/ 176988 w 177565"/>
                      <a:gd name="connsiteY0" fmla="*/ 157768 h 222949"/>
                      <a:gd name="connsiteX1" fmla="*/ 168225 w 177565"/>
                      <a:gd name="connsiteY1" fmla="*/ 146974 h 222949"/>
                      <a:gd name="connsiteX2" fmla="*/ 161367 w 177565"/>
                      <a:gd name="connsiteY2" fmla="*/ 145449 h 222949"/>
                      <a:gd name="connsiteX3" fmla="*/ 106630 w 177565"/>
                      <a:gd name="connsiteY3" fmla="*/ 189773 h 222949"/>
                      <a:gd name="connsiteX4" fmla="*/ 103328 w 177565"/>
                      <a:gd name="connsiteY4" fmla="*/ 189645 h 222949"/>
                      <a:gd name="connsiteX5" fmla="*/ 102058 w 177565"/>
                      <a:gd name="connsiteY5" fmla="*/ 187360 h 222949"/>
                      <a:gd name="connsiteX6" fmla="*/ 102566 w 177565"/>
                      <a:gd name="connsiteY6" fmla="*/ 182661 h 222949"/>
                      <a:gd name="connsiteX7" fmla="*/ 143079 w 177565"/>
                      <a:gd name="connsiteY7" fmla="*/ 121955 h 222949"/>
                      <a:gd name="connsiteX8" fmla="*/ 144603 w 177565"/>
                      <a:gd name="connsiteY8" fmla="*/ 113192 h 222949"/>
                      <a:gd name="connsiteX9" fmla="*/ 130506 w 177565"/>
                      <a:gd name="connsiteY9" fmla="*/ 84998 h 222949"/>
                      <a:gd name="connsiteX10" fmla="*/ 123648 w 177565"/>
                      <a:gd name="connsiteY10" fmla="*/ 83346 h 222949"/>
                      <a:gd name="connsiteX11" fmla="*/ 59640 w 177565"/>
                      <a:gd name="connsiteY11" fmla="*/ 117890 h 222949"/>
                      <a:gd name="connsiteX12" fmla="*/ 56846 w 177565"/>
                      <a:gd name="connsiteY12" fmla="*/ 117890 h 222949"/>
                      <a:gd name="connsiteX13" fmla="*/ 57608 w 177565"/>
                      <a:gd name="connsiteY13" fmla="*/ 113573 h 222949"/>
                      <a:gd name="connsiteX14" fmla="*/ 90120 w 177565"/>
                      <a:gd name="connsiteY14" fmla="*/ 81823 h 222949"/>
                      <a:gd name="connsiteX15" fmla="*/ 95327 w 177565"/>
                      <a:gd name="connsiteY15" fmla="*/ 77124 h 222949"/>
                      <a:gd name="connsiteX16" fmla="*/ 96216 w 177565"/>
                      <a:gd name="connsiteY16" fmla="*/ 71536 h 222949"/>
                      <a:gd name="connsiteX17" fmla="*/ 87834 w 177565"/>
                      <a:gd name="connsiteY17" fmla="*/ 48168 h 222949"/>
                      <a:gd name="connsiteX18" fmla="*/ 82881 w 177565"/>
                      <a:gd name="connsiteY18" fmla="*/ 45246 h 222949"/>
                      <a:gd name="connsiteX19" fmla="*/ 36780 w 177565"/>
                      <a:gd name="connsiteY19" fmla="*/ 39150 h 222949"/>
                      <a:gd name="connsiteX20" fmla="*/ 28271 w 177565"/>
                      <a:gd name="connsiteY20" fmla="*/ 35468 h 222949"/>
                      <a:gd name="connsiteX21" fmla="*/ 35891 w 177565"/>
                      <a:gd name="connsiteY21" fmla="*/ 31785 h 222949"/>
                      <a:gd name="connsiteX22" fmla="*/ 100915 w 177565"/>
                      <a:gd name="connsiteY22" fmla="*/ 23021 h 222949"/>
                      <a:gd name="connsiteX23" fmla="*/ 106630 w 177565"/>
                      <a:gd name="connsiteY23" fmla="*/ 18068 h 222949"/>
                      <a:gd name="connsiteX24" fmla="*/ 104979 w 177565"/>
                      <a:gd name="connsiteY24" fmla="*/ 3718 h 222949"/>
                      <a:gd name="connsiteX25" fmla="*/ 101042 w 177565"/>
                      <a:gd name="connsiteY25" fmla="*/ 35 h 222949"/>
                      <a:gd name="connsiteX26" fmla="*/ 8586 w 177565"/>
                      <a:gd name="connsiteY26" fmla="*/ 11337 h 222949"/>
                      <a:gd name="connsiteX27" fmla="*/ 204 w 177565"/>
                      <a:gd name="connsiteY27" fmla="*/ 23911 h 222949"/>
                      <a:gd name="connsiteX28" fmla="*/ 5792 w 177565"/>
                      <a:gd name="connsiteY28" fmla="*/ 51343 h 222949"/>
                      <a:gd name="connsiteX29" fmla="*/ 17095 w 177565"/>
                      <a:gd name="connsiteY29" fmla="*/ 59851 h 222949"/>
                      <a:gd name="connsiteX30" fmla="*/ 63831 w 177565"/>
                      <a:gd name="connsiteY30" fmla="*/ 63915 h 222949"/>
                      <a:gd name="connsiteX31" fmla="*/ 67514 w 177565"/>
                      <a:gd name="connsiteY31" fmla="*/ 67471 h 222949"/>
                      <a:gd name="connsiteX32" fmla="*/ 68022 w 177565"/>
                      <a:gd name="connsiteY32" fmla="*/ 69504 h 222949"/>
                      <a:gd name="connsiteX33" fmla="*/ 66371 w 177565"/>
                      <a:gd name="connsiteY33" fmla="*/ 74711 h 222949"/>
                      <a:gd name="connsiteX34" fmla="*/ 31700 w 177565"/>
                      <a:gd name="connsiteY34" fmla="*/ 106333 h 222949"/>
                      <a:gd name="connsiteX35" fmla="*/ 27636 w 177565"/>
                      <a:gd name="connsiteY35" fmla="*/ 116493 h 222949"/>
                      <a:gd name="connsiteX36" fmla="*/ 40209 w 177565"/>
                      <a:gd name="connsiteY36" fmla="*/ 143544 h 222949"/>
                      <a:gd name="connsiteX37" fmla="*/ 52147 w 177565"/>
                      <a:gd name="connsiteY37" fmla="*/ 146085 h 222949"/>
                      <a:gd name="connsiteX38" fmla="*/ 113742 w 177565"/>
                      <a:gd name="connsiteY38" fmla="*/ 112302 h 222949"/>
                      <a:gd name="connsiteX39" fmla="*/ 118441 w 177565"/>
                      <a:gd name="connsiteY39" fmla="*/ 112175 h 222949"/>
                      <a:gd name="connsiteX40" fmla="*/ 117171 w 177565"/>
                      <a:gd name="connsiteY40" fmla="*/ 120685 h 222949"/>
                      <a:gd name="connsiteX41" fmla="*/ 70816 w 177565"/>
                      <a:gd name="connsiteY41" fmla="*/ 186470 h 222949"/>
                      <a:gd name="connsiteX42" fmla="*/ 71324 w 177565"/>
                      <a:gd name="connsiteY42" fmla="*/ 193837 h 222949"/>
                      <a:gd name="connsiteX43" fmla="*/ 91136 w 177565"/>
                      <a:gd name="connsiteY43" fmla="*/ 219618 h 222949"/>
                      <a:gd name="connsiteX44" fmla="*/ 109678 w 177565"/>
                      <a:gd name="connsiteY44" fmla="*/ 214792 h 222949"/>
                      <a:gd name="connsiteX45" fmla="*/ 167082 w 177565"/>
                      <a:gd name="connsiteY45" fmla="*/ 168690 h 222949"/>
                      <a:gd name="connsiteX46" fmla="*/ 176988 w 177565"/>
                      <a:gd name="connsiteY46" fmla="*/ 157768 h 222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77565" h="222949">
                        <a:moveTo>
                          <a:pt x="176988" y="157768"/>
                        </a:moveTo>
                        <a:cubicBezTo>
                          <a:pt x="175845" y="156244"/>
                          <a:pt x="169622" y="149005"/>
                          <a:pt x="168225" y="146974"/>
                        </a:cubicBezTo>
                        <a:cubicBezTo>
                          <a:pt x="166574" y="144180"/>
                          <a:pt x="163780" y="143418"/>
                          <a:pt x="161367" y="145449"/>
                        </a:cubicBezTo>
                        <a:cubicBezTo>
                          <a:pt x="159462" y="146974"/>
                          <a:pt x="113107" y="184946"/>
                          <a:pt x="106630" y="189773"/>
                        </a:cubicBezTo>
                        <a:cubicBezTo>
                          <a:pt x="105360" y="190662"/>
                          <a:pt x="103836" y="190535"/>
                          <a:pt x="103328" y="189645"/>
                        </a:cubicBezTo>
                        <a:cubicBezTo>
                          <a:pt x="103201" y="189264"/>
                          <a:pt x="102439" y="187994"/>
                          <a:pt x="102058" y="187360"/>
                        </a:cubicBezTo>
                        <a:cubicBezTo>
                          <a:pt x="101550" y="186217"/>
                          <a:pt x="101169" y="184946"/>
                          <a:pt x="102566" y="182661"/>
                        </a:cubicBezTo>
                        <a:cubicBezTo>
                          <a:pt x="104852" y="179105"/>
                          <a:pt x="140285" y="126018"/>
                          <a:pt x="143079" y="121955"/>
                        </a:cubicBezTo>
                        <a:cubicBezTo>
                          <a:pt x="145111" y="119033"/>
                          <a:pt x="146381" y="117001"/>
                          <a:pt x="144603" y="113192"/>
                        </a:cubicBezTo>
                        <a:cubicBezTo>
                          <a:pt x="141301" y="107223"/>
                          <a:pt x="132538" y="89569"/>
                          <a:pt x="130506" y="84998"/>
                        </a:cubicBezTo>
                        <a:cubicBezTo>
                          <a:pt x="129363" y="82457"/>
                          <a:pt x="127204" y="81695"/>
                          <a:pt x="123648" y="83346"/>
                        </a:cubicBezTo>
                        <a:cubicBezTo>
                          <a:pt x="121616" y="84236"/>
                          <a:pt x="61799" y="116748"/>
                          <a:pt x="59640" y="117890"/>
                        </a:cubicBezTo>
                        <a:cubicBezTo>
                          <a:pt x="58370" y="118652"/>
                          <a:pt x="57227" y="118399"/>
                          <a:pt x="56846" y="117890"/>
                        </a:cubicBezTo>
                        <a:cubicBezTo>
                          <a:pt x="55703" y="116367"/>
                          <a:pt x="56084" y="115096"/>
                          <a:pt x="57608" y="113573"/>
                        </a:cubicBezTo>
                        <a:cubicBezTo>
                          <a:pt x="63323" y="107985"/>
                          <a:pt x="82246" y="89188"/>
                          <a:pt x="90120" y="81823"/>
                        </a:cubicBezTo>
                        <a:cubicBezTo>
                          <a:pt x="92152" y="79918"/>
                          <a:pt x="94565" y="78139"/>
                          <a:pt x="95327" y="77124"/>
                        </a:cubicBezTo>
                        <a:cubicBezTo>
                          <a:pt x="96597" y="75218"/>
                          <a:pt x="97232" y="74202"/>
                          <a:pt x="96216" y="71536"/>
                        </a:cubicBezTo>
                        <a:cubicBezTo>
                          <a:pt x="93422" y="64169"/>
                          <a:pt x="89866" y="54518"/>
                          <a:pt x="87834" y="48168"/>
                        </a:cubicBezTo>
                        <a:cubicBezTo>
                          <a:pt x="87453" y="46643"/>
                          <a:pt x="86564" y="45881"/>
                          <a:pt x="82881" y="45246"/>
                        </a:cubicBezTo>
                        <a:cubicBezTo>
                          <a:pt x="80976" y="44865"/>
                          <a:pt x="41606" y="40039"/>
                          <a:pt x="36780" y="39150"/>
                        </a:cubicBezTo>
                        <a:cubicBezTo>
                          <a:pt x="31827" y="38262"/>
                          <a:pt x="28398" y="37880"/>
                          <a:pt x="28271" y="35468"/>
                        </a:cubicBezTo>
                        <a:cubicBezTo>
                          <a:pt x="28144" y="31912"/>
                          <a:pt x="29541" y="32546"/>
                          <a:pt x="35891" y="31785"/>
                        </a:cubicBezTo>
                        <a:cubicBezTo>
                          <a:pt x="51639" y="29371"/>
                          <a:pt x="100915" y="23021"/>
                          <a:pt x="100915" y="23021"/>
                        </a:cubicBezTo>
                        <a:cubicBezTo>
                          <a:pt x="104471" y="22513"/>
                          <a:pt x="107011" y="21370"/>
                          <a:pt x="106630" y="18068"/>
                        </a:cubicBezTo>
                        <a:cubicBezTo>
                          <a:pt x="106249" y="16163"/>
                          <a:pt x="105106" y="5114"/>
                          <a:pt x="104979" y="3718"/>
                        </a:cubicBezTo>
                        <a:cubicBezTo>
                          <a:pt x="104471" y="924"/>
                          <a:pt x="103709" y="-220"/>
                          <a:pt x="101042" y="35"/>
                        </a:cubicBezTo>
                        <a:cubicBezTo>
                          <a:pt x="86945" y="1558"/>
                          <a:pt x="37542" y="8798"/>
                          <a:pt x="8586" y="11337"/>
                        </a:cubicBezTo>
                        <a:cubicBezTo>
                          <a:pt x="4903" y="11718"/>
                          <a:pt x="-1193" y="14258"/>
                          <a:pt x="204" y="23911"/>
                        </a:cubicBezTo>
                        <a:cubicBezTo>
                          <a:pt x="204" y="23911"/>
                          <a:pt x="4649" y="46389"/>
                          <a:pt x="5792" y="51343"/>
                        </a:cubicBezTo>
                        <a:cubicBezTo>
                          <a:pt x="7316" y="57819"/>
                          <a:pt x="10618" y="59470"/>
                          <a:pt x="17095" y="59851"/>
                        </a:cubicBezTo>
                        <a:cubicBezTo>
                          <a:pt x="23826" y="60232"/>
                          <a:pt x="60783" y="63788"/>
                          <a:pt x="63831" y="63915"/>
                        </a:cubicBezTo>
                        <a:cubicBezTo>
                          <a:pt x="65863" y="64043"/>
                          <a:pt x="66752" y="65058"/>
                          <a:pt x="67514" y="67471"/>
                        </a:cubicBezTo>
                        <a:cubicBezTo>
                          <a:pt x="67641" y="67980"/>
                          <a:pt x="67895" y="68614"/>
                          <a:pt x="68022" y="69504"/>
                        </a:cubicBezTo>
                        <a:cubicBezTo>
                          <a:pt x="68530" y="71408"/>
                          <a:pt x="68403" y="72679"/>
                          <a:pt x="66371" y="74711"/>
                        </a:cubicBezTo>
                        <a:cubicBezTo>
                          <a:pt x="62688" y="78267"/>
                          <a:pt x="33478" y="104429"/>
                          <a:pt x="31700" y="106333"/>
                        </a:cubicBezTo>
                        <a:cubicBezTo>
                          <a:pt x="27001" y="110398"/>
                          <a:pt x="26112" y="111540"/>
                          <a:pt x="27636" y="116493"/>
                        </a:cubicBezTo>
                        <a:cubicBezTo>
                          <a:pt x="30430" y="125383"/>
                          <a:pt x="37161" y="138211"/>
                          <a:pt x="40209" y="143544"/>
                        </a:cubicBezTo>
                        <a:cubicBezTo>
                          <a:pt x="42749" y="147989"/>
                          <a:pt x="45416" y="149513"/>
                          <a:pt x="52147" y="146085"/>
                        </a:cubicBezTo>
                        <a:cubicBezTo>
                          <a:pt x="52147" y="146085"/>
                          <a:pt x="109297" y="114462"/>
                          <a:pt x="113742" y="112302"/>
                        </a:cubicBezTo>
                        <a:cubicBezTo>
                          <a:pt x="116663" y="110779"/>
                          <a:pt x="117679" y="111032"/>
                          <a:pt x="118441" y="112175"/>
                        </a:cubicBezTo>
                        <a:cubicBezTo>
                          <a:pt x="119711" y="114080"/>
                          <a:pt x="119203" y="117510"/>
                          <a:pt x="117171" y="120685"/>
                        </a:cubicBezTo>
                        <a:cubicBezTo>
                          <a:pt x="113996" y="125637"/>
                          <a:pt x="71705" y="185327"/>
                          <a:pt x="70816" y="186470"/>
                        </a:cubicBezTo>
                        <a:cubicBezTo>
                          <a:pt x="69165" y="188883"/>
                          <a:pt x="69673" y="190915"/>
                          <a:pt x="71324" y="193837"/>
                        </a:cubicBezTo>
                        <a:cubicBezTo>
                          <a:pt x="72975" y="196376"/>
                          <a:pt x="91136" y="219618"/>
                          <a:pt x="91136" y="219618"/>
                        </a:cubicBezTo>
                        <a:cubicBezTo>
                          <a:pt x="96470" y="227237"/>
                          <a:pt x="102820" y="220125"/>
                          <a:pt x="109678" y="214792"/>
                        </a:cubicBezTo>
                        <a:cubicBezTo>
                          <a:pt x="123394" y="204250"/>
                          <a:pt x="165939" y="169452"/>
                          <a:pt x="167082" y="168690"/>
                        </a:cubicBezTo>
                        <a:cubicBezTo>
                          <a:pt x="171781" y="165896"/>
                          <a:pt x="179782" y="161832"/>
                          <a:pt x="176988" y="15776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3" name="Kombinationstegning: figur 72">
                    <a:extLst>
                      <a:ext uri="{FF2B5EF4-FFF2-40B4-BE49-F238E27FC236}">
                        <a16:creationId xmlns:a16="http://schemas.microsoft.com/office/drawing/2014/main" id="{2BB3DD19-B6CF-46F1-83C6-ADD8E46953CA}"/>
                      </a:ext>
                    </a:extLst>
                  </p:cNvPr>
                  <p:cNvSpPr/>
                  <p:nvPr/>
                </p:nvSpPr>
                <p:spPr>
                  <a:xfrm>
                    <a:off x="443917" y="4416230"/>
                    <a:ext cx="129134" cy="119385"/>
                  </a:xfrm>
                  <a:custGeom>
                    <a:avLst/>
                    <a:gdLst>
                      <a:gd name="connsiteX0" fmla="*/ 126820 w 129134"/>
                      <a:gd name="connsiteY0" fmla="*/ 52265 h 119385"/>
                      <a:gd name="connsiteX1" fmla="*/ 128344 w 129134"/>
                      <a:gd name="connsiteY1" fmla="*/ 57979 h 119385"/>
                      <a:gd name="connsiteX2" fmla="*/ 125550 w 129134"/>
                      <a:gd name="connsiteY2" fmla="*/ 62679 h 119385"/>
                      <a:gd name="connsiteX3" fmla="*/ 115898 w 129134"/>
                      <a:gd name="connsiteY3" fmla="*/ 68013 h 119385"/>
                      <a:gd name="connsiteX4" fmla="*/ 81608 w 129134"/>
                      <a:gd name="connsiteY4" fmla="*/ 75633 h 119385"/>
                      <a:gd name="connsiteX5" fmla="*/ 73607 w 129134"/>
                      <a:gd name="connsiteY5" fmla="*/ 81221 h 119385"/>
                      <a:gd name="connsiteX6" fmla="*/ 75512 w 129134"/>
                      <a:gd name="connsiteY6" fmla="*/ 87571 h 119385"/>
                      <a:gd name="connsiteX7" fmla="*/ 96848 w 129134"/>
                      <a:gd name="connsiteY7" fmla="*/ 96715 h 119385"/>
                      <a:gd name="connsiteX8" fmla="*/ 102563 w 129134"/>
                      <a:gd name="connsiteY8" fmla="*/ 105097 h 119385"/>
                      <a:gd name="connsiteX9" fmla="*/ 97610 w 129134"/>
                      <a:gd name="connsiteY9" fmla="*/ 116654 h 119385"/>
                      <a:gd name="connsiteX10" fmla="*/ 91133 w 129134"/>
                      <a:gd name="connsiteY10" fmla="*/ 117923 h 119385"/>
                      <a:gd name="connsiteX11" fmla="*/ 14425 w 129134"/>
                      <a:gd name="connsiteY11" fmla="*/ 83888 h 119385"/>
                      <a:gd name="connsiteX12" fmla="*/ 709 w 129134"/>
                      <a:gd name="connsiteY12" fmla="*/ 74109 h 119385"/>
                      <a:gd name="connsiteX13" fmla="*/ 6043 w 129134"/>
                      <a:gd name="connsiteY13" fmla="*/ 60393 h 119385"/>
                      <a:gd name="connsiteX14" fmla="*/ 22172 w 129134"/>
                      <a:gd name="connsiteY14" fmla="*/ 60520 h 119385"/>
                      <a:gd name="connsiteX15" fmla="*/ 43127 w 129134"/>
                      <a:gd name="connsiteY15" fmla="*/ 70934 h 119385"/>
                      <a:gd name="connsiteX16" fmla="*/ 47953 w 129134"/>
                      <a:gd name="connsiteY16" fmla="*/ 70807 h 119385"/>
                      <a:gd name="connsiteX17" fmla="*/ 47445 w 129134"/>
                      <a:gd name="connsiteY17" fmla="*/ 65091 h 119385"/>
                      <a:gd name="connsiteX18" fmla="*/ 33348 w 129134"/>
                      <a:gd name="connsiteY18" fmla="*/ 30802 h 119385"/>
                      <a:gd name="connsiteX19" fmla="*/ 30554 w 129134"/>
                      <a:gd name="connsiteY19" fmla="*/ 14038 h 119385"/>
                      <a:gd name="connsiteX20" fmla="*/ 38174 w 129134"/>
                      <a:gd name="connsiteY20" fmla="*/ 2100 h 119385"/>
                      <a:gd name="connsiteX21" fmla="*/ 44270 w 129134"/>
                      <a:gd name="connsiteY21" fmla="*/ 829 h 119385"/>
                      <a:gd name="connsiteX22" fmla="*/ 52017 w 129134"/>
                      <a:gd name="connsiteY22" fmla="*/ 6545 h 119385"/>
                      <a:gd name="connsiteX23" fmla="*/ 56335 w 129134"/>
                      <a:gd name="connsiteY23" fmla="*/ 16704 h 119385"/>
                      <a:gd name="connsiteX24" fmla="*/ 62431 w 129134"/>
                      <a:gd name="connsiteY24" fmla="*/ 51248 h 119385"/>
                      <a:gd name="connsiteX25" fmla="*/ 64336 w 129134"/>
                      <a:gd name="connsiteY25" fmla="*/ 56583 h 119385"/>
                      <a:gd name="connsiteX26" fmla="*/ 68019 w 129134"/>
                      <a:gd name="connsiteY26" fmla="*/ 58869 h 119385"/>
                      <a:gd name="connsiteX27" fmla="*/ 72972 w 129134"/>
                      <a:gd name="connsiteY27" fmla="*/ 58360 h 119385"/>
                      <a:gd name="connsiteX28" fmla="*/ 108659 w 129134"/>
                      <a:gd name="connsiteY28" fmla="*/ 44772 h 119385"/>
                      <a:gd name="connsiteX29" fmla="*/ 116787 w 129134"/>
                      <a:gd name="connsiteY29" fmla="*/ 45534 h 119385"/>
                      <a:gd name="connsiteX30" fmla="*/ 126820 w 129134"/>
                      <a:gd name="connsiteY30" fmla="*/ 52265 h 11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9134" h="119385">
                        <a:moveTo>
                          <a:pt x="126820" y="52265"/>
                        </a:moveTo>
                        <a:cubicBezTo>
                          <a:pt x="128852" y="54551"/>
                          <a:pt x="129995" y="55185"/>
                          <a:pt x="128344" y="57979"/>
                        </a:cubicBezTo>
                        <a:cubicBezTo>
                          <a:pt x="127201" y="60012"/>
                          <a:pt x="126820" y="60773"/>
                          <a:pt x="125550" y="62679"/>
                        </a:cubicBezTo>
                        <a:cubicBezTo>
                          <a:pt x="123137" y="66362"/>
                          <a:pt x="121867" y="66743"/>
                          <a:pt x="115898" y="68013"/>
                        </a:cubicBezTo>
                        <a:cubicBezTo>
                          <a:pt x="108786" y="69664"/>
                          <a:pt x="91514" y="73220"/>
                          <a:pt x="81608" y="75633"/>
                        </a:cubicBezTo>
                        <a:cubicBezTo>
                          <a:pt x="78306" y="76395"/>
                          <a:pt x="74750" y="77284"/>
                          <a:pt x="73607" y="81221"/>
                        </a:cubicBezTo>
                        <a:cubicBezTo>
                          <a:pt x="72337" y="85539"/>
                          <a:pt x="73480" y="86554"/>
                          <a:pt x="75512" y="87571"/>
                        </a:cubicBezTo>
                        <a:cubicBezTo>
                          <a:pt x="77925" y="88714"/>
                          <a:pt x="93165" y="95191"/>
                          <a:pt x="96848" y="96715"/>
                        </a:cubicBezTo>
                        <a:cubicBezTo>
                          <a:pt x="100531" y="98239"/>
                          <a:pt x="105357" y="99254"/>
                          <a:pt x="102563" y="105097"/>
                        </a:cubicBezTo>
                        <a:lnTo>
                          <a:pt x="97610" y="116654"/>
                        </a:lnTo>
                        <a:cubicBezTo>
                          <a:pt x="95705" y="120591"/>
                          <a:pt x="94816" y="119575"/>
                          <a:pt x="91133" y="117923"/>
                        </a:cubicBezTo>
                        <a:cubicBezTo>
                          <a:pt x="66495" y="106366"/>
                          <a:pt x="36904" y="93794"/>
                          <a:pt x="14425" y="83888"/>
                        </a:cubicBezTo>
                        <a:cubicBezTo>
                          <a:pt x="5535" y="79951"/>
                          <a:pt x="-2466" y="82237"/>
                          <a:pt x="709" y="74109"/>
                        </a:cubicBezTo>
                        <a:cubicBezTo>
                          <a:pt x="2741" y="68521"/>
                          <a:pt x="4265" y="64329"/>
                          <a:pt x="6043" y="60393"/>
                        </a:cubicBezTo>
                        <a:cubicBezTo>
                          <a:pt x="10869" y="50868"/>
                          <a:pt x="12774" y="55694"/>
                          <a:pt x="22172" y="60520"/>
                        </a:cubicBezTo>
                        <a:cubicBezTo>
                          <a:pt x="27379" y="63314"/>
                          <a:pt x="38301" y="68521"/>
                          <a:pt x="43127" y="70934"/>
                        </a:cubicBezTo>
                        <a:cubicBezTo>
                          <a:pt x="46302" y="72458"/>
                          <a:pt x="47191" y="72585"/>
                          <a:pt x="47953" y="70807"/>
                        </a:cubicBezTo>
                        <a:cubicBezTo>
                          <a:pt x="48715" y="68521"/>
                          <a:pt x="48080" y="67123"/>
                          <a:pt x="47445" y="65091"/>
                        </a:cubicBezTo>
                        <a:cubicBezTo>
                          <a:pt x="46683" y="63441"/>
                          <a:pt x="35761" y="36644"/>
                          <a:pt x="33348" y="30802"/>
                        </a:cubicBezTo>
                        <a:cubicBezTo>
                          <a:pt x="30554" y="24325"/>
                          <a:pt x="26871" y="20769"/>
                          <a:pt x="30554" y="14038"/>
                        </a:cubicBezTo>
                        <a:lnTo>
                          <a:pt x="38174" y="2100"/>
                        </a:lnTo>
                        <a:cubicBezTo>
                          <a:pt x="39317" y="195"/>
                          <a:pt x="41857" y="-821"/>
                          <a:pt x="44270" y="829"/>
                        </a:cubicBezTo>
                        <a:cubicBezTo>
                          <a:pt x="46556" y="2354"/>
                          <a:pt x="48715" y="4132"/>
                          <a:pt x="52017" y="6545"/>
                        </a:cubicBezTo>
                        <a:cubicBezTo>
                          <a:pt x="54811" y="8577"/>
                          <a:pt x="55954" y="14165"/>
                          <a:pt x="56335" y="16704"/>
                        </a:cubicBezTo>
                        <a:cubicBezTo>
                          <a:pt x="57097" y="21150"/>
                          <a:pt x="61034" y="43121"/>
                          <a:pt x="62431" y="51248"/>
                        </a:cubicBezTo>
                        <a:cubicBezTo>
                          <a:pt x="62939" y="54170"/>
                          <a:pt x="63320" y="55948"/>
                          <a:pt x="64336" y="56583"/>
                        </a:cubicBezTo>
                        <a:cubicBezTo>
                          <a:pt x="65098" y="57345"/>
                          <a:pt x="66749" y="58234"/>
                          <a:pt x="68019" y="58869"/>
                        </a:cubicBezTo>
                        <a:cubicBezTo>
                          <a:pt x="69289" y="59377"/>
                          <a:pt x="70813" y="58996"/>
                          <a:pt x="72972" y="58360"/>
                        </a:cubicBezTo>
                        <a:cubicBezTo>
                          <a:pt x="83132" y="54423"/>
                          <a:pt x="98372" y="49216"/>
                          <a:pt x="108659" y="44772"/>
                        </a:cubicBezTo>
                        <a:cubicBezTo>
                          <a:pt x="111961" y="43248"/>
                          <a:pt x="114374" y="43629"/>
                          <a:pt x="116787" y="45534"/>
                        </a:cubicBezTo>
                        <a:cubicBezTo>
                          <a:pt x="117549" y="46041"/>
                          <a:pt x="126439" y="51884"/>
                          <a:pt x="126820" y="5226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4" name="Kombinationstegning: figur 73">
                    <a:extLst>
                      <a:ext uri="{FF2B5EF4-FFF2-40B4-BE49-F238E27FC236}">
                        <a16:creationId xmlns:a16="http://schemas.microsoft.com/office/drawing/2014/main" id="{B964580C-BAAA-40C8-88BF-2D2E3C8D86CE}"/>
                      </a:ext>
                    </a:extLst>
                  </p:cNvPr>
                  <p:cNvSpPr/>
                  <p:nvPr/>
                </p:nvSpPr>
                <p:spPr>
                  <a:xfrm>
                    <a:off x="502167" y="4351804"/>
                    <a:ext cx="103864" cy="113644"/>
                  </a:xfrm>
                  <a:custGeom>
                    <a:avLst/>
                    <a:gdLst>
                      <a:gd name="connsiteX0" fmla="*/ 93970 w 103864"/>
                      <a:gd name="connsiteY0" fmla="*/ 94592 h 113644"/>
                      <a:gd name="connsiteX1" fmla="*/ 78603 w 103864"/>
                      <a:gd name="connsiteY1" fmla="*/ 111483 h 113644"/>
                      <a:gd name="connsiteX2" fmla="*/ 69332 w 103864"/>
                      <a:gd name="connsiteY2" fmla="*/ 110721 h 113644"/>
                      <a:gd name="connsiteX3" fmla="*/ 62474 w 103864"/>
                      <a:gd name="connsiteY3" fmla="*/ 105133 h 113644"/>
                      <a:gd name="connsiteX4" fmla="*/ 63363 w 103864"/>
                      <a:gd name="connsiteY4" fmla="*/ 96370 h 113644"/>
                      <a:gd name="connsiteX5" fmla="*/ 74158 w 103864"/>
                      <a:gd name="connsiteY5" fmla="*/ 84686 h 113644"/>
                      <a:gd name="connsiteX6" fmla="*/ 78476 w 103864"/>
                      <a:gd name="connsiteY6" fmla="*/ 63731 h 113644"/>
                      <a:gd name="connsiteX7" fmla="*/ 67681 w 103864"/>
                      <a:gd name="connsiteY7" fmla="*/ 61699 h 113644"/>
                      <a:gd name="connsiteX8" fmla="*/ 47234 w 103864"/>
                      <a:gd name="connsiteY8" fmla="*/ 76558 h 113644"/>
                      <a:gd name="connsiteX9" fmla="*/ 13960 w 103864"/>
                      <a:gd name="connsiteY9" fmla="*/ 74272 h 113644"/>
                      <a:gd name="connsiteX10" fmla="*/ 11166 w 103864"/>
                      <a:gd name="connsiteY10" fmla="*/ 18773 h 113644"/>
                      <a:gd name="connsiteX11" fmla="*/ 27295 w 103864"/>
                      <a:gd name="connsiteY11" fmla="*/ 3152 h 113644"/>
                      <a:gd name="connsiteX12" fmla="*/ 39487 w 103864"/>
                      <a:gd name="connsiteY12" fmla="*/ 1247 h 113644"/>
                      <a:gd name="connsiteX13" fmla="*/ 44821 w 103864"/>
                      <a:gd name="connsiteY13" fmla="*/ 4168 h 113644"/>
                      <a:gd name="connsiteX14" fmla="*/ 47615 w 103864"/>
                      <a:gd name="connsiteY14" fmla="*/ 8105 h 113644"/>
                      <a:gd name="connsiteX15" fmla="*/ 48377 w 103864"/>
                      <a:gd name="connsiteY15" fmla="*/ 14582 h 113644"/>
                      <a:gd name="connsiteX16" fmla="*/ 46345 w 103864"/>
                      <a:gd name="connsiteY16" fmla="*/ 17503 h 113644"/>
                      <a:gd name="connsiteX17" fmla="*/ 28692 w 103864"/>
                      <a:gd name="connsiteY17" fmla="*/ 33124 h 113644"/>
                      <a:gd name="connsiteX18" fmla="*/ 28819 w 103864"/>
                      <a:gd name="connsiteY18" fmla="*/ 54841 h 113644"/>
                      <a:gd name="connsiteX19" fmla="*/ 41011 w 103864"/>
                      <a:gd name="connsiteY19" fmla="*/ 53698 h 113644"/>
                      <a:gd name="connsiteX20" fmla="*/ 62728 w 103864"/>
                      <a:gd name="connsiteY20" fmla="*/ 37569 h 113644"/>
                      <a:gd name="connsiteX21" fmla="*/ 90160 w 103864"/>
                      <a:gd name="connsiteY21" fmla="*/ 39093 h 113644"/>
                      <a:gd name="connsiteX22" fmla="*/ 93970 w 103864"/>
                      <a:gd name="connsiteY22" fmla="*/ 94592 h 11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3864" h="113644">
                        <a:moveTo>
                          <a:pt x="93970" y="94592"/>
                        </a:moveTo>
                        <a:cubicBezTo>
                          <a:pt x="85461" y="105387"/>
                          <a:pt x="82667" y="107800"/>
                          <a:pt x="78603" y="111483"/>
                        </a:cubicBezTo>
                        <a:cubicBezTo>
                          <a:pt x="75047" y="114658"/>
                          <a:pt x="74158" y="114277"/>
                          <a:pt x="69332" y="110721"/>
                        </a:cubicBezTo>
                        <a:cubicBezTo>
                          <a:pt x="67046" y="109070"/>
                          <a:pt x="65395" y="107927"/>
                          <a:pt x="62474" y="105133"/>
                        </a:cubicBezTo>
                        <a:cubicBezTo>
                          <a:pt x="59553" y="102339"/>
                          <a:pt x="59172" y="100307"/>
                          <a:pt x="63363" y="96370"/>
                        </a:cubicBezTo>
                        <a:cubicBezTo>
                          <a:pt x="66665" y="93195"/>
                          <a:pt x="68570" y="91544"/>
                          <a:pt x="74158" y="84686"/>
                        </a:cubicBezTo>
                        <a:cubicBezTo>
                          <a:pt x="81270" y="76177"/>
                          <a:pt x="81778" y="68684"/>
                          <a:pt x="78476" y="63731"/>
                        </a:cubicBezTo>
                        <a:cubicBezTo>
                          <a:pt x="75682" y="59667"/>
                          <a:pt x="71110" y="59794"/>
                          <a:pt x="67681" y="61699"/>
                        </a:cubicBezTo>
                        <a:cubicBezTo>
                          <a:pt x="59172" y="66398"/>
                          <a:pt x="54346" y="72113"/>
                          <a:pt x="47234" y="76558"/>
                        </a:cubicBezTo>
                        <a:cubicBezTo>
                          <a:pt x="37201" y="82908"/>
                          <a:pt x="25898" y="84686"/>
                          <a:pt x="13960" y="74272"/>
                        </a:cubicBezTo>
                        <a:cubicBezTo>
                          <a:pt x="-3693" y="58905"/>
                          <a:pt x="-4582" y="37315"/>
                          <a:pt x="11166" y="18773"/>
                        </a:cubicBezTo>
                        <a:cubicBezTo>
                          <a:pt x="16881" y="11915"/>
                          <a:pt x="18024" y="11153"/>
                          <a:pt x="27295" y="3152"/>
                        </a:cubicBezTo>
                        <a:cubicBezTo>
                          <a:pt x="33391" y="-2055"/>
                          <a:pt x="38217" y="612"/>
                          <a:pt x="39487" y="1247"/>
                        </a:cubicBezTo>
                        <a:cubicBezTo>
                          <a:pt x="40757" y="1755"/>
                          <a:pt x="43932" y="3533"/>
                          <a:pt x="44821" y="4168"/>
                        </a:cubicBezTo>
                        <a:cubicBezTo>
                          <a:pt x="45202" y="4549"/>
                          <a:pt x="47107" y="6073"/>
                          <a:pt x="47615" y="8105"/>
                        </a:cubicBezTo>
                        <a:cubicBezTo>
                          <a:pt x="48377" y="10645"/>
                          <a:pt x="48504" y="12169"/>
                          <a:pt x="48377" y="14582"/>
                        </a:cubicBezTo>
                        <a:cubicBezTo>
                          <a:pt x="48377" y="15344"/>
                          <a:pt x="47869" y="16233"/>
                          <a:pt x="46345" y="17503"/>
                        </a:cubicBezTo>
                        <a:cubicBezTo>
                          <a:pt x="40376" y="22456"/>
                          <a:pt x="35042" y="25631"/>
                          <a:pt x="28692" y="33124"/>
                        </a:cubicBezTo>
                        <a:cubicBezTo>
                          <a:pt x="21961" y="40871"/>
                          <a:pt x="21834" y="49253"/>
                          <a:pt x="28819" y="54841"/>
                        </a:cubicBezTo>
                        <a:cubicBezTo>
                          <a:pt x="31613" y="57127"/>
                          <a:pt x="36820" y="56365"/>
                          <a:pt x="41011" y="53698"/>
                        </a:cubicBezTo>
                        <a:cubicBezTo>
                          <a:pt x="48123" y="49380"/>
                          <a:pt x="53838" y="41760"/>
                          <a:pt x="62728" y="37569"/>
                        </a:cubicBezTo>
                        <a:cubicBezTo>
                          <a:pt x="73269" y="32362"/>
                          <a:pt x="83302" y="32616"/>
                          <a:pt x="90160" y="39093"/>
                        </a:cubicBezTo>
                        <a:cubicBezTo>
                          <a:pt x="107940" y="54587"/>
                          <a:pt x="107559" y="77320"/>
                          <a:pt x="93970" y="9459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5" name="Kombinationstegning: figur 74">
                    <a:extLst>
                      <a:ext uri="{FF2B5EF4-FFF2-40B4-BE49-F238E27FC236}">
                        <a16:creationId xmlns:a16="http://schemas.microsoft.com/office/drawing/2014/main" id="{C7A8D652-BB89-45D1-9478-0CD8EB26DE30}"/>
                      </a:ext>
                    </a:extLst>
                  </p:cNvPr>
                  <p:cNvSpPr/>
                  <p:nvPr/>
                </p:nvSpPr>
                <p:spPr>
                  <a:xfrm>
                    <a:off x="886688" y="4243058"/>
                    <a:ext cx="191279" cy="175323"/>
                  </a:xfrm>
                  <a:custGeom>
                    <a:avLst/>
                    <a:gdLst>
                      <a:gd name="connsiteX0" fmla="*/ 167920 w 191279"/>
                      <a:gd name="connsiteY0" fmla="*/ 55891 h 175323"/>
                      <a:gd name="connsiteX1" fmla="*/ 135662 w 191279"/>
                      <a:gd name="connsiteY1" fmla="*/ 37730 h 175323"/>
                      <a:gd name="connsiteX2" fmla="*/ 117120 w 191279"/>
                      <a:gd name="connsiteY2" fmla="*/ 51065 h 175323"/>
                      <a:gd name="connsiteX3" fmla="*/ 88164 w 191279"/>
                      <a:gd name="connsiteY3" fmla="*/ 103643 h 175323"/>
                      <a:gd name="connsiteX4" fmla="*/ 64034 w 191279"/>
                      <a:gd name="connsiteY4" fmla="*/ 100087 h 175323"/>
                      <a:gd name="connsiteX5" fmla="*/ 30760 w 191279"/>
                      <a:gd name="connsiteY5" fmla="*/ 88022 h 175323"/>
                      <a:gd name="connsiteX6" fmla="*/ 28347 w 191279"/>
                      <a:gd name="connsiteY6" fmla="*/ 81926 h 175323"/>
                      <a:gd name="connsiteX7" fmla="*/ 30760 w 191279"/>
                      <a:gd name="connsiteY7" fmla="*/ 73036 h 175323"/>
                      <a:gd name="connsiteX8" fmla="*/ 36729 w 191279"/>
                      <a:gd name="connsiteY8" fmla="*/ 69861 h 175323"/>
                      <a:gd name="connsiteX9" fmla="*/ 49683 w 191279"/>
                      <a:gd name="connsiteY9" fmla="*/ 74306 h 175323"/>
                      <a:gd name="connsiteX10" fmla="*/ 55271 w 191279"/>
                      <a:gd name="connsiteY10" fmla="*/ 71893 h 175323"/>
                      <a:gd name="connsiteX11" fmla="*/ 59970 w 191279"/>
                      <a:gd name="connsiteY11" fmla="*/ 58558 h 175323"/>
                      <a:gd name="connsiteX12" fmla="*/ 58065 w 191279"/>
                      <a:gd name="connsiteY12" fmla="*/ 54494 h 175323"/>
                      <a:gd name="connsiteX13" fmla="*/ 41682 w 191279"/>
                      <a:gd name="connsiteY13" fmla="*/ 48906 h 175323"/>
                      <a:gd name="connsiteX14" fmla="*/ 39650 w 191279"/>
                      <a:gd name="connsiteY14" fmla="*/ 43191 h 175323"/>
                      <a:gd name="connsiteX15" fmla="*/ 43333 w 191279"/>
                      <a:gd name="connsiteY15" fmla="*/ 31253 h 175323"/>
                      <a:gd name="connsiteX16" fmla="*/ 48667 w 191279"/>
                      <a:gd name="connsiteY16" fmla="*/ 28713 h 175323"/>
                      <a:gd name="connsiteX17" fmla="*/ 91720 w 191279"/>
                      <a:gd name="connsiteY17" fmla="*/ 43318 h 175323"/>
                      <a:gd name="connsiteX18" fmla="*/ 96546 w 191279"/>
                      <a:gd name="connsiteY18" fmla="*/ 41286 h 175323"/>
                      <a:gd name="connsiteX19" fmla="*/ 101499 w 191279"/>
                      <a:gd name="connsiteY19" fmla="*/ 29983 h 175323"/>
                      <a:gd name="connsiteX20" fmla="*/ 98705 w 191279"/>
                      <a:gd name="connsiteY20" fmla="*/ 21601 h 175323"/>
                      <a:gd name="connsiteX21" fmla="*/ 35332 w 191279"/>
                      <a:gd name="connsiteY21" fmla="*/ 773 h 175323"/>
                      <a:gd name="connsiteX22" fmla="*/ 23775 w 191279"/>
                      <a:gd name="connsiteY22" fmla="*/ 12330 h 175323"/>
                      <a:gd name="connsiteX23" fmla="*/ 915 w 191279"/>
                      <a:gd name="connsiteY23" fmla="*/ 93483 h 175323"/>
                      <a:gd name="connsiteX24" fmla="*/ 5233 w 191279"/>
                      <a:gd name="connsiteY24" fmla="*/ 103262 h 175323"/>
                      <a:gd name="connsiteX25" fmla="*/ 91593 w 191279"/>
                      <a:gd name="connsiteY25" fmla="*/ 135901 h 175323"/>
                      <a:gd name="connsiteX26" fmla="*/ 98324 w 191279"/>
                      <a:gd name="connsiteY26" fmla="*/ 134377 h 175323"/>
                      <a:gd name="connsiteX27" fmla="*/ 109500 w 191279"/>
                      <a:gd name="connsiteY27" fmla="*/ 112660 h 175323"/>
                      <a:gd name="connsiteX28" fmla="*/ 114326 w 191279"/>
                      <a:gd name="connsiteY28" fmla="*/ 111517 h 175323"/>
                      <a:gd name="connsiteX29" fmla="*/ 132106 w 191279"/>
                      <a:gd name="connsiteY29" fmla="*/ 121550 h 175323"/>
                      <a:gd name="connsiteX30" fmla="*/ 134900 w 191279"/>
                      <a:gd name="connsiteY30" fmla="*/ 129297 h 175323"/>
                      <a:gd name="connsiteX31" fmla="*/ 130074 w 191279"/>
                      <a:gd name="connsiteY31" fmla="*/ 155840 h 175323"/>
                      <a:gd name="connsiteX32" fmla="*/ 130455 w 191279"/>
                      <a:gd name="connsiteY32" fmla="*/ 162571 h 175323"/>
                      <a:gd name="connsiteX33" fmla="*/ 146457 w 191279"/>
                      <a:gd name="connsiteY33" fmla="*/ 174509 h 175323"/>
                      <a:gd name="connsiteX34" fmla="*/ 151283 w 191279"/>
                      <a:gd name="connsiteY34" fmla="*/ 174128 h 175323"/>
                      <a:gd name="connsiteX35" fmla="*/ 157633 w 191279"/>
                      <a:gd name="connsiteY35" fmla="*/ 167397 h 175323"/>
                      <a:gd name="connsiteX36" fmla="*/ 157760 w 191279"/>
                      <a:gd name="connsiteY36" fmla="*/ 154062 h 175323"/>
                      <a:gd name="connsiteX37" fmla="*/ 156998 w 191279"/>
                      <a:gd name="connsiteY37" fmla="*/ 132853 h 175323"/>
                      <a:gd name="connsiteX38" fmla="*/ 160681 w 191279"/>
                      <a:gd name="connsiteY38" fmla="*/ 128027 h 175323"/>
                      <a:gd name="connsiteX39" fmla="*/ 184303 w 191279"/>
                      <a:gd name="connsiteY39" fmla="*/ 113676 h 175323"/>
                      <a:gd name="connsiteX40" fmla="*/ 167920 w 191279"/>
                      <a:gd name="connsiteY40" fmla="*/ 55891 h 175323"/>
                      <a:gd name="connsiteX41" fmla="*/ 158268 w 191279"/>
                      <a:gd name="connsiteY41" fmla="*/ 76846 h 175323"/>
                      <a:gd name="connsiteX42" fmla="*/ 161951 w 191279"/>
                      <a:gd name="connsiteY42" fmla="*/ 99706 h 175323"/>
                      <a:gd name="connsiteX43" fmla="*/ 138202 w 191279"/>
                      <a:gd name="connsiteY43" fmla="*/ 103262 h 175323"/>
                      <a:gd name="connsiteX44" fmla="*/ 126518 w 191279"/>
                      <a:gd name="connsiteY44" fmla="*/ 96404 h 175323"/>
                      <a:gd name="connsiteX45" fmla="*/ 124867 w 191279"/>
                      <a:gd name="connsiteY45" fmla="*/ 85609 h 175323"/>
                      <a:gd name="connsiteX46" fmla="*/ 134138 w 191279"/>
                      <a:gd name="connsiteY46" fmla="*/ 70623 h 175323"/>
                      <a:gd name="connsiteX47" fmla="*/ 143917 w 191279"/>
                      <a:gd name="connsiteY47" fmla="*/ 68210 h 175323"/>
                      <a:gd name="connsiteX48" fmla="*/ 158268 w 191279"/>
                      <a:gd name="connsiteY48" fmla="*/ 76846 h 175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91279" h="175323">
                        <a:moveTo>
                          <a:pt x="167920" y="55891"/>
                        </a:moveTo>
                        <a:cubicBezTo>
                          <a:pt x="156998" y="48779"/>
                          <a:pt x="148616" y="43699"/>
                          <a:pt x="135662" y="37730"/>
                        </a:cubicBezTo>
                        <a:cubicBezTo>
                          <a:pt x="124486" y="32523"/>
                          <a:pt x="123978" y="37603"/>
                          <a:pt x="117120" y="51065"/>
                        </a:cubicBezTo>
                        <a:cubicBezTo>
                          <a:pt x="112802" y="59193"/>
                          <a:pt x="96673" y="88784"/>
                          <a:pt x="88164" y="103643"/>
                        </a:cubicBezTo>
                        <a:cubicBezTo>
                          <a:pt x="85751" y="107707"/>
                          <a:pt x="82195" y="106945"/>
                          <a:pt x="64034" y="100087"/>
                        </a:cubicBezTo>
                        <a:cubicBezTo>
                          <a:pt x="51842" y="95388"/>
                          <a:pt x="40031" y="90943"/>
                          <a:pt x="30760" y="88022"/>
                        </a:cubicBezTo>
                        <a:cubicBezTo>
                          <a:pt x="27077" y="86752"/>
                          <a:pt x="27839" y="84085"/>
                          <a:pt x="28347" y="81926"/>
                        </a:cubicBezTo>
                        <a:cubicBezTo>
                          <a:pt x="28855" y="80021"/>
                          <a:pt x="29998" y="75195"/>
                          <a:pt x="30760" y="73036"/>
                        </a:cubicBezTo>
                        <a:cubicBezTo>
                          <a:pt x="32030" y="68972"/>
                          <a:pt x="33046" y="68972"/>
                          <a:pt x="36729" y="69861"/>
                        </a:cubicBezTo>
                        <a:cubicBezTo>
                          <a:pt x="40412" y="71004"/>
                          <a:pt x="46000" y="72782"/>
                          <a:pt x="49683" y="74306"/>
                        </a:cubicBezTo>
                        <a:cubicBezTo>
                          <a:pt x="52858" y="75449"/>
                          <a:pt x="54128" y="74687"/>
                          <a:pt x="55271" y="71893"/>
                        </a:cubicBezTo>
                        <a:cubicBezTo>
                          <a:pt x="56414" y="68972"/>
                          <a:pt x="58573" y="63130"/>
                          <a:pt x="59970" y="58558"/>
                        </a:cubicBezTo>
                        <a:cubicBezTo>
                          <a:pt x="60478" y="56526"/>
                          <a:pt x="59843" y="55002"/>
                          <a:pt x="58065" y="54494"/>
                        </a:cubicBezTo>
                        <a:cubicBezTo>
                          <a:pt x="53366" y="52589"/>
                          <a:pt x="45873" y="50176"/>
                          <a:pt x="41682" y="48906"/>
                        </a:cubicBezTo>
                        <a:cubicBezTo>
                          <a:pt x="39142" y="48144"/>
                          <a:pt x="39142" y="45604"/>
                          <a:pt x="39650" y="43191"/>
                        </a:cubicBezTo>
                        <a:cubicBezTo>
                          <a:pt x="40412" y="40397"/>
                          <a:pt x="42444" y="34301"/>
                          <a:pt x="43333" y="31253"/>
                        </a:cubicBezTo>
                        <a:cubicBezTo>
                          <a:pt x="44222" y="28840"/>
                          <a:pt x="45619" y="27951"/>
                          <a:pt x="48667" y="28713"/>
                        </a:cubicBezTo>
                        <a:cubicBezTo>
                          <a:pt x="59462" y="31253"/>
                          <a:pt x="75718" y="36460"/>
                          <a:pt x="91720" y="43318"/>
                        </a:cubicBezTo>
                        <a:cubicBezTo>
                          <a:pt x="94133" y="44461"/>
                          <a:pt x="95657" y="43445"/>
                          <a:pt x="96546" y="41286"/>
                        </a:cubicBezTo>
                        <a:cubicBezTo>
                          <a:pt x="97054" y="40016"/>
                          <a:pt x="101499" y="29983"/>
                          <a:pt x="101499" y="29983"/>
                        </a:cubicBezTo>
                        <a:cubicBezTo>
                          <a:pt x="103912" y="24395"/>
                          <a:pt x="102261" y="23125"/>
                          <a:pt x="98705" y="21601"/>
                        </a:cubicBezTo>
                        <a:cubicBezTo>
                          <a:pt x="79147" y="13219"/>
                          <a:pt x="54763" y="5599"/>
                          <a:pt x="35332" y="773"/>
                        </a:cubicBezTo>
                        <a:cubicBezTo>
                          <a:pt x="24791" y="-1767"/>
                          <a:pt x="26569" y="1916"/>
                          <a:pt x="23775" y="12330"/>
                        </a:cubicBezTo>
                        <a:cubicBezTo>
                          <a:pt x="21743" y="20077"/>
                          <a:pt x="2058" y="89165"/>
                          <a:pt x="915" y="93483"/>
                        </a:cubicBezTo>
                        <a:cubicBezTo>
                          <a:pt x="26" y="97039"/>
                          <a:pt x="-1879" y="101230"/>
                          <a:pt x="5233" y="103262"/>
                        </a:cubicBezTo>
                        <a:cubicBezTo>
                          <a:pt x="35078" y="109993"/>
                          <a:pt x="57811" y="117740"/>
                          <a:pt x="91593" y="135901"/>
                        </a:cubicBezTo>
                        <a:cubicBezTo>
                          <a:pt x="95530" y="137933"/>
                          <a:pt x="96800" y="137171"/>
                          <a:pt x="98324" y="134377"/>
                        </a:cubicBezTo>
                        <a:cubicBezTo>
                          <a:pt x="101499" y="128662"/>
                          <a:pt x="105436" y="120280"/>
                          <a:pt x="109500" y="112660"/>
                        </a:cubicBezTo>
                        <a:cubicBezTo>
                          <a:pt x="110389" y="110755"/>
                          <a:pt x="112294" y="110628"/>
                          <a:pt x="114326" y="111517"/>
                        </a:cubicBezTo>
                        <a:cubicBezTo>
                          <a:pt x="116358" y="112406"/>
                          <a:pt x="128804" y="119518"/>
                          <a:pt x="132106" y="121550"/>
                        </a:cubicBezTo>
                        <a:cubicBezTo>
                          <a:pt x="135281" y="123455"/>
                          <a:pt x="135662" y="124725"/>
                          <a:pt x="134900" y="129297"/>
                        </a:cubicBezTo>
                        <a:cubicBezTo>
                          <a:pt x="134138" y="133996"/>
                          <a:pt x="131217" y="150506"/>
                          <a:pt x="130074" y="155840"/>
                        </a:cubicBezTo>
                        <a:cubicBezTo>
                          <a:pt x="129693" y="157491"/>
                          <a:pt x="128550" y="161174"/>
                          <a:pt x="130455" y="162571"/>
                        </a:cubicBezTo>
                        <a:lnTo>
                          <a:pt x="146457" y="174509"/>
                        </a:lnTo>
                        <a:cubicBezTo>
                          <a:pt x="148997" y="176541"/>
                          <a:pt x="151283" y="174128"/>
                          <a:pt x="151283" y="174128"/>
                        </a:cubicBezTo>
                        <a:cubicBezTo>
                          <a:pt x="151283" y="174128"/>
                          <a:pt x="155601" y="169683"/>
                          <a:pt x="157633" y="167397"/>
                        </a:cubicBezTo>
                        <a:cubicBezTo>
                          <a:pt x="159919" y="164984"/>
                          <a:pt x="158141" y="158126"/>
                          <a:pt x="157760" y="154062"/>
                        </a:cubicBezTo>
                        <a:cubicBezTo>
                          <a:pt x="157633" y="149998"/>
                          <a:pt x="156998" y="136790"/>
                          <a:pt x="156998" y="132853"/>
                        </a:cubicBezTo>
                        <a:cubicBezTo>
                          <a:pt x="156998" y="129297"/>
                          <a:pt x="157125" y="128535"/>
                          <a:pt x="160681" y="128027"/>
                        </a:cubicBezTo>
                        <a:cubicBezTo>
                          <a:pt x="170333" y="126376"/>
                          <a:pt x="177953" y="123328"/>
                          <a:pt x="184303" y="113676"/>
                        </a:cubicBezTo>
                        <a:cubicBezTo>
                          <a:pt x="201067" y="87768"/>
                          <a:pt x="184430" y="66686"/>
                          <a:pt x="167920" y="55891"/>
                        </a:cubicBezTo>
                        <a:close/>
                        <a:moveTo>
                          <a:pt x="158268" y="76846"/>
                        </a:moveTo>
                        <a:cubicBezTo>
                          <a:pt x="166650" y="83323"/>
                          <a:pt x="168047" y="90943"/>
                          <a:pt x="161951" y="99706"/>
                        </a:cubicBezTo>
                        <a:cubicBezTo>
                          <a:pt x="156236" y="107834"/>
                          <a:pt x="145822" y="107453"/>
                          <a:pt x="138202" y="103262"/>
                        </a:cubicBezTo>
                        <a:cubicBezTo>
                          <a:pt x="134519" y="101230"/>
                          <a:pt x="132614" y="100722"/>
                          <a:pt x="126518" y="96404"/>
                        </a:cubicBezTo>
                        <a:cubicBezTo>
                          <a:pt x="122200" y="93229"/>
                          <a:pt x="122073" y="90308"/>
                          <a:pt x="124867" y="85609"/>
                        </a:cubicBezTo>
                        <a:cubicBezTo>
                          <a:pt x="126899" y="82307"/>
                          <a:pt x="130582" y="76084"/>
                          <a:pt x="134138" y="70623"/>
                        </a:cubicBezTo>
                        <a:cubicBezTo>
                          <a:pt x="136932" y="65797"/>
                          <a:pt x="139345" y="65670"/>
                          <a:pt x="143917" y="68210"/>
                        </a:cubicBezTo>
                        <a:cubicBezTo>
                          <a:pt x="146711" y="69226"/>
                          <a:pt x="155220" y="74433"/>
                          <a:pt x="158268" y="7684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6" name="Kombinationstegning: figur 75">
                    <a:extLst>
                      <a:ext uri="{FF2B5EF4-FFF2-40B4-BE49-F238E27FC236}">
                        <a16:creationId xmlns:a16="http://schemas.microsoft.com/office/drawing/2014/main" id="{5A2B5D14-FA72-493A-B18D-5D61A511E2BD}"/>
                      </a:ext>
                    </a:extLst>
                  </p:cNvPr>
                  <p:cNvSpPr/>
                  <p:nvPr/>
                </p:nvSpPr>
                <p:spPr>
                  <a:xfrm>
                    <a:off x="1044542" y="4356149"/>
                    <a:ext cx="125608" cy="85114"/>
                  </a:xfrm>
                  <a:custGeom>
                    <a:avLst/>
                    <a:gdLst>
                      <a:gd name="connsiteX0" fmla="*/ 101759 w 125608"/>
                      <a:gd name="connsiteY0" fmla="*/ 63450 h 85114"/>
                      <a:gd name="connsiteX1" fmla="*/ 77756 w 125608"/>
                      <a:gd name="connsiteY1" fmla="*/ 35764 h 85114"/>
                      <a:gd name="connsiteX2" fmla="*/ 69374 w 125608"/>
                      <a:gd name="connsiteY2" fmla="*/ 35256 h 85114"/>
                      <a:gd name="connsiteX3" fmla="*/ 59215 w 125608"/>
                      <a:gd name="connsiteY3" fmla="*/ 45670 h 85114"/>
                      <a:gd name="connsiteX4" fmla="*/ 59087 w 125608"/>
                      <a:gd name="connsiteY4" fmla="*/ 51004 h 85114"/>
                      <a:gd name="connsiteX5" fmla="*/ 71660 w 125608"/>
                      <a:gd name="connsiteY5" fmla="*/ 64974 h 85114"/>
                      <a:gd name="connsiteX6" fmla="*/ 72804 w 125608"/>
                      <a:gd name="connsiteY6" fmla="*/ 70943 h 85114"/>
                      <a:gd name="connsiteX7" fmla="*/ 62262 w 125608"/>
                      <a:gd name="connsiteY7" fmla="*/ 80468 h 85114"/>
                      <a:gd name="connsiteX8" fmla="*/ 56293 w 125608"/>
                      <a:gd name="connsiteY8" fmla="*/ 80468 h 85114"/>
                      <a:gd name="connsiteX9" fmla="*/ 42958 w 125608"/>
                      <a:gd name="connsiteY9" fmla="*/ 65991 h 85114"/>
                      <a:gd name="connsiteX10" fmla="*/ 35211 w 125608"/>
                      <a:gd name="connsiteY10" fmla="*/ 67133 h 85114"/>
                      <a:gd name="connsiteX11" fmla="*/ 19209 w 125608"/>
                      <a:gd name="connsiteY11" fmla="*/ 82881 h 85114"/>
                      <a:gd name="connsiteX12" fmla="*/ 9938 w 125608"/>
                      <a:gd name="connsiteY12" fmla="*/ 82373 h 85114"/>
                      <a:gd name="connsiteX13" fmla="*/ 2318 w 125608"/>
                      <a:gd name="connsiteY13" fmla="*/ 75261 h 85114"/>
                      <a:gd name="connsiteX14" fmla="*/ 2699 w 125608"/>
                      <a:gd name="connsiteY14" fmla="*/ 66752 h 85114"/>
                      <a:gd name="connsiteX15" fmla="*/ 61754 w 125608"/>
                      <a:gd name="connsiteY15" fmla="*/ 10491 h 85114"/>
                      <a:gd name="connsiteX16" fmla="*/ 81440 w 125608"/>
                      <a:gd name="connsiteY16" fmla="*/ 3252 h 85114"/>
                      <a:gd name="connsiteX17" fmla="*/ 124365 w 125608"/>
                      <a:gd name="connsiteY17" fmla="*/ 53417 h 85114"/>
                      <a:gd name="connsiteX18" fmla="*/ 122333 w 125608"/>
                      <a:gd name="connsiteY18" fmla="*/ 63577 h 85114"/>
                      <a:gd name="connsiteX19" fmla="*/ 113570 w 125608"/>
                      <a:gd name="connsiteY19" fmla="*/ 70816 h 85114"/>
                      <a:gd name="connsiteX20" fmla="*/ 101759 w 125608"/>
                      <a:gd name="connsiteY20" fmla="*/ 63450 h 85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5608" h="85114">
                        <a:moveTo>
                          <a:pt x="101759" y="63450"/>
                        </a:moveTo>
                        <a:cubicBezTo>
                          <a:pt x="95790" y="55704"/>
                          <a:pt x="87408" y="45797"/>
                          <a:pt x="77756" y="35764"/>
                        </a:cubicBezTo>
                        <a:cubicBezTo>
                          <a:pt x="74835" y="32208"/>
                          <a:pt x="72422" y="32208"/>
                          <a:pt x="69374" y="35256"/>
                        </a:cubicBezTo>
                        <a:cubicBezTo>
                          <a:pt x="66580" y="38050"/>
                          <a:pt x="63405" y="40972"/>
                          <a:pt x="59215" y="45670"/>
                        </a:cubicBezTo>
                        <a:cubicBezTo>
                          <a:pt x="57182" y="47956"/>
                          <a:pt x="57309" y="49226"/>
                          <a:pt x="59087" y="51004"/>
                        </a:cubicBezTo>
                        <a:cubicBezTo>
                          <a:pt x="61119" y="53036"/>
                          <a:pt x="69120" y="61799"/>
                          <a:pt x="71660" y="64974"/>
                        </a:cubicBezTo>
                        <a:cubicBezTo>
                          <a:pt x="73692" y="67387"/>
                          <a:pt x="74200" y="69038"/>
                          <a:pt x="72804" y="70943"/>
                        </a:cubicBezTo>
                        <a:cubicBezTo>
                          <a:pt x="71279" y="72848"/>
                          <a:pt x="63532" y="79325"/>
                          <a:pt x="62262" y="80468"/>
                        </a:cubicBezTo>
                        <a:cubicBezTo>
                          <a:pt x="60357" y="81992"/>
                          <a:pt x="58198" y="82500"/>
                          <a:pt x="56293" y="80468"/>
                        </a:cubicBezTo>
                        <a:cubicBezTo>
                          <a:pt x="53372" y="76912"/>
                          <a:pt x="47784" y="70816"/>
                          <a:pt x="42958" y="65991"/>
                        </a:cubicBezTo>
                        <a:cubicBezTo>
                          <a:pt x="40672" y="63704"/>
                          <a:pt x="38640" y="63577"/>
                          <a:pt x="35211" y="67133"/>
                        </a:cubicBezTo>
                        <a:cubicBezTo>
                          <a:pt x="32925" y="69419"/>
                          <a:pt x="19209" y="82881"/>
                          <a:pt x="19209" y="82881"/>
                        </a:cubicBezTo>
                        <a:cubicBezTo>
                          <a:pt x="18320" y="83770"/>
                          <a:pt x="14510" y="87707"/>
                          <a:pt x="9938" y="82373"/>
                        </a:cubicBezTo>
                        <a:lnTo>
                          <a:pt x="2318" y="75261"/>
                        </a:lnTo>
                        <a:cubicBezTo>
                          <a:pt x="1429" y="74118"/>
                          <a:pt x="-2635" y="71197"/>
                          <a:pt x="2699" y="66752"/>
                        </a:cubicBezTo>
                        <a:cubicBezTo>
                          <a:pt x="2699" y="66752"/>
                          <a:pt x="58579" y="14047"/>
                          <a:pt x="61754" y="10491"/>
                        </a:cubicBezTo>
                        <a:cubicBezTo>
                          <a:pt x="67723" y="4014"/>
                          <a:pt x="72930" y="-4876"/>
                          <a:pt x="81440" y="3252"/>
                        </a:cubicBezTo>
                        <a:cubicBezTo>
                          <a:pt x="89567" y="11380"/>
                          <a:pt x="116365" y="42622"/>
                          <a:pt x="124365" y="53417"/>
                        </a:cubicBezTo>
                        <a:cubicBezTo>
                          <a:pt x="125890" y="55449"/>
                          <a:pt x="126779" y="59386"/>
                          <a:pt x="122333" y="63577"/>
                        </a:cubicBezTo>
                        <a:cubicBezTo>
                          <a:pt x="118777" y="66879"/>
                          <a:pt x="117888" y="67641"/>
                          <a:pt x="113570" y="70816"/>
                        </a:cubicBezTo>
                        <a:cubicBezTo>
                          <a:pt x="107729" y="75388"/>
                          <a:pt x="105061" y="67895"/>
                          <a:pt x="101759" y="6345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sp>
            <p:nvSpPr>
              <p:cNvPr id="67" name="Kombinationstegning: figur 66">
                <a:extLst>
                  <a:ext uri="{FF2B5EF4-FFF2-40B4-BE49-F238E27FC236}">
                    <a16:creationId xmlns:a16="http://schemas.microsoft.com/office/drawing/2014/main" id="{51535D12-3011-4349-8975-093A38284BA7}"/>
                  </a:ext>
                </a:extLst>
              </p:cNvPr>
              <p:cNvSpPr/>
              <p:nvPr/>
            </p:nvSpPr>
            <p:spPr>
              <a:xfrm>
                <a:off x="1100346" y="4441936"/>
                <a:ext cx="112501" cy="103481"/>
              </a:xfrm>
              <a:custGeom>
                <a:avLst/>
                <a:gdLst>
                  <a:gd name="connsiteX0" fmla="*/ 7728 w 112501"/>
                  <a:gd name="connsiteY0" fmla="*/ 79010 h 103481"/>
                  <a:gd name="connsiteX1" fmla="*/ 29445 w 112501"/>
                  <a:gd name="connsiteY1" fmla="*/ 8651 h 103481"/>
                  <a:gd name="connsiteX2" fmla="*/ 104502 w 112501"/>
                  <a:gd name="connsiteY2" fmla="*/ 23892 h 103481"/>
                  <a:gd name="connsiteX3" fmla="*/ 83293 w 112501"/>
                  <a:gd name="connsiteY3" fmla="*/ 94504 h 103481"/>
                  <a:gd name="connsiteX4" fmla="*/ 7728 w 112501"/>
                  <a:gd name="connsiteY4" fmla="*/ 79010 h 103481"/>
                  <a:gd name="connsiteX5" fmla="*/ 85452 w 112501"/>
                  <a:gd name="connsiteY5" fmla="*/ 35067 h 103481"/>
                  <a:gd name="connsiteX6" fmla="*/ 40494 w 112501"/>
                  <a:gd name="connsiteY6" fmla="*/ 30242 h 103481"/>
                  <a:gd name="connsiteX7" fmla="*/ 27540 w 112501"/>
                  <a:gd name="connsiteY7" fmla="*/ 68087 h 103481"/>
                  <a:gd name="connsiteX8" fmla="*/ 70974 w 112501"/>
                  <a:gd name="connsiteY8" fmla="*/ 73294 h 103481"/>
                  <a:gd name="connsiteX9" fmla="*/ 85452 w 112501"/>
                  <a:gd name="connsiteY9" fmla="*/ 35067 h 1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501" h="103481">
                    <a:moveTo>
                      <a:pt x="7728" y="79010"/>
                    </a:moveTo>
                    <a:cubicBezTo>
                      <a:pt x="-8655" y="50435"/>
                      <a:pt x="2140" y="24273"/>
                      <a:pt x="29445" y="8651"/>
                    </a:cubicBezTo>
                    <a:cubicBezTo>
                      <a:pt x="54718" y="-5827"/>
                      <a:pt x="89008" y="-3033"/>
                      <a:pt x="104502" y="23892"/>
                    </a:cubicBezTo>
                    <a:cubicBezTo>
                      <a:pt x="119996" y="50816"/>
                      <a:pt x="113011" y="77485"/>
                      <a:pt x="83293" y="94504"/>
                    </a:cubicBezTo>
                    <a:cubicBezTo>
                      <a:pt x="54591" y="111141"/>
                      <a:pt x="21952" y="103901"/>
                      <a:pt x="7728" y="79010"/>
                    </a:cubicBezTo>
                    <a:close/>
                    <a:moveTo>
                      <a:pt x="85452" y="35067"/>
                    </a:moveTo>
                    <a:cubicBezTo>
                      <a:pt x="77070" y="20462"/>
                      <a:pt x="57004" y="20717"/>
                      <a:pt x="40494" y="30242"/>
                    </a:cubicBezTo>
                    <a:cubicBezTo>
                      <a:pt x="26778" y="37988"/>
                      <a:pt x="19158" y="53482"/>
                      <a:pt x="27540" y="68087"/>
                    </a:cubicBezTo>
                    <a:cubicBezTo>
                      <a:pt x="37065" y="84598"/>
                      <a:pt x="57258" y="81042"/>
                      <a:pt x="70974" y="73294"/>
                    </a:cubicBezTo>
                    <a:cubicBezTo>
                      <a:pt x="86722" y="64404"/>
                      <a:pt x="92310" y="47132"/>
                      <a:pt x="85452" y="35067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68" name="Kombinationstegning: figur 67">
                <a:extLst>
                  <a:ext uri="{FF2B5EF4-FFF2-40B4-BE49-F238E27FC236}">
                    <a16:creationId xmlns:a16="http://schemas.microsoft.com/office/drawing/2014/main" id="{C839EFE6-BFE8-4BB1-B00E-87BE87898494}"/>
                  </a:ext>
                </a:extLst>
              </p:cNvPr>
              <p:cNvSpPr/>
              <p:nvPr/>
            </p:nvSpPr>
            <p:spPr>
              <a:xfrm>
                <a:off x="412876" y="4403949"/>
                <a:ext cx="828630" cy="673970"/>
              </a:xfrm>
              <a:custGeom>
                <a:avLst/>
                <a:gdLst>
                  <a:gd name="connsiteX0" fmla="*/ 809752 w 828630"/>
                  <a:gd name="connsiteY0" fmla="*/ 266348 h 673970"/>
                  <a:gd name="connsiteX1" fmla="*/ 728853 w 828630"/>
                  <a:gd name="connsiteY1" fmla="*/ 257204 h 673970"/>
                  <a:gd name="connsiteX2" fmla="*/ 722884 w 828630"/>
                  <a:gd name="connsiteY2" fmla="*/ 261522 h 673970"/>
                  <a:gd name="connsiteX3" fmla="*/ 714121 w 828630"/>
                  <a:gd name="connsiteY3" fmla="*/ 321339 h 673970"/>
                  <a:gd name="connsiteX4" fmla="*/ 687578 w 828630"/>
                  <a:gd name="connsiteY4" fmla="*/ 249838 h 673970"/>
                  <a:gd name="connsiteX5" fmla="*/ 677037 w 828630"/>
                  <a:gd name="connsiteY5" fmla="*/ 231804 h 673970"/>
                  <a:gd name="connsiteX6" fmla="*/ 684149 w 828630"/>
                  <a:gd name="connsiteY6" fmla="*/ 220247 h 673970"/>
                  <a:gd name="connsiteX7" fmla="*/ 680466 w 828630"/>
                  <a:gd name="connsiteY7" fmla="*/ 218342 h 673970"/>
                  <a:gd name="connsiteX8" fmla="*/ 678561 w 828630"/>
                  <a:gd name="connsiteY8" fmla="*/ 214278 h 673970"/>
                  <a:gd name="connsiteX9" fmla="*/ 681482 w 828630"/>
                  <a:gd name="connsiteY9" fmla="*/ 204245 h 673970"/>
                  <a:gd name="connsiteX10" fmla="*/ 660527 w 828630"/>
                  <a:gd name="connsiteY10" fmla="*/ 206531 h 673970"/>
                  <a:gd name="connsiteX11" fmla="*/ 671068 w 828630"/>
                  <a:gd name="connsiteY11" fmla="*/ 188751 h 673970"/>
                  <a:gd name="connsiteX12" fmla="*/ 689864 w 828630"/>
                  <a:gd name="connsiteY12" fmla="*/ 133633 h 673970"/>
                  <a:gd name="connsiteX13" fmla="*/ 670052 w 828630"/>
                  <a:gd name="connsiteY13" fmla="*/ 90707 h 673970"/>
                  <a:gd name="connsiteX14" fmla="*/ 664845 w 828630"/>
                  <a:gd name="connsiteY14" fmla="*/ 79531 h 673970"/>
                  <a:gd name="connsiteX15" fmla="*/ 658114 w 828630"/>
                  <a:gd name="connsiteY15" fmla="*/ 78007 h 673970"/>
                  <a:gd name="connsiteX16" fmla="*/ 655574 w 828630"/>
                  <a:gd name="connsiteY16" fmla="*/ 72800 h 673970"/>
                  <a:gd name="connsiteX17" fmla="*/ 630555 w 828630"/>
                  <a:gd name="connsiteY17" fmla="*/ 46765 h 673970"/>
                  <a:gd name="connsiteX18" fmla="*/ 612902 w 828630"/>
                  <a:gd name="connsiteY18" fmla="*/ 43463 h 673970"/>
                  <a:gd name="connsiteX19" fmla="*/ 583438 w 828630"/>
                  <a:gd name="connsiteY19" fmla="*/ 38256 h 673970"/>
                  <a:gd name="connsiteX20" fmla="*/ 556895 w 828630"/>
                  <a:gd name="connsiteY20" fmla="*/ 34573 h 673970"/>
                  <a:gd name="connsiteX21" fmla="*/ 542544 w 828630"/>
                  <a:gd name="connsiteY21" fmla="*/ 4347 h 673970"/>
                  <a:gd name="connsiteX22" fmla="*/ 530606 w 828630"/>
                  <a:gd name="connsiteY22" fmla="*/ 1426 h 673970"/>
                  <a:gd name="connsiteX23" fmla="*/ 483108 w 828630"/>
                  <a:gd name="connsiteY23" fmla="*/ 29620 h 673970"/>
                  <a:gd name="connsiteX24" fmla="*/ 374269 w 828630"/>
                  <a:gd name="connsiteY24" fmla="*/ 112043 h 673970"/>
                  <a:gd name="connsiteX25" fmla="*/ 361442 w 828630"/>
                  <a:gd name="connsiteY25" fmla="*/ 122457 h 673970"/>
                  <a:gd name="connsiteX26" fmla="*/ 233680 w 828630"/>
                  <a:gd name="connsiteY26" fmla="*/ 113186 h 673970"/>
                  <a:gd name="connsiteX27" fmla="*/ 164211 w 828630"/>
                  <a:gd name="connsiteY27" fmla="*/ 140872 h 673970"/>
                  <a:gd name="connsiteX28" fmla="*/ 161798 w 828630"/>
                  <a:gd name="connsiteY28" fmla="*/ 155731 h 673970"/>
                  <a:gd name="connsiteX29" fmla="*/ 169926 w 828630"/>
                  <a:gd name="connsiteY29" fmla="*/ 170336 h 673970"/>
                  <a:gd name="connsiteX30" fmla="*/ 165608 w 828630"/>
                  <a:gd name="connsiteY30" fmla="*/ 179607 h 673970"/>
                  <a:gd name="connsiteX31" fmla="*/ 140208 w 828630"/>
                  <a:gd name="connsiteY31" fmla="*/ 181131 h 673970"/>
                  <a:gd name="connsiteX32" fmla="*/ 131826 w 828630"/>
                  <a:gd name="connsiteY32" fmla="*/ 191545 h 673970"/>
                  <a:gd name="connsiteX33" fmla="*/ 139192 w 828630"/>
                  <a:gd name="connsiteY33" fmla="*/ 208436 h 673970"/>
                  <a:gd name="connsiteX34" fmla="*/ 135255 w 828630"/>
                  <a:gd name="connsiteY34" fmla="*/ 219993 h 673970"/>
                  <a:gd name="connsiteX35" fmla="*/ 101473 w 828630"/>
                  <a:gd name="connsiteY35" fmla="*/ 241583 h 673970"/>
                  <a:gd name="connsiteX36" fmla="*/ 97917 w 828630"/>
                  <a:gd name="connsiteY36" fmla="*/ 252505 h 673970"/>
                  <a:gd name="connsiteX37" fmla="*/ 103505 w 828630"/>
                  <a:gd name="connsiteY37" fmla="*/ 262030 h 673970"/>
                  <a:gd name="connsiteX38" fmla="*/ 102616 w 828630"/>
                  <a:gd name="connsiteY38" fmla="*/ 262030 h 673970"/>
                  <a:gd name="connsiteX39" fmla="*/ 80391 w 828630"/>
                  <a:gd name="connsiteY39" fmla="*/ 258093 h 673970"/>
                  <a:gd name="connsiteX40" fmla="*/ 73914 w 828630"/>
                  <a:gd name="connsiteY40" fmla="*/ 252124 h 673970"/>
                  <a:gd name="connsiteX41" fmla="*/ 75565 w 828630"/>
                  <a:gd name="connsiteY41" fmla="*/ 222660 h 673970"/>
                  <a:gd name="connsiteX42" fmla="*/ 80391 w 828630"/>
                  <a:gd name="connsiteY42" fmla="*/ 218723 h 673970"/>
                  <a:gd name="connsiteX43" fmla="*/ 96393 w 828630"/>
                  <a:gd name="connsiteY43" fmla="*/ 220247 h 673970"/>
                  <a:gd name="connsiteX44" fmla="*/ 109982 w 828630"/>
                  <a:gd name="connsiteY44" fmla="*/ 216945 h 673970"/>
                  <a:gd name="connsiteX45" fmla="*/ 111506 w 828630"/>
                  <a:gd name="connsiteY45" fmla="*/ 204880 h 673970"/>
                  <a:gd name="connsiteX46" fmla="*/ 99822 w 828630"/>
                  <a:gd name="connsiteY46" fmla="*/ 198530 h 673970"/>
                  <a:gd name="connsiteX47" fmla="*/ 81661 w 828630"/>
                  <a:gd name="connsiteY47" fmla="*/ 196879 h 673970"/>
                  <a:gd name="connsiteX48" fmla="*/ 77978 w 828630"/>
                  <a:gd name="connsiteY48" fmla="*/ 192561 h 673970"/>
                  <a:gd name="connsiteX49" fmla="*/ 80391 w 828630"/>
                  <a:gd name="connsiteY49" fmla="*/ 174527 h 673970"/>
                  <a:gd name="connsiteX50" fmla="*/ 85217 w 828630"/>
                  <a:gd name="connsiteY50" fmla="*/ 167288 h 673970"/>
                  <a:gd name="connsiteX51" fmla="*/ 114173 w 828630"/>
                  <a:gd name="connsiteY51" fmla="*/ 158906 h 673970"/>
                  <a:gd name="connsiteX52" fmla="*/ 119888 w 828630"/>
                  <a:gd name="connsiteY52" fmla="*/ 153953 h 673970"/>
                  <a:gd name="connsiteX53" fmla="*/ 123063 w 828630"/>
                  <a:gd name="connsiteY53" fmla="*/ 140999 h 673970"/>
                  <a:gd name="connsiteX54" fmla="*/ 119761 w 828630"/>
                  <a:gd name="connsiteY54" fmla="*/ 135411 h 673970"/>
                  <a:gd name="connsiteX55" fmla="*/ 111760 w 828630"/>
                  <a:gd name="connsiteY55" fmla="*/ 132871 h 673970"/>
                  <a:gd name="connsiteX56" fmla="*/ 102235 w 828630"/>
                  <a:gd name="connsiteY56" fmla="*/ 133379 h 673970"/>
                  <a:gd name="connsiteX57" fmla="*/ 77597 w 828630"/>
                  <a:gd name="connsiteY57" fmla="*/ 145825 h 673970"/>
                  <a:gd name="connsiteX58" fmla="*/ 74422 w 828630"/>
                  <a:gd name="connsiteY58" fmla="*/ 145444 h 673970"/>
                  <a:gd name="connsiteX59" fmla="*/ 43942 w 828630"/>
                  <a:gd name="connsiteY59" fmla="*/ 125759 h 673970"/>
                  <a:gd name="connsiteX60" fmla="*/ 8890 w 828630"/>
                  <a:gd name="connsiteY60" fmla="*/ 158017 h 673970"/>
                  <a:gd name="connsiteX61" fmla="*/ 0 w 828630"/>
                  <a:gd name="connsiteY61" fmla="*/ 253648 h 673970"/>
                  <a:gd name="connsiteX62" fmla="*/ 22860 w 828630"/>
                  <a:gd name="connsiteY62" fmla="*/ 263808 h 673970"/>
                  <a:gd name="connsiteX63" fmla="*/ 90678 w 828630"/>
                  <a:gd name="connsiteY63" fmla="*/ 282604 h 673970"/>
                  <a:gd name="connsiteX64" fmla="*/ 102616 w 828630"/>
                  <a:gd name="connsiteY64" fmla="*/ 285779 h 673970"/>
                  <a:gd name="connsiteX65" fmla="*/ 111760 w 828630"/>
                  <a:gd name="connsiteY65" fmla="*/ 282477 h 673970"/>
                  <a:gd name="connsiteX66" fmla="*/ 112903 w 828630"/>
                  <a:gd name="connsiteY66" fmla="*/ 277270 h 673970"/>
                  <a:gd name="connsiteX67" fmla="*/ 122555 w 828630"/>
                  <a:gd name="connsiteY67" fmla="*/ 294161 h 673970"/>
                  <a:gd name="connsiteX68" fmla="*/ 120269 w 828630"/>
                  <a:gd name="connsiteY68" fmla="*/ 303813 h 673970"/>
                  <a:gd name="connsiteX69" fmla="*/ 114935 w 828630"/>
                  <a:gd name="connsiteY69" fmla="*/ 317148 h 673970"/>
                  <a:gd name="connsiteX70" fmla="*/ 127508 w 828630"/>
                  <a:gd name="connsiteY70" fmla="*/ 321466 h 673970"/>
                  <a:gd name="connsiteX71" fmla="*/ 138684 w 828630"/>
                  <a:gd name="connsiteY71" fmla="*/ 323498 h 673970"/>
                  <a:gd name="connsiteX72" fmla="*/ 190119 w 828630"/>
                  <a:gd name="connsiteY72" fmla="*/ 409223 h 673970"/>
                  <a:gd name="connsiteX73" fmla="*/ 190119 w 828630"/>
                  <a:gd name="connsiteY73" fmla="*/ 419383 h 673970"/>
                  <a:gd name="connsiteX74" fmla="*/ 182118 w 828630"/>
                  <a:gd name="connsiteY74" fmla="*/ 437036 h 673970"/>
                  <a:gd name="connsiteX75" fmla="*/ 198628 w 828630"/>
                  <a:gd name="connsiteY75" fmla="*/ 439957 h 673970"/>
                  <a:gd name="connsiteX76" fmla="*/ 207899 w 828630"/>
                  <a:gd name="connsiteY76" fmla="*/ 440465 h 673970"/>
                  <a:gd name="connsiteX77" fmla="*/ 231140 w 828630"/>
                  <a:gd name="connsiteY77" fmla="*/ 479835 h 673970"/>
                  <a:gd name="connsiteX78" fmla="*/ 246507 w 828630"/>
                  <a:gd name="connsiteY78" fmla="*/ 486312 h 673970"/>
                  <a:gd name="connsiteX79" fmla="*/ 277876 w 828630"/>
                  <a:gd name="connsiteY79" fmla="*/ 483772 h 673970"/>
                  <a:gd name="connsiteX80" fmla="*/ 297434 w 828630"/>
                  <a:gd name="connsiteY80" fmla="*/ 507140 h 673970"/>
                  <a:gd name="connsiteX81" fmla="*/ 311023 w 828630"/>
                  <a:gd name="connsiteY81" fmla="*/ 516030 h 673970"/>
                  <a:gd name="connsiteX82" fmla="*/ 323469 w 828630"/>
                  <a:gd name="connsiteY82" fmla="*/ 531397 h 673970"/>
                  <a:gd name="connsiteX83" fmla="*/ 330200 w 828630"/>
                  <a:gd name="connsiteY83" fmla="*/ 537366 h 673970"/>
                  <a:gd name="connsiteX84" fmla="*/ 329057 w 828630"/>
                  <a:gd name="connsiteY84" fmla="*/ 540160 h 673970"/>
                  <a:gd name="connsiteX85" fmla="*/ 289560 w 828630"/>
                  <a:gd name="connsiteY85" fmla="*/ 530381 h 673970"/>
                  <a:gd name="connsiteX86" fmla="*/ 243205 w 828630"/>
                  <a:gd name="connsiteY86" fmla="*/ 566830 h 673970"/>
                  <a:gd name="connsiteX87" fmla="*/ 272669 w 828630"/>
                  <a:gd name="connsiteY87" fmla="*/ 633886 h 673970"/>
                  <a:gd name="connsiteX88" fmla="*/ 312166 w 828630"/>
                  <a:gd name="connsiteY88" fmla="*/ 646459 h 673970"/>
                  <a:gd name="connsiteX89" fmla="*/ 324231 w 828630"/>
                  <a:gd name="connsiteY89" fmla="*/ 640109 h 673970"/>
                  <a:gd name="connsiteX90" fmla="*/ 327787 w 828630"/>
                  <a:gd name="connsiteY90" fmla="*/ 626774 h 673970"/>
                  <a:gd name="connsiteX91" fmla="*/ 349377 w 828630"/>
                  <a:gd name="connsiteY91" fmla="*/ 555908 h 673970"/>
                  <a:gd name="connsiteX92" fmla="*/ 351028 w 828630"/>
                  <a:gd name="connsiteY92" fmla="*/ 555019 h 673970"/>
                  <a:gd name="connsiteX93" fmla="*/ 365633 w 828630"/>
                  <a:gd name="connsiteY93" fmla="*/ 557432 h 673970"/>
                  <a:gd name="connsiteX94" fmla="*/ 376047 w 828630"/>
                  <a:gd name="connsiteY94" fmla="*/ 558194 h 673970"/>
                  <a:gd name="connsiteX95" fmla="*/ 376047 w 828630"/>
                  <a:gd name="connsiteY95" fmla="*/ 559337 h 673970"/>
                  <a:gd name="connsiteX96" fmla="*/ 360680 w 828630"/>
                  <a:gd name="connsiteY96" fmla="*/ 579149 h 673970"/>
                  <a:gd name="connsiteX97" fmla="*/ 369062 w 828630"/>
                  <a:gd name="connsiteY97" fmla="*/ 621059 h 673970"/>
                  <a:gd name="connsiteX98" fmla="*/ 406019 w 828630"/>
                  <a:gd name="connsiteY98" fmla="*/ 672494 h 673970"/>
                  <a:gd name="connsiteX99" fmla="*/ 413258 w 828630"/>
                  <a:gd name="connsiteY99" fmla="*/ 672494 h 673970"/>
                  <a:gd name="connsiteX100" fmla="*/ 450342 w 828630"/>
                  <a:gd name="connsiteY100" fmla="*/ 621059 h 673970"/>
                  <a:gd name="connsiteX101" fmla="*/ 458724 w 828630"/>
                  <a:gd name="connsiteY101" fmla="*/ 579149 h 673970"/>
                  <a:gd name="connsiteX102" fmla="*/ 433324 w 828630"/>
                  <a:gd name="connsiteY102" fmla="*/ 557559 h 673970"/>
                  <a:gd name="connsiteX103" fmla="*/ 411988 w 828630"/>
                  <a:gd name="connsiteY103" fmla="*/ 570386 h 673970"/>
                  <a:gd name="connsiteX104" fmla="*/ 409575 w 828630"/>
                  <a:gd name="connsiteY104" fmla="*/ 571656 h 673970"/>
                  <a:gd name="connsiteX105" fmla="*/ 407289 w 828630"/>
                  <a:gd name="connsiteY105" fmla="*/ 570386 h 673970"/>
                  <a:gd name="connsiteX106" fmla="*/ 394716 w 828630"/>
                  <a:gd name="connsiteY106" fmla="*/ 559591 h 673970"/>
                  <a:gd name="connsiteX107" fmla="*/ 394843 w 828630"/>
                  <a:gd name="connsiteY107" fmla="*/ 558829 h 673970"/>
                  <a:gd name="connsiteX108" fmla="*/ 414528 w 828630"/>
                  <a:gd name="connsiteY108" fmla="*/ 550066 h 673970"/>
                  <a:gd name="connsiteX109" fmla="*/ 435737 w 828630"/>
                  <a:gd name="connsiteY109" fmla="*/ 530889 h 673970"/>
                  <a:gd name="connsiteX110" fmla="*/ 463804 w 828630"/>
                  <a:gd name="connsiteY110" fmla="*/ 528349 h 673970"/>
                  <a:gd name="connsiteX111" fmla="*/ 493268 w 828630"/>
                  <a:gd name="connsiteY111" fmla="*/ 546002 h 673970"/>
                  <a:gd name="connsiteX112" fmla="*/ 493649 w 828630"/>
                  <a:gd name="connsiteY112" fmla="*/ 547145 h 673970"/>
                  <a:gd name="connsiteX113" fmla="*/ 490474 w 828630"/>
                  <a:gd name="connsiteY113" fmla="*/ 551590 h 673970"/>
                  <a:gd name="connsiteX114" fmla="*/ 488188 w 828630"/>
                  <a:gd name="connsiteY114" fmla="*/ 551717 h 673970"/>
                  <a:gd name="connsiteX115" fmla="*/ 481711 w 828630"/>
                  <a:gd name="connsiteY115" fmla="*/ 545748 h 673970"/>
                  <a:gd name="connsiteX116" fmla="*/ 478790 w 828630"/>
                  <a:gd name="connsiteY116" fmla="*/ 545621 h 673970"/>
                  <a:gd name="connsiteX117" fmla="*/ 469011 w 828630"/>
                  <a:gd name="connsiteY117" fmla="*/ 549177 h 673970"/>
                  <a:gd name="connsiteX118" fmla="*/ 465455 w 828630"/>
                  <a:gd name="connsiteY118" fmla="*/ 554765 h 673970"/>
                  <a:gd name="connsiteX119" fmla="*/ 476631 w 828630"/>
                  <a:gd name="connsiteY119" fmla="*/ 591849 h 673970"/>
                  <a:gd name="connsiteX120" fmla="*/ 486156 w 828630"/>
                  <a:gd name="connsiteY120" fmla="*/ 595532 h 673970"/>
                  <a:gd name="connsiteX121" fmla="*/ 498094 w 828630"/>
                  <a:gd name="connsiteY121" fmla="*/ 590579 h 673970"/>
                  <a:gd name="connsiteX122" fmla="*/ 500634 w 828630"/>
                  <a:gd name="connsiteY122" fmla="*/ 583467 h 673970"/>
                  <a:gd name="connsiteX123" fmla="*/ 503809 w 828630"/>
                  <a:gd name="connsiteY123" fmla="*/ 564163 h 673970"/>
                  <a:gd name="connsiteX124" fmla="*/ 516636 w 828630"/>
                  <a:gd name="connsiteY124" fmla="*/ 557686 h 673970"/>
                  <a:gd name="connsiteX125" fmla="*/ 554355 w 828630"/>
                  <a:gd name="connsiteY125" fmla="*/ 582959 h 673970"/>
                  <a:gd name="connsiteX126" fmla="*/ 536575 w 828630"/>
                  <a:gd name="connsiteY126" fmla="*/ 624488 h 673970"/>
                  <a:gd name="connsiteX127" fmla="*/ 515747 w 828630"/>
                  <a:gd name="connsiteY127" fmla="*/ 622202 h 673970"/>
                  <a:gd name="connsiteX128" fmla="*/ 504190 w 828630"/>
                  <a:gd name="connsiteY128" fmla="*/ 608994 h 673970"/>
                  <a:gd name="connsiteX129" fmla="*/ 498602 w 828630"/>
                  <a:gd name="connsiteY129" fmla="*/ 608232 h 673970"/>
                  <a:gd name="connsiteX130" fmla="*/ 488950 w 828630"/>
                  <a:gd name="connsiteY130" fmla="*/ 612550 h 673970"/>
                  <a:gd name="connsiteX131" fmla="*/ 485648 w 828630"/>
                  <a:gd name="connsiteY131" fmla="*/ 620551 h 673970"/>
                  <a:gd name="connsiteX132" fmla="*/ 540385 w 828630"/>
                  <a:gd name="connsiteY132" fmla="*/ 645062 h 673970"/>
                  <a:gd name="connsiteX133" fmla="*/ 578485 w 828630"/>
                  <a:gd name="connsiteY133" fmla="*/ 575466 h 673970"/>
                  <a:gd name="connsiteX134" fmla="*/ 543179 w 828630"/>
                  <a:gd name="connsiteY134" fmla="*/ 538382 h 673970"/>
                  <a:gd name="connsiteX135" fmla="*/ 542417 w 828630"/>
                  <a:gd name="connsiteY135" fmla="*/ 536858 h 673970"/>
                  <a:gd name="connsiteX136" fmla="*/ 561721 w 828630"/>
                  <a:gd name="connsiteY136" fmla="*/ 527206 h 673970"/>
                  <a:gd name="connsiteX137" fmla="*/ 572516 w 828630"/>
                  <a:gd name="connsiteY137" fmla="*/ 530762 h 673970"/>
                  <a:gd name="connsiteX138" fmla="*/ 602361 w 828630"/>
                  <a:gd name="connsiteY138" fmla="*/ 583848 h 673970"/>
                  <a:gd name="connsiteX139" fmla="*/ 610870 w 828630"/>
                  <a:gd name="connsiteY139" fmla="*/ 600612 h 673970"/>
                  <a:gd name="connsiteX140" fmla="*/ 623316 w 828630"/>
                  <a:gd name="connsiteY140" fmla="*/ 604295 h 673970"/>
                  <a:gd name="connsiteX141" fmla="*/ 633857 w 828630"/>
                  <a:gd name="connsiteY141" fmla="*/ 597564 h 673970"/>
                  <a:gd name="connsiteX142" fmla="*/ 629158 w 828630"/>
                  <a:gd name="connsiteY142" fmla="*/ 581562 h 673970"/>
                  <a:gd name="connsiteX143" fmla="*/ 603123 w 828630"/>
                  <a:gd name="connsiteY143" fmla="*/ 542065 h 673970"/>
                  <a:gd name="connsiteX144" fmla="*/ 602742 w 828630"/>
                  <a:gd name="connsiteY144" fmla="*/ 534064 h 673970"/>
                  <a:gd name="connsiteX145" fmla="*/ 609600 w 828630"/>
                  <a:gd name="connsiteY145" fmla="*/ 534191 h 673970"/>
                  <a:gd name="connsiteX146" fmla="*/ 659003 w 828630"/>
                  <a:gd name="connsiteY146" fmla="*/ 557432 h 673970"/>
                  <a:gd name="connsiteX147" fmla="*/ 669163 w 828630"/>
                  <a:gd name="connsiteY147" fmla="*/ 563147 h 673970"/>
                  <a:gd name="connsiteX148" fmla="*/ 681609 w 828630"/>
                  <a:gd name="connsiteY148" fmla="*/ 563147 h 673970"/>
                  <a:gd name="connsiteX149" fmla="*/ 708025 w 828630"/>
                  <a:gd name="connsiteY149" fmla="*/ 538636 h 673970"/>
                  <a:gd name="connsiteX150" fmla="*/ 704723 w 828630"/>
                  <a:gd name="connsiteY150" fmla="*/ 528095 h 673970"/>
                  <a:gd name="connsiteX151" fmla="*/ 646049 w 828630"/>
                  <a:gd name="connsiteY151" fmla="*/ 466246 h 673970"/>
                  <a:gd name="connsiteX152" fmla="*/ 646430 w 828630"/>
                  <a:gd name="connsiteY152" fmla="*/ 464341 h 673970"/>
                  <a:gd name="connsiteX153" fmla="*/ 655320 w 828630"/>
                  <a:gd name="connsiteY153" fmla="*/ 455070 h 673970"/>
                  <a:gd name="connsiteX154" fmla="*/ 664464 w 828630"/>
                  <a:gd name="connsiteY154" fmla="*/ 455959 h 673970"/>
                  <a:gd name="connsiteX155" fmla="*/ 717169 w 828630"/>
                  <a:gd name="connsiteY155" fmla="*/ 502695 h 673970"/>
                  <a:gd name="connsiteX156" fmla="*/ 734187 w 828630"/>
                  <a:gd name="connsiteY156" fmla="*/ 509426 h 673970"/>
                  <a:gd name="connsiteX157" fmla="*/ 743458 w 828630"/>
                  <a:gd name="connsiteY157" fmla="*/ 498123 h 673970"/>
                  <a:gd name="connsiteX158" fmla="*/ 735457 w 828630"/>
                  <a:gd name="connsiteY158" fmla="*/ 484915 h 673970"/>
                  <a:gd name="connsiteX159" fmla="*/ 675640 w 828630"/>
                  <a:gd name="connsiteY159" fmla="*/ 437544 h 673970"/>
                  <a:gd name="connsiteX160" fmla="*/ 675259 w 828630"/>
                  <a:gd name="connsiteY160" fmla="*/ 429162 h 673970"/>
                  <a:gd name="connsiteX161" fmla="*/ 675132 w 828630"/>
                  <a:gd name="connsiteY161" fmla="*/ 429162 h 673970"/>
                  <a:gd name="connsiteX162" fmla="*/ 681228 w 828630"/>
                  <a:gd name="connsiteY162" fmla="*/ 419637 h 673970"/>
                  <a:gd name="connsiteX163" fmla="*/ 681990 w 828630"/>
                  <a:gd name="connsiteY163" fmla="*/ 418875 h 673970"/>
                  <a:gd name="connsiteX164" fmla="*/ 690753 w 828630"/>
                  <a:gd name="connsiteY164" fmla="*/ 418367 h 673970"/>
                  <a:gd name="connsiteX165" fmla="*/ 747395 w 828630"/>
                  <a:gd name="connsiteY165" fmla="*/ 454562 h 673970"/>
                  <a:gd name="connsiteX166" fmla="*/ 768604 w 828630"/>
                  <a:gd name="connsiteY166" fmla="*/ 460912 h 673970"/>
                  <a:gd name="connsiteX167" fmla="*/ 775081 w 828630"/>
                  <a:gd name="connsiteY167" fmla="*/ 450752 h 673970"/>
                  <a:gd name="connsiteX168" fmla="*/ 758571 w 828630"/>
                  <a:gd name="connsiteY168" fmla="*/ 434750 h 673970"/>
                  <a:gd name="connsiteX169" fmla="*/ 714883 w 828630"/>
                  <a:gd name="connsiteY169" fmla="*/ 408969 h 673970"/>
                  <a:gd name="connsiteX170" fmla="*/ 712851 w 828630"/>
                  <a:gd name="connsiteY170" fmla="*/ 405413 h 673970"/>
                  <a:gd name="connsiteX171" fmla="*/ 713613 w 828630"/>
                  <a:gd name="connsiteY171" fmla="*/ 402873 h 673970"/>
                  <a:gd name="connsiteX172" fmla="*/ 719963 w 828630"/>
                  <a:gd name="connsiteY172" fmla="*/ 400841 h 673970"/>
                  <a:gd name="connsiteX173" fmla="*/ 787400 w 828630"/>
                  <a:gd name="connsiteY173" fmla="*/ 406556 h 673970"/>
                  <a:gd name="connsiteX174" fmla="*/ 799465 w 828630"/>
                  <a:gd name="connsiteY174" fmla="*/ 401222 h 673970"/>
                  <a:gd name="connsiteX175" fmla="*/ 811657 w 828630"/>
                  <a:gd name="connsiteY175" fmla="*/ 365916 h 673970"/>
                  <a:gd name="connsiteX176" fmla="*/ 797306 w 828630"/>
                  <a:gd name="connsiteY176" fmla="*/ 355121 h 673970"/>
                  <a:gd name="connsiteX177" fmla="*/ 734187 w 828630"/>
                  <a:gd name="connsiteY177" fmla="*/ 334674 h 673970"/>
                  <a:gd name="connsiteX178" fmla="*/ 732917 w 828630"/>
                  <a:gd name="connsiteY178" fmla="*/ 331118 h 673970"/>
                  <a:gd name="connsiteX179" fmla="*/ 742188 w 828630"/>
                  <a:gd name="connsiteY179" fmla="*/ 286160 h 673970"/>
                  <a:gd name="connsiteX180" fmla="*/ 749808 w 828630"/>
                  <a:gd name="connsiteY180" fmla="*/ 281461 h 673970"/>
                  <a:gd name="connsiteX181" fmla="*/ 759841 w 828630"/>
                  <a:gd name="connsiteY181" fmla="*/ 282604 h 673970"/>
                  <a:gd name="connsiteX182" fmla="*/ 763905 w 828630"/>
                  <a:gd name="connsiteY182" fmla="*/ 287303 h 673970"/>
                  <a:gd name="connsiteX183" fmla="*/ 760984 w 828630"/>
                  <a:gd name="connsiteY183" fmla="*/ 304575 h 673970"/>
                  <a:gd name="connsiteX184" fmla="*/ 764667 w 828630"/>
                  <a:gd name="connsiteY184" fmla="*/ 310925 h 673970"/>
                  <a:gd name="connsiteX185" fmla="*/ 775970 w 828630"/>
                  <a:gd name="connsiteY185" fmla="*/ 312576 h 673970"/>
                  <a:gd name="connsiteX186" fmla="*/ 780923 w 828630"/>
                  <a:gd name="connsiteY186" fmla="*/ 307369 h 673970"/>
                  <a:gd name="connsiteX187" fmla="*/ 783717 w 828630"/>
                  <a:gd name="connsiteY187" fmla="*/ 290478 h 673970"/>
                  <a:gd name="connsiteX188" fmla="*/ 788416 w 828630"/>
                  <a:gd name="connsiteY188" fmla="*/ 287176 h 673970"/>
                  <a:gd name="connsiteX189" fmla="*/ 798576 w 828630"/>
                  <a:gd name="connsiteY189" fmla="*/ 288446 h 673970"/>
                  <a:gd name="connsiteX190" fmla="*/ 803529 w 828630"/>
                  <a:gd name="connsiteY190" fmla="*/ 293780 h 673970"/>
                  <a:gd name="connsiteX191" fmla="*/ 798576 w 828630"/>
                  <a:gd name="connsiteY191" fmla="*/ 327181 h 673970"/>
                  <a:gd name="connsiteX192" fmla="*/ 801497 w 828630"/>
                  <a:gd name="connsiteY192" fmla="*/ 338865 h 673970"/>
                  <a:gd name="connsiteX193" fmla="*/ 813054 w 828630"/>
                  <a:gd name="connsiteY193" fmla="*/ 341278 h 673970"/>
                  <a:gd name="connsiteX194" fmla="*/ 818769 w 828630"/>
                  <a:gd name="connsiteY194" fmla="*/ 336325 h 673970"/>
                  <a:gd name="connsiteX195" fmla="*/ 828421 w 828630"/>
                  <a:gd name="connsiteY195" fmla="*/ 272952 h 673970"/>
                  <a:gd name="connsiteX196" fmla="*/ 809752 w 828630"/>
                  <a:gd name="connsiteY196" fmla="*/ 266348 h 673970"/>
                  <a:gd name="connsiteX197" fmla="*/ 51816 w 828630"/>
                  <a:gd name="connsiteY197" fmla="*/ 246790 h 673970"/>
                  <a:gd name="connsiteX198" fmla="*/ 46990 w 828630"/>
                  <a:gd name="connsiteY198" fmla="*/ 249203 h 673970"/>
                  <a:gd name="connsiteX199" fmla="*/ 26035 w 828630"/>
                  <a:gd name="connsiteY199" fmla="*/ 244250 h 673970"/>
                  <a:gd name="connsiteX200" fmla="*/ 22352 w 828630"/>
                  <a:gd name="connsiteY200" fmla="*/ 237392 h 673970"/>
                  <a:gd name="connsiteX201" fmla="*/ 23622 w 828630"/>
                  <a:gd name="connsiteY201" fmla="*/ 219358 h 673970"/>
                  <a:gd name="connsiteX202" fmla="*/ 28829 w 828630"/>
                  <a:gd name="connsiteY202" fmla="*/ 213770 h 673970"/>
                  <a:gd name="connsiteX203" fmla="*/ 51308 w 828630"/>
                  <a:gd name="connsiteY203" fmla="*/ 216564 h 673970"/>
                  <a:gd name="connsiteX204" fmla="*/ 54229 w 828630"/>
                  <a:gd name="connsiteY204" fmla="*/ 218596 h 673970"/>
                  <a:gd name="connsiteX205" fmla="*/ 51816 w 828630"/>
                  <a:gd name="connsiteY205" fmla="*/ 246790 h 673970"/>
                  <a:gd name="connsiteX206" fmla="*/ 57912 w 828630"/>
                  <a:gd name="connsiteY206" fmla="*/ 192053 h 673970"/>
                  <a:gd name="connsiteX207" fmla="*/ 55372 w 828630"/>
                  <a:gd name="connsiteY207" fmla="*/ 193704 h 673970"/>
                  <a:gd name="connsiteX208" fmla="*/ 30988 w 828630"/>
                  <a:gd name="connsiteY208" fmla="*/ 191291 h 673970"/>
                  <a:gd name="connsiteX209" fmla="*/ 26670 w 828630"/>
                  <a:gd name="connsiteY209" fmla="*/ 186465 h 673970"/>
                  <a:gd name="connsiteX210" fmla="*/ 27813 w 828630"/>
                  <a:gd name="connsiteY210" fmla="*/ 173638 h 673970"/>
                  <a:gd name="connsiteX211" fmla="*/ 44323 w 828630"/>
                  <a:gd name="connsiteY211" fmla="*/ 151032 h 673970"/>
                  <a:gd name="connsiteX212" fmla="*/ 60071 w 828630"/>
                  <a:gd name="connsiteY212" fmla="*/ 170209 h 673970"/>
                  <a:gd name="connsiteX213" fmla="*/ 57912 w 828630"/>
                  <a:gd name="connsiteY213" fmla="*/ 192053 h 673970"/>
                  <a:gd name="connsiteX214" fmla="*/ 323850 w 828630"/>
                  <a:gd name="connsiteY214" fmla="*/ 563528 h 673970"/>
                  <a:gd name="connsiteX215" fmla="*/ 306959 w 828630"/>
                  <a:gd name="connsiteY215" fmla="*/ 616106 h 673970"/>
                  <a:gd name="connsiteX216" fmla="*/ 300228 w 828630"/>
                  <a:gd name="connsiteY216" fmla="*/ 619408 h 673970"/>
                  <a:gd name="connsiteX217" fmla="*/ 292100 w 828630"/>
                  <a:gd name="connsiteY217" fmla="*/ 616995 h 673970"/>
                  <a:gd name="connsiteX218" fmla="*/ 266700 w 828630"/>
                  <a:gd name="connsiteY218" fmla="*/ 575466 h 673970"/>
                  <a:gd name="connsiteX219" fmla="*/ 295529 w 828630"/>
                  <a:gd name="connsiteY219" fmla="*/ 552606 h 673970"/>
                  <a:gd name="connsiteX220" fmla="*/ 322961 w 828630"/>
                  <a:gd name="connsiteY220" fmla="*/ 561115 h 673970"/>
                  <a:gd name="connsiteX221" fmla="*/ 323850 w 828630"/>
                  <a:gd name="connsiteY221" fmla="*/ 563528 h 673970"/>
                  <a:gd name="connsiteX222" fmla="*/ 435229 w 828630"/>
                  <a:gd name="connsiteY222" fmla="*/ 622075 h 673970"/>
                  <a:gd name="connsiteX223" fmla="*/ 432308 w 828630"/>
                  <a:gd name="connsiteY223" fmla="*/ 627282 h 673970"/>
                  <a:gd name="connsiteX224" fmla="*/ 427101 w 828630"/>
                  <a:gd name="connsiteY224" fmla="*/ 626393 h 673970"/>
                  <a:gd name="connsiteX225" fmla="*/ 427101 w 828630"/>
                  <a:gd name="connsiteY225" fmla="*/ 621567 h 673970"/>
                  <a:gd name="connsiteX226" fmla="*/ 430022 w 828630"/>
                  <a:gd name="connsiteY226" fmla="*/ 618392 h 673970"/>
                  <a:gd name="connsiteX227" fmla="*/ 433197 w 828630"/>
                  <a:gd name="connsiteY227" fmla="*/ 618392 h 673970"/>
                  <a:gd name="connsiteX228" fmla="*/ 435229 w 828630"/>
                  <a:gd name="connsiteY228" fmla="*/ 622075 h 673970"/>
                  <a:gd name="connsiteX229" fmla="*/ 427101 w 828630"/>
                  <a:gd name="connsiteY229" fmla="*/ 580419 h 673970"/>
                  <a:gd name="connsiteX230" fmla="*/ 433959 w 828630"/>
                  <a:gd name="connsiteY230" fmla="*/ 576101 h 673970"/>
                  <a:gd name="connsiteX231" fmla="*/ 440817 w 828630"/>
                  <a:gd name="connsiteY231" fmla="*/ 580419 h 673970"/>
                  <a:gd name="connsiteX232" fmla="*/ 438531 w 828630"/>
                  <a:gd name="connsiteY232" fmla="*/ 583721 h 673970"/>
                  <a:gd name="connsiteX233" fmla="*/ 429387 w 828630"/>
                  <a:gd name="connsiteY233" fmla="*/ 583721 h 673970"/>
                  <a:gd name="connsiteX234" fmla="*/ 427101 w 828630"/>
                  <a:gd name="connsiteY234" fmla="*/ 580419 h 673970"/>
                  <a:gd name="connsiteX235" fmla="*/ 426847 w 828630"/>
                  <a:gd name="connsiteY235" fmla="*/ 598834 h 673970"/>
                  <a:gd name="connsiteX236" fmla="*/ 430530 w 828630"/>
                  <a:gd name="connsiteY236" fmla="*/ 595659 h 673970"/>
                  <a:gd name="connsiteX237" fmla="*/ 438277 w 828630"/>
                  <a:gd name="connsiteY237" fmla="*/ 595659 h 673970"/>
                  <a:gd name="connsiteX238" fmla="*/ 441071 w 828630"/>
                  <a:gd name="connsiteY238" fmla="*/ 599215 h 673970"/>
                  <a:gd name="connsiteX239" fmla="*/ 440182 w 828630"/>
                  <a:gd name="connsiteY239" fmla="*/ 604422 h 673970"/>
                  <a:gd name="connsiteX240" fmla="*/ 435737 w 828630"/>
                  <a:gd name="connsiteY240" fmla="*/ 606962 h 673970"/>
                  <a:gd name="connsiteX241" fmla="*/ 430022 w 828630"/>
                  <a:gd name="connsiteY241" fmla="*/ 606962 h 673970"/>
                  <a:gd name="connsiteX242" fmla="*/ 426847 w 828630"/>
                  <a:gd name="connsiteY242" fmla="*/ 604168 h 673970"/>
                  <a:gd name="connsiteX243" fmla="*/ 426847 w 828630"/>
                  <a:gd name="connsiteY243" fmla="*/ 598834 h 673970"/>
                  <a:gd name="connsiteX244" fmla="*/ 414655 w 828630"/>
                  <a:gd name="connsiteY244" fmla="*/ 648237 h 673970"/>
                  <a:gd name="connsiteX245" fmla="*/ 409321 w 828630"/>
                  <a:gd name="connsiteY245" fmla="*/ 652174 h 673970"/>
                  <a:gd name="connsiteX246" fmla="*/ 403987 w 828630"/>
                  <a:gd name="connsiteY246" fmla="*/ 648237 h 673970"/>
                  <a:gd name="connsiteX247" fmla="*/ 403225 w 828630"/>
                  <a:gd name="connsiteY247" fmla="*/ 643411 h 673970"/>
                  <a:gd name="connsiteX248" fmla="*/ 406781 w 828630"/>
                  <a:gd name="connsiteY248" fmla="*/ 640236 h 673970"/>
                  <a:gd name="connsiteX249" fmla="*/ 411988 w 828630"/>
                  <a:gd name="connsiteY249" fmla="*/ 640236 h 673970"/>
                  <a:gd name="connsiteX250" fmla="*/ 415544 w 828630"/>
                  <a:gd name="connsiteY250" fmla="*/ 643411 h 673970"/>
                  <a:gd name="connsiteX251" fmla="*/ 414655 w 828630"/>
                  <a:gd name="connsiteY251" fmla="*/ 648237 h 673970"/>
                  <a:gd name="connsiteX252" fmla="*/ 403098 w 828630"/>
                  <a:gd name="connsiteY252" fmla="*/ 598834 h 673970"/>
                  <a:gd name="connsiteX253" fmla="*/ 406781 w 828630"/>
                  <a:gd name="connsiteY253" fmla="*/ 595278 h 673970"/>
                  <a:gd name="connsiteX254" fmla="*/ 411734 w 828630"/>
                  <a:gd name="connsiteY254" fmla="*/ 595278 h 673970"/>
                  <a:gd name="connsiteX255" fmla="*/ 415671 w 828630"/>
                  <a:gd name="connsiteY255" fmla="*/ 598834 h 673970"/>
                  <a:gd name="connsiteX256" fmla="*/ 415671 w 828630"/>
                  <a:gd name="connsiteY256" fmla="*/ 603660 h 673970"/>
                  <a:gd name="connsiteX257" fmla="*/ 411607 w 828630"/>
                  <a:gd name="connsiteY257" fmla="*/ 606962 h 673970"/>
                  <a:gd name="connsiteX258" fmla="*/ 406908 w 828630"/>
                  <a:gd name="connsiteY258" fmla="*/ 606962 h 673970"/>
                  <a:gd name="connsiteX259" fmla="*/ 402971 w 828630"/>
                  <a:gd name="connsiteY259" fmla="*/ 603660 h 673970"/>
                  <a:gd name="connsiteX260" fmla="*/ 403098 w 828630"/>
                  <a:gd name="connsiteY260" fmla="*/ 598834 h 673970"/>
                  <a:gd name="connsiteX261" fmla="*/ 403098 w 828630"/>
                  <a:gd name="connsiteY261" fmla="*/ 621313 h 673970"/>
                  <a:gd name="connsiteX262" fmla="*/ 406781 w 828630"/>
                  <a:gd name="connsiteY262" fmla="*/ 617757 h 673970"/>
                  <a:gd name="connsiteX263" fmla="*/ 411734 w 828630"/>
                  <a:gd name="connsiteY263" fmla="*/ 617757 h 673970"/>
                  <a:gd name="connsiteX264" fmla="*/ 415671 w 828630"/>
                  <a:gd name="connsiteY264" fmla="*/ 621313 h 673970"/>
                  <a:gd name="connsiteX265" fmla="*/ 415671 w 828630"/>
                  <a:gd name="connsiteY265" fmla="*/ 626139 h 673970"/>
                  <a:gd name="connsiteX266" fmla="*/ 411607 w 828630"/>
                  <a:gd name="connsiteY266" fmla="*/ 629441 h 673970"/>
                  <a:gd name="connsiteX267" fmla="*/ 406908 w 828630"/>
                  <a:gd name="connsiteY267" fmla="*/ 629441 h 673970"/>
                  <a:gd name="connsiteX268" fmla="*/ 402971 w 828630"/>
                  <a:gd name="connsiteY268" fmla="*/ 626139 h 673970"/>
                  <a:gd name="connsiteX269" fmla="*/ 403098 w 828630"/>
                  <a:gd name="connsiteY269" fmla="*/ 621313 h 673970"/>
                  <a:gd name="connsiteX270" fmla="*/ 361950 w 828630"/>
                  <a:gd name="connsiteY270" fmla="*/ 133125 h 673970"/>
                  <a:gd name="connsiteX271" fmla="*/ 361569 w 828630"/>
                  <a:gd name="connsiteY271" fmla="*/ 133633 h 673970"/>
                  <a:gd name="connsiteX272" fmla="*/ 361950 w 828630"/>
                  <a:gd name="connsiteY272" fmla="*/ 133125 h 673970"/>
                  <a:gd name="connsiteX273" fmla="*/ 174752 w 828630"/>
                  <a:gd name="connsiteY273" fmla="*/ 146333 h 673970"/>
                  <a:gd name="connsiteX274" fmla="*/ 259461 w 828630"/>
                  <a:gd name="connsiteY274" fmla="*/ 115091 h 673970"/>
                  <a:gd name="connsiteX275" fmla="*/ 316992 w 828630"/>
                  <a:gd name="connsiteY275" fmla="*/ 113440 h 673970"/>
                  <a:gd name="connsiteX276" fmla="*/ 360426 w 828630"/>
                  <a:gd name="connsiteY276" fmla="*/ 133633 h 673970"/>
                  <a:gd name="connsiteX277" fmla="*/ 354330 w 828630"/>
                  <a:gd name="connsiteY277" fmla="*/ 131728 h 673970"/>
                  <a:gd name="connsiteX278" fmla="*/ 345059 w 828630"/>
                  <a:gd name="connsiteY278" fmla="*/ 132871 h 673970"/>
                  <a:gd name="connsiteX279" fmla="*/ 349504 w 828630"/>
                  <a:gd name="connsiteY279" fmla="*/ 140110 h 673970"/>
                  <a:gd name="connsiteX280" fmla="*/ 366395 w 828630"/>
                  <a:gd name="connsiteY280" fmla="*/ 148873 h 673970"/>
                  <a:gd name="connsiteX281" fmla="*/ 374904 w 828630"/>
                  <a:gd name="connsiteY281" fmla="*/ 156874 h 673970"/>
                  <a:gd name="connsiteX282" fmla="*/ 373761 w 828630"/>
                  <a:gd name="connsiteY282" fmla="*/ 159795 h 673970"/>
                  <a:gd name="connsiteX283" fmla="*/ 370078 w 828630"/>
                  <a:gd name="connsiteY283" fmla="*/ 157890 h 673970"/>
                  <a:gd name="connsiteX284" fmla="*/ 362331 w 828630"/>
                  <a:gd name="connsiteY284" fmla="*/ 158271 h 673970"/>
                  <a:gd name="connsiteX285" fmla="*/ 365252 w 828630"/>
                  <a:gd name="connsiteY285" fmla="*/ 165383 h 673970"/>
                  <a:gd name="connsiteX286" fmla="*/ 375666 w 828630"/>
                  <a:gd name="connsiteY286" fmla="*/ 171860 h 673970"/>
                  <a:gd name="connsiteX287" fmla="*/ 386207 w 828630"/>
                  <a:gd name="connsiteY287" fmla="*/ 183925 h 673970"/>
                  <a:gd name="connsiteX288" fmla="*/ 381508 w 828630"/>
                  <a:gd name="connsiteY288" fmla="*/ 185449 h 673970"/>
                  <a:gd name="connsiteX289" fmla="*/ 374396 w 828630"/>
                  <a:gd name="connsiteY289" fmla="*/ 185322 h 673970"/>
                  <a:gd name="connsiteX290" fmla="*/ 377952 w 828630"/>
                  <a:gd name="connsiteY290" fmla="*/ 192561 h 673970"/>
                  <a:gd name="connsiteX291" fmla="*/ 388366 w 828630"/>
                  <a:gd name="connsiteY291" fmla="*/ 199800 h 673970"/>
                  <a:gd name="connsiteX292" fmla="*/ 396875 w 828630"/>
                  <a:gd name="connsiteY292" fmla="*/ 210976 h 673970"/>
                  <a:gd name="connsiteX293" fmla="*/ 392049 w 828630"/>
                  <a:gd name="connsiteY293" fmla="*/ 213262 h 673970"/>
                  <a:gd name="connsiteX294" fmla="*/ 384429 w 828630"/>
                  <a:gd name="connsiteY294" fmla="*/ 213643 h 673970"/>
                  <a:gd name="connsiteX295" fmla="*/ 387604 w 828630"/>
                  <a:gd name="connsiteY295" fmla="*/ 219612 h 673970"/>
                  <a:gd name="connsiteX296" fmla="*/ 399542 w 828630"/>
                  <a:gd name="connsiteY296" fmla="*/ 226089 h 673970"/>
                  <a:gd name="connsiteX297" fmla="*/ 405892 w 828630"/>
                  <a:gd name="connsiteY297" fmla="*/ 233328 h 673970"/>
                  <a:gd name="connsiteX298" fmla="*/ 402971 w 828630"/>
                  <a:gd name="connsiteY298" fmla="*/ 236630 h 673970"/>
                  <a:gd name="connsiteX299" fmla="*/ 395605 w 828630"/>
                  <a:gd name="connsiteY299" fmla="*/ 237519 h 673970"/>
                  <a:gd name="connsiteX300" fmla="*/ 401955 w 828630"/>
                  <a:gd name="connsiteY300" fmla="*/ 244631 h 673970"/>
                  <a:gd name="connsiteX301" fmla="*/ 412877 w 828630"/>
                  <a:gd name="connsiteY301" fmla="*/ 251108 h 673970"/>
                  <a:gd name="connsiteX302" fmla="*/ 411226 w 828630"/>
                  <a:gd name="connsiteY302" fmla="*/ 255426 h 673970"/>
                  <a:gd name="connsiteX303" fmla="*/ 404114 w 828630"/>
                  <a:gd name="connsiteY303" fmla="*/ 256315 h 673970"/>
                  <a:gd name="connsiteX304" fmla="*/ 408813 w 828630"/>
                  <a:gd name="connsiteY304" fmla="*/ 262411 h 673970"/>
                  <a:gd name="connsiteX305" fmla="*/ 416941 w 828630"/>
                  <a:gd name="connsiteY305" fmla="*/ 265586 h 673970"/>
                  <a:gd name="connsiteX306" fmla="*/ 419862 w 828630"/>
                  <a:gd name="connsiteY306" fmla="*/ 268507 h 673970"/>
                  <a:gd name="connsiteX307" fmla="*/ 421005 w 828630"/>
                  <a:gd name="connsiteY307" fmla="*/ 271428 h 673970"/>
                  <a:gd name="connsiteX308" fmla="*/ 426212 w 828630"/>
                  <a:gd name="connsiteY308" fmla="*/ 275111 h 673970"/>
                  <a:gd name="connsiteX309" fmla="*/ 430530 w 828630"/>
                  <a:gd name="connsiteY309" fmla="*/ 268380 h 673970"/>
                  <a:gd name="connsiteX310" fmla="*/ 380238 w 828630"/>
                  <a:gd name="connsiteY310" fmla="*/ 143285 h 673970"/>
                  <a:gd name="connsiteX311" fmla="*/ 383540 w 828630"/>
                  <a:gd name="connsiteY311" fmla="*/ 114075 h 673970"/>
                  <a:gd name="connsiteX312" fmla="*/ 439293 w 828630"/>
                  <a:gd name="connsiteY312" fmla="*/ 59846 h 673970"/>
                  <a:gd name="connsiteX313" fmla="*/ 513334 w 828630"/>
                  <a:gd name="connsiteY313" fmla="*/ 26572 h 673970"/>
                  <a:gd name="connsiteX314" fmla="*/ 529463 w 828630"/>
                  <a:gd name="connsiteY314" fmla="*/ 15015 h 673970"/>
                  <a:gd name="connsiteX315" fmla="*/ 535559 w 828630"/>
                  <a:gd name="connsiteY315" fmla="*/ 15777 h 673970"/>
                  <a:gd name="connsiteX316" fmla="*/ 548005 w 828630"/>
                  <a:gd name="connsiteY316" fmla="*/ 38764 h 673970"/>
                  <a:gd name="connsiteX317" fmla="*/ 544322 w 828630"/>
                  <a:gd name="connsiteY317" fmla="*/ 46765 h 673970"/>
                  <a:gd name="connsiteX318" fmla="*/ 522986 w 828630"/>
                  <a:gd name="connsiteY318" fmla="*/ 64418 h 673970"/>
                  <a:gd name="connsiteX319" fmla="*/ 495935 w 828630"/>
                  <a:gd name="connsiteY319" fmla="*/ 74197 h 673970"/>
                  <a:gd name="connsiteX320" fmla="*/ 494030 w 828630"/>
                  <a:gd name="connsiteY320" fmla="*/ 58957 h 673970"/>
                  <a:gd name="connsiteX321" fmla="*/ 494538 w 828630"/>
                  <a:gd name="connsiteY321" fmla="*/ 52988 h 673970"/>
                  <a:gd name="connsiteX322" fmla="*/ 475996 w 828630"/>
                  <a:gd name="connsiteY322" fmla="*/ 68990 h 673970"/>
                  <a:gd name="connsiteX323" fmla="*/ 480314 w 828630"/>
                  <a:gd name="connsiteY323" fmla="*/ 87151 h 673970"/>
                  <a:gd name="connsiteX324" fmla="*/ 475996 w 828630"/>
                  <a:gd name="connsiteY324" fmla="*/ 97184 h 673970"/>
                  <a:gd name="connsiteX325" fmla="*/ 464312 w 828630"/>
                  <a:gd name="connsiteY325" fmla="*/ 71022 h 673970"/>
                  <a:gd name="connsiteX326" fmla="*/ 465074 w 828630"/>
                  <a:gd name="connsiteY326" fmla="*/ 63656 h 673970"/>
                  <a:gd name="connsiteX327" fmla="*/ 451104 w 828630"/>
                  <a:gd name="connsiteY327" fmla="*/ 73689 h 673970"/>
                  <a:gd name="connsiteX328" fmla="*/ 462407 w 828630"/>
                  <a:gd name="connsiteY328" fmla="*/ 115091 h 673970"/>
                  <a:gd name="connsiteX329" fmla="*/ 479171 w 828630"/>
                  <a:gd name="connsiteY329" fmla="*/ 122203 h 673970"/>
                  <a:gd name="connsiteX330" fmla="*/ 471043 w 828630"/>
                  <a:gd name="connsiteY330" fmla="*/ 124743 h 673970"/>
                  <a:gd name="connsiteX331" fmla="*/ 464566 w 828630"/>
                  <a:gd name="connsiteY331" fmla="*/ 125505 h 673970"/>
                  <a:gd name="connsiteX332" fmla="*/ 475488 w 828630"/>
                  <a:gd name="connsiteY332" fmla="*/ 137570 h 673970"/>
                  <a:gd name="connsiteX333" fmla="*/ 483235 w 828630"/>
                  <a:gd name="connsiteY333" fmla="*/ 145571 h 673970"/>
                  <a:gd name="connsiteX334" fmla="*/ 487680 w 828630"/>
                  <a:gd name="connsiteY334" fmla="*/ 172114 h 673970"/>
                  <a:gd name="connsiteX335" fmla="*/ 486029 w 828630"/>
                  <a:gd name="connsiteY335" fmla="*/ 178464 h 673970"/>
                  <a:gd name="connsiteX336" fmla="*/ 491998 w 828630"/>
                  <a:gd name="connsiteY336" fmla="*/ 181639 h 673970"/>
                  <a:gd name="connsiteX337" fmla="*/ 492887 w 828630"/>
                  <a:gd name="connsiteY337" fmla="*/ 195736 h 673970"/>
                  <a:gd name="connsiteX338" fmla="*/ 487553 w 828630"/>
                  <a:gd name="connsiteY338" fmla="*/ 227486 h 673970"/>
                  <a:gd name="connsiteX339" fmla="*/ 509270 w 828630"/>
                  <a:gd name="connsiteY339" fmla="*/ 250092 h 673970"/>
                  <a:gd name="connsiteX340" fmla="*/ 511302 w 828630"/>
                  <a:gd name="connsiteY340" fmla="*/ 257839 h 673970"/>
                  <a:gd name="connsiteX341" fmla="*/ 492760 w 828630"/>
                  <a:gd name="connsiteY341" fmla="*/ 281842 h 673970"/>
                  <a:gd name="connsiteX342" fmla="*/ 475107 w 828630"/>
                  <a:gd name="connsiteY342" fmla="*/ 302289 h 673970"/>
                  <a:gd name="connsiteX343" fmla="*/ 427990 w 828630"/>
                  <a:gd name="connsiteY343" fmla="*/ 279048 h 673970"/>
                  <a:gd name="connsiteX344" fmla="*/ 373761 w 828630"/>
                  <a:gd name="connsiteY344" fmla="*/ 317275 h 673970"/>
                  <a:gd name="connsiteX345" fmla="*/ 364109 w 828630"/>
                  <a:gd name="connsiteY345" fmla="*/ 336960 h 673970"/>
                  <a:gd name="connsiteX346" fmla="*/ 348488 w 828630"/>
                  <a:gd name="connsiteY346" fmla="*/ 337341 h 673970"/>
                  <a:gd name="connsiteX347" fmla="*/ 314198 w 828630"/>
                  <a:gd name="connsiteY347" fmla="*/ 327816 h 673970"/>
                  <a:gd name="connsiteX348" fmla="*/ 304038 w 828630"/>
                  <a:gd name="connsiteY348" fmla="*/ 341405 h 673970"/>
                  <a:gd name="connsiteX349" fmla="*/ 313309 w 828630"/>
                  <a:gd name="connsiteY349" fmla="*/ 355121 h 673970"/>
                  <a:gd name="connsiteX350" fmla="*/ 292862 w 828630"/>
                  <a:gd name="connsiteY350" fmla="*/ 375187 h 673970"/>
                  <a:gd name="connsiteX351" fmla="*/ 280416 w 828630"/>
                  <a:gd name="connsiteY351" fmla="*/ 372393 h 673970"/>
                  <a:gd name="connsiteX352" fmla="*/ 172212 w 828630"/>
                  <a:gd name="connsiteY352" fmla="*/ 153699 h 673970"/>
                  <a:gd name="connsiteX353" fmla="*/ 174752 w 828630"/>
                  <a:gd name="connsiteY353" fmla="*/ 146333 h 673970"/>
                  <a:gd name="connsiteX354" fmla="*/ 528447 w 828630"/>
                  <a:gd name="connsiteY354" fmla="*/ 211357 h 673970"/>
                  <a:gd name="connsiteX355" fmla="*/ 532892 w 828630"/>
                  <a:gd name="connsiteY355" fmla="*/ 221009 h 673970"/>
                  <a:gd name="connsiteX356" fmla="*/ 561848 w 828630"/>
                  <a:gd name="connsiteY356" fmla="*/ 219358 h 673970"/>
                  <a:gd name="connsiteX357" fmla="*/ 559943 w 828630"/>
                  <a:gd name="connsiteY357" fmla="*/ 223803 h 673970"/>
                  <a:gd name="connsiteX358" fmla="*/ 561594 w 828630"/>
                  <a:gd name="connsiteY358" fmla="*/ 240694 h 673970"/>
                  <a:gd name="connsiteX359" fmla="*/ 577596 w 828630"/>
                  <a:gd name="connsiteY359" fmla="*/ 245520 h 673970"/>
                  <a:gd name="connsiteX360" fmla="*/ 560705 w 828630"/>
                  <a:gd name="connsiteY360" fmla="*/ 248060 h 673970"/>
                  <a:gd name="connsiteX361" fmla="*/ 541528 w 828630"/>
                  <a:gd name="connsiteY361" fmla="*/ 246917 h 673970"/>
                  <a:gd name="connsiteX362" fmla="*/ 522224 w 828630"/>
                  <a:gd name="connsiteY362" fmla="*/ 242218 h 673970"/>
                  <a:gd name="connsiteX363" fmla="*/ 503428 w 828630"/>
                  <a:gd name="connsiteY363" fmla="*/ 223803 h 673970"/>
                  <a:gd name="connsiteX364" fmla="*/ 505841 w 828630"/>
                  <a:gd name="connsiteY364" fmla="*/ 202086 h 673970"/>
                  <a:gd name="connsiteX365" fmla="*/ 516763 w 828630"/>
                  <a:gd name="connsiteY365" fmla="*/ 197260 h 673970"/>
                  <a:gd name="connsiteX366" fmla="*/ 536575 w 828630"/>
                  <a:gd name="connsiteY366" fmla="*/ 198022 h 673970"/>
                  <a:gd name="connsiteX367" fmla="*/ 545465 w 828630"/>
                  <a:gd name="connsiteY367" fmla="*/ 189259 h 673970"/>
                  <a:gd name="connsiteX368" fmla="*/ 546227 w 828630"/>
                  <a:gd name="connsiteY368" fmla="*/ 203610 h 673970"/>
                  <a:gd name="connsiteX369" fmla="*/ 542671 w 828630"/>
                  <a:gd name="connsiteY369" fmla="*/ 204753 h 673970"/>
                  <a:gd name="connsiteX370" fmla="*/ 533908 w 828630"/>
                  <a:gd name="connsiteY370" fmla="*/ 204372 h 673970"/>
                  <a:gd name="connsiteX371" fmla="*/ 528447 w 828630"/>
                  <a:gd name="connsiteY371" fmla="*/ 211357 h 673970"/>
                  <a:gd name="connsiteX372" fmla="*/ 528447 w 828630"/>
                  <a:gd name="connsiteY372" fmla="*/ 181258 h 673970"/>
                  <a:gd name="connsiteX373" fmla="*/ 516890 w 828630"/>
                  <a:gd name="connsiteY373" fmla="*/ 179988 h 673970"/>
                  <a:gd name="connsiteX374" fmla="*/ 512064 w 828630"/>
                  <a:gd name="connsiteY374" fmla="*/ 175670 h 673970"/>
                  <a:gd name="connsiteX375" fmla="*/ 498094 w 828630"/>
                  <a:gd name="connsiteY375" fmla="*/ 156747 h 673970"/>
                  <a:gd name="connsiteX376" fmla="*/ 503428 w 828630"/>
                  <a:gd name="connsiteY376" fmla="*/ 153445 h 673970"/>
                  <a:gd name="connsiteX377" fmla="*/ 517017 w 828630"/>
                  <a:gd name="connsiteY377" fmla="*/ 167415 h 673970"/>
                  <a:gd name="connsiteX378" fmla="*/ 528701 w 828630"/>
                  <a:gd name="connsiteY378" fmla="*/ 175162 h 673970"/>
                  <a:gd name="connsiteX379" fmla="*/ 528447 w 828630"/>
                  <a:gd name="connsiteY379" fmla="*/ 181258 h 673970"/>
                  <a:gd name="connsiteX380" fmla="*/ 462661 w 828630"/>
                  <a:gd name="connsiteY380" fmla="*/ 321847 h 673970"/>
                  <a:gd name="connsiteX381" fmla="*/ 448691 w 828630"/>
                  <a:gd name="connsiteY381" fmla="*/ 328324 h 673970"/>
                  <a:gd name="connsiteX382" fmla="*/ 415290 w 828630"/>
                  <a:gd name="connsiteY382" fmla="*/ 331626 h 673970"/>
                  <a:gd name="connsiteX383" fmla="*/ 393954 w 828630"/>
                  <a:gd name="connsiteY383" fmla="*/ 333658 h 673970"/>
                  <a:gd name="connsiteX384" fmla="*/ 389001 w 828630"/>
                  <a:gd name="connsiteY384" fmla="*/ 324387 h 673970"/>
                  <a:gd name="connsiteX385" fmla="*/ 414020 w 828630"/>
                  <a:gd name="connsiteY385" fmla="*/ 295177 h 673970"/>
                  <a:gd name="connsiteX386" fmla="*/ 455041 w 828630"/>
                  <a:gd name="connsiteY386" fmla="*/ 302289 h 673970"/>
                  <a:gd name="connsiteX387" fmla="*/ 462661 w 828630"/>
                  <a:gd name="connsiteY387" fmla="*/ 321847 h 673970"/>
                  <a:gd name="connsiteX388" fmla="*/ 147447 w 828630"/>
                  <a:gd name="connsiteY388" fmla="*/ 190529 h 673970"/>
                  <a:gd name="connsiteX389" fmla="*/ 175133 w 828630"/>
                  <a:gd name="connsiteY389" fmla="*/ 190021 h 673970"/>
                  <a:gd name="connsiteX390" fmla="*/ 182245 w 828630"/>
                  <a:gd name="connsiteY390" fmla="*/ 194720 h 673970"/>
                  <a:gd name="connsiteX391" fmla="*/ 276225 w 828630"/>
                  <a:gd name="connsiteY391" fmla="*/ 383950 h 673970"/>
                  <a:gd name="connsiteX392" fmla="*/ 286258 w 828630"/>
                  <a:gd name="connsiteY392" fmla="*/ 387506 h 673970"/>
                  <a:gd name="connsiteX393" fmla="*/ 294005 w 828630"/>
                  <a:gd name="connsiteY393" fmla="*/ 388395 h 673970"/>
                  <a:gd name="connsiteX394" fmla="*/ 302895 w 828630"/>
                  <a:gd name="connsiteY394" fmla="*/ 394872 h 673970"/>
                  <a:gd name="connsiteX395" fmla="*/ 300482 w 828630"/>
                  <a:gd name="connsiteY395" fmla="*/ 403381 h 673970"/>
                  <a:gd name="connsiteX396" fmla="*/ 263906 w 828630"/>
                  <a:gd name="connsiteY396" fmla="*/ 414938 h 673970"/>
                  <a:gd name="connsiteX397" fmla="*/ 255778 w 828630"/>
                  <a:gd name="connsiteY397" fmla="*/ 410620 h 673970"/>
                  <a:gd name="connsiteX398" fmla="*/ 145923 w 828630"/>
                  <a:gd name="connsiteY398" fmla="*/ 196498 h 673970"/>
                  <a:gd name="connsiteX399" fmla="*/ 147447 w 828630"/>
                  <a:gd name="connsiteY399" fmla="*/ 190529 h 673970"/>
                  <a:gd name="connsiteX400" fmla="*/ 271272 w 828630"/>
                  <a:gd name="connsiteY400" fmla="*/ 458880 h 673970"/>
                  <a:gd name="connsiteX401" fmla="*/ 266827 w 828630"/>
                  <a:gd name="connsiteY401" fmla="*/ 461674 h 673970"/>
                  <a:gd name="connsiteX402" fmla="*/ 267716 w 828630"/>
                  <a:gd name="connsiteY402" fmla="*/ 467389 h 673970"/>
                  <a:gd name="connsiteX403" fmla="*/ 263271 w 828630"/>
                  <a:gd name="connsiteY403" fmla="*/ 466627 h 673970"/>
                  <a:gd name="connsiteX404" fmla="*/ 250063 w 828630"/>
                  <a:gd name="connsiteY404" fmla="*/ 439576 h 673970"/>
                  <a:gd name="connsiteX405" fmla="*/ 244094 w 828630"/>
                  <a:gd name="connsiteY405" fmla="*/ 437290 h 673970"/>
                  <a:gd name="connsiteX406" fmla="*/ 240157 w 828630"/>
                  <a:gd name="connsiteY406" fmla="*/ 444402 h 673970"/>
                  <a:gd name="connsiteX407" fmla="*/ 251460 w 828630"/>
                  <a:gd name="connsiteY407" fmla="*/ 465992 h 673970"/>
                  <a:gd name="connsiteX408" fmla="*/ 250571 w 828630"/>
                  <a:gd name="connsiteY408" fmla="*/ 473358 h 673970"/>
                  <a:gd name="connsiteX409" fmla="*/ 234950 w 828630"/>
                  <a:gd name="connsiteY409" fmla="*/ 463833 h 673970"/>
                  <a:gd name="connsiteX410" fmla="*/ 113030 w 828630"/>
                  <a:gd name="connsiteY410" fmla="*/ 257585 h 673970"/>
                  <a:gd name="connsiteX411" fmla="*/ 113919 w 828630"/>
                  <a:gd name="connsiteY411" fmla="*/ 247171 h 673970"/>
                  <a:gd name="connsiteX412" fmla="*/ 142875 w 828630"/>
                  <a:gd name="connsiteY412" fmla="*/ 229391 h 673970"/>
                  <a:gd name="connsiteX413" fmla="*/ 153289 w 828630"/>
                  <a:gd name="connsiteY413" fmla="*/ 234344 h 673970"/>
                  <a:gd name="connsiteX414" fmla="*/ 251079 w 828630"/>
                  <a:gd name="connsiteY414" fmla="*/ 423701 h 673970"/>
                  <a:gd name="connsiteX415" fmla="*/ 260350 w 828630"/>
                  <a:gd name="connsiteY415" fmla="*/ 426622 h 673970"/>
                  <a:gd name="connsiteX416" fmla="*/ 314706 w 828630"/>
                  <a:gd name="connsiteY416" fmla="*/ 408842 h 673970"/>
                  <a:gd name="connsiteX417" fmla="*/ 323596 w 828630"/>
                  <a:gd name="connsiteY417" fmla="*/ 409604 h 673970"/>
                  <a:gd name="connsiteX418" fmla="*/ 330073 w 828630"/>
                  <a:gd name="connsiteY418" fmla="*/ 422812 h 673970"/>
                  <a:gd name="connsiteX419" fmla="*/ 347853 w 828630"/>
                  <a:gd name="connsiteY419" fmla="*/ 422050 h 673970"/>
                  <a:gd name="connsiteX420" fmla="*/ 348615 w 828630"/>
                  <a:gd name="connsiteY420" fmla="*/ 438814 h 673970"/>
                  <a:gd name="connsiteX421" fmla="*/ 343662 w 828630"/>
                  <a:gd name="connsiteY421" fmla="*/ 445926 h 673970"/>
                  <a:gd name="connsiteX422" fmla="*/ 323596 w 828630"/>
                  <a:gd name="connsiteY422" fmla="*/ 455705 h 673970"/>
                  <a:gd name="connsiteX423" fmla="*/ 310261 w 828630"/>
                  <a:gd name="connsiteY423" fmla="*/ 457737 h 673970"/>
                  <a:gd name="connsiteX424" fmla="*/ 302260 w 828630"/>
                  <a:gd name="connsiteY424" fmla="*/ 451641 h 673970"/>
                  <a:gd name="connsiteX425" fmla="*/ 288290 w 828630"/>
                  <a:gd name="connsiteY425" fmla="*/ 439068 h 673970"/>
                  <a:gd name="connsiteX426" fmla="*/ 276733 w 828630"/>
                  <a:gd name="connsiteY426" fmla="*/ 441989 h 673970"/>
                  <a:gd name="connsiteX427" fmla="*/ 271780 w 828630"/>
                  <a:gd name="connsiteY427" fmla="*/ 439703 h 673970"/>
                  <a:gd name="connsiteX428" fmla="*/ 279908 w 828630"/>
                  <a:gd name="connsiteY428" fmla="*/ 433226 h 673970"/>
                  <a:gd name="connsiteX429" fmla="*/ 288036 w 828630"/>
                  <a:gd name="connsiteY429" fmla="*/ 427638 h 673970"/>
                  <a:gd name="connsiteX430" fmla="*/ 282829 w 828630"/>
                  <a:gd name="connsiteY430" fmla="*/ 422939 h 673970"/>
                  <a:gd name="connsiteX431" fmla="*/ 268859 w 828630"/>
                  <a:gd name="connsiteY431" fmla="*/ 427384 h 673970"/>
                  <a:gd name="connsiteX432" fmla="*/ 259969 w 828630"/>
                  <a:gd name="connsiteY432" fmla="*/ 444783 h 673970"/>
                  <a:gd name="connsiteX433" fmla="*/ 274955 w 828630"/>
                  <a:gd name="connsiteY433" fmla="*/ 451514 h 673970"/>
                  <a:gd name="connsiteX434" fmla="*/ 288163 w 828630"/>
                  <a:gd name="connsiteY434" fmla="*/ 450371 h 673970"/>
                  <a:gd name="connsiteX435" fmla="*/ 285242 w 828630"/>
                  <a:gd name="connsiteY435" fmla="*/ 457102 h 673970"/>
                  <a:gd name="connsiteX436" fmla="*/ 271272 w 828630"/>
                  <a:gd name="connsiteY436" fmla="*/ 458880 h 673970"/>
                  <a:gd name="connsiteX437" fmla="*/ 314960 w 828630"/>
                  <a:gd name="connsiteY437" fmla="*/ 495964 h 673970"/>
                  <a:gd name="connsiteX438" fmla="*/ 308864 w 828630"/>
                  <a:gd name="connsiteY438" fmla="*/ 500790 h 673970"/>
                  <a:gd name="connsiteX439" fmla="*/ 310896 w 828630"/>
                  <a:gd name="connsiteY439" fmla="*/ 495075 h 673970"/>
                  <a:gd name="connsiteX440" fmla="*/ 308610 w 828630"/>
                  <a:gd name="connsiteY440" fmla="*/ 492789 h 673970"/>
                  <a:gd name="connsiteX441" fmla="*/ 301498 w 828630"/>
                  <a:gd name="connsiteY441" fmla="*/ 494440 h 673970"/>
                  <a:gd name="connsiteX442" fmla="*/ 304673 w 828630"/>
                  <a:gd name="connsiteY442" fmla="*/ 488852 h 673970"/>
                  <a:gd name="connsiteX443" fmla="*/ 302260 w 828630"/>
                  <a:gd name="connsiteY443" fmla="*/ 484915 h 673970"/>
                  <a:gd name="connsiteX444" fmla="*/ 297053 w 828630"/>
                  <a:gd name="connsiteY444" fmla="*/ 481740 h 673970"/>
                  <a:gd name="connsiteX445" fmla="*/ 297561 w 828630"/>
                  <a:gd name="connsiteY445" fmla="*/ 476406 h 673970"/>
                  <a:gd name="connsiteX446" fmla="*/ 288036 w 828630"/>
                  <a:gd name="connsiteY446" fmla="*/ 471707 h 673970"/>
                  <a:gd name="connsiteX447" fmla="*/ 303657 w 828630"/>
                  <a:gd name="connsiteY447" fmla="*/ 466500 h 673970"/>
                  <a:gd name="connsiteX448" fmla="*/ 312547 w 828630"/>
                  <a:gd name="connsiteY448" fmla="*/ 469675 h 673970"/>
                  <a:gd name="connsiteX449" fmla="*/ 314960 w 828630"/>
                  <a:gd name="connsiteY449" fmla="*/ 476787 h 673970"/>
                  <a:gd name="connsiteX450" fmla="*/ 348996 w 828630"/>
                  <a:gd name="connsiteY450" fmla="*/ 463071 h 673970"/>
                  <a:gd name="connsiteX451" fmla="*/ 354584 w 828630"/>
                  <a:gd name="connsiteY451" fmla="*/ 465484 h 673970"/>
                  <a:gd name="connsiteX452" fmla="*/ 360553 w 828630"/>
                  <a:gd name="connsiteY452" fmla="*/ 471961 h 673970"/>
                  <a:gd name="connsiteX453" fmla="*/ 368935 w 828630"/>
                  <a:gd name="connsiteY453" fmla="*/ 461801 h 673970"/>
                  <a:gd name="connsiteX454" fmla="*/ 367665 w 828630"/>
                  <a:gd name="connsiteY454" fmla="*/ 420018 h 673970"/>
                  <a:gd name="connsiteX455" fmla="*/ 370840 w 828630"/>
                  <a:gd name="connsiteY455" fmla="*/ 412652 h 673970"/>
                  <a:gd name="connsiteX456" fmla="*/ 380492 w 828630"/>
                  <a:gd name="connsiteY456" fmla="*/ 409858 h 673970"/>
                  <a:gd name="connsiteX457" fmla="*/ 386207 w 828630"/>
                  <a:gd name="connsiteY457" fmla="*/ 414176 h 673970"/>
                  <a:gd name="connsiteX458" fmla="*/ 397891 w 828630"/>
                  <a:gd name="connsiteY458" fmla="*/ 451514 h 673970"/>
                  <a:gd name="connsiteX459" fmla="*/ 396621 w 828630"/>
                  <a:gd name="connsiteY459" fmla="*/ 460023 h 673970"/>
                  <a:gd name="connsiteX460" fmla="*/ 357759 w 828630"/>
                  <a:gd name="connsiteY460" fmla="*/ 482502 h 673970"/>
                  <a:gd name="connsiteX461" fmla="*/ 324485 w 828630"/>
                  <a:gd name="connsiteY461" fmla="*/ 499774 h 673970"/>
                  <a:gd name="connsiteX462" fmla="*/ 314960 w 828630"/>
                  <a:gd name="connsiteY462" fmla="*/ 495964 h 673970"/>
                  <a:gd name="connsiteX463" fmla="*/ 391795 w 828630"/>
                  <a:gd name="connsiteY463" fmla="*/ 626520 h 673970"/>
                  <a:gd name="connsiteX464" fmla="*/ 386207 w 828630"/>
                  <a:gd name="connsiteY464" fmla="*/ 627409 h 673970"/>
                  <a:gd name="connsiteX465" fmla="*/ 383286 w 828630"/>
                  <a:gd name="connsiteY465" fmla="*/ 622075 h 673970"/>
                  <a:gd name="connsiteX466" fmla="*/ 385572 w 828630"/>
                  <a:gd name="connsiteY466" fmla="*/ 618138 h 673970"/>
                  <a:gd name="connsiteX467" fmla="*/ 388874 w 828630"/>
                  <a:gd name="connsiteY467" fmla="*/ 618138 h 673970"/>
                  <a:gd name="connsiteX468" fmla="*/ 392049 w 828630"/>
                  <a:gd name="connsiteY468" fmla="*/ 621440 h 673970"/>
                  <a:gd name="connsiteX469" fmla="*/ 391795 w 828630"/>
                  <a:gd name="connsiteY469" fmla="*/ 626520 h 673970"/>
                  <a:gd name="connsiteX470" fmla="*/ 392176 w 828630"/>
                  <a:gd name="connsiteY470" fmla="*/ 604041 h 673970"/>
                  <a:gd name="connsiteX471" fmla="*/ 388874 w 828630"/>
                  <a:gd name="connsiteY471" fmla="*/ 606835 h 673970"/>
                  <a:gd name="connsiteX472" fmla="*/ 382905 w 828630"/>
                  <a:gd name="connsiteY472" fmla="*/ 606835 h 673970"/>
                  <a:gd name="connsiteX473" fmla="*/ 378206 w 828630"/>
                  <a:gd name="connsiteY473" fmla="*/ 604295 h 673970"/>
                  <a:gd name="connsiteX474" fmla="*/ 377063 w 828630"/>
                  <a:gd name="connsiteY474" fmla="*/ 598961 h 673970"/>
                  <a:gd name="connsiteX475" fmla="*/ 379984 w 828630"/>
                  <a:gd name="connsiteY475" fmla="*/ 595278 h 673970"/>
                  <a:gd name="connsiteX476" fmla="*/ 388112 w 828630"/>
                  <a:gd name="connsiteY476" fmla="*/ 595278 h 673970"/>
                  <a:gd name="connsiteX477" fmla="*/ 392049 w 828630"/>
                  <a:gd name="connsiteY477" fmla="*/ 598580 h 673970"/>
                  <a:gd name="connsiteX478" fmla="*/ 392176 w 828630"/>
                  <a:gd name="connsiteY478" fmla="*/ 604041 h 673970"/>
                  <a:gd name="connsiteX479" fmla="*/ 377444 w 828630"/>
                  <a:gd name="connsiteY479" fmla="*/ 580419 h 673970"/>
                  <a:gd name="connsiteX480" fmla="*/ 384683 w 828630"/>
                  <a:gd name="connsiteY480" fmla="*/ 575974 h 673970"/>
                  <a:gd name="connsiteX481" fmla="*/ 391922 w 828630"/>
                  <a:gd name="connsiteY481" fmla="*/ 580419 h 673970"/>
                  <a:gd name="connsiteX482" fmla="*/ 389509 w 828630"/>
                  <a:gd name="connsiteY482" fmla="*/ 583975 h 673970"/>
                  <a:gd name="connsiteX483" fmla="*/ 379857 w 828630"/>
                  <a:gd name="connsiteY483" fmla="*/ 583975 h 673970"/>
                  <a:gd name="connsiteX484" fmla="*/ 377444 w 828630"/>
                  <a:gd name="connsiteY484" fmla="*/ 580419 h 673970"/>
                  <a:gd name="connsiteX485" fmla="*/ 428117 w 828630"/>
                  <a:gd name="connsiteY485" fmla="*/ 515141 h 673970"/>
                  <a:gd name="connsiteX486" fmla="*/ 409702 w 828630"/>
                  <a:gd name="connsiteY486" fmla="*/ 526698 h 673970"/>
                  <a:gd name="connsiteX487" fmla="*/ 401320 w 828630"/>
                  <a:gd name="connsiteY487" fmla="*/ 538890 h 673970"/>
                  <a:gd name="connsiteX488" fmla="*/ 399288 w 828630"/>
                  <a:gd name="connsiteY488" fmla="*/ 533175 h 673970"/>
                  <a:gd name="connsiteX489" fmla="*/ 393319 w 828630"/>
                  <a:gd name="connsiteY489" fmla="*/ 536096 h 673970"/>
                  <a:gd name="connsiteX490" fmla="*/ 384810 w 828630"/>
                  <a:gd name="connsiteY490" fmla="*/ 538890 h 673970"/>
                  <a:gd name="connsiteX491" fmla="*/ 383921 w 828630"/>
                  <a:gd name="connsiteY491" fmla="*/ 532540 h 673970"/>
                  <a:gd name="connsiteX492" fmla="*/ 378206 w 828630"/>
                  <a:gd name="connsiteY492" fmla="*/ 535842 h 673970"/>
                  <a:gd name="connsiteX493" fmla="*/ 370459 w 828630"/>
                  <a:gd name="connsiteY493" fmla="*/ 536604 h 673970"/>
                  <a:gd name="connsiteX494" fmla="*/ 370332 w 828630"/>
                  <a:gd name="connsiteY494" fmla="*/ 529365 h 673970"/>
                  <a:gd name="connsiteX495" fmla="*/ 360680 w 828630"/>
                  <a:gd name="connsiteY495" fmla="*/ 534953 h 673970"/>
                  <a:gd name="connsiteX496" fmla="*/ 349504 w 828630"/>
                  <a:gd name="connsiteY496" fmla="*/ 532540 h 673970"/>
                  <a:gd name="connsiteX497" fmla="*/ 358648 w 828630"/>
                  <a:gd name="connsiteY497" fmla="*/ 522126 h 673970"/>
                  <a:gd name="connsiteX498" fmla="*/ 344043 w 828630"/>
                  <a:gd name="connsiteY498" fmla="*/ 524031 h 673970"/>
                  <a:gd name="connsiteX499" fmla="*/ 329946 w 828630"/>
                  <a:gd name="connsiteY499" fmla="*/ 524031 h 673970"/>
                  <a:gd name="connsiteX500" fmla="*/ 330073 w 828630"/>
                  <a:gd name="connsiteY500" fmla="*/ 515903 h 673970"/>
                  <a:gd name="connsiteX501" fmla="*/ 365887 w 828630"/>
                  <a:gd name="connsiteY501" fmla="*/ 497742 h 673970"/>
                  <a:gd name="connsiteX502" fmla="*/ 399542 w 828630"/>
                  <a:gd name="connsiteY502" fmla="*/ 478438 h 673970"/>
                  <a:gd name="connsiteX503" fmla="*/ 411734 w 828630"/>
                  <a:gd name="connsiteY503" fmla="*/ 476152 h 673970"/>
                  <a:gd name="connsiteX504" fmla="*/ 417703 w 828630"/>
                  <a:gd name="connsiteY504" fmla="*/ 499520 h 673970"/>
                  <a:gd name="connsiteX505" fmla="*/ 427863 w 828630"/>
                  <a:gd name="connsiteY505" fmla="*/ 509172 h 673970"/>
                  <a:gd name="connsiteX506" fmla="*/ 428117 w 828630"/>
                  <a:gd name="connsiteY506" fmla="*/ 515141 h 673970"/>
                  <a:gd name="connsiteX507" fmla="*/ 676910 w 828630"/>
                  <a:gd name="connsiteY507" fmla="*/ 533302 h 673970"/>
                  <a:gd name="connsiteX508" fmla="*/ 677672 w 828630"/>
                  <a:gd name="connsiteY508" fmla="*/ 536223 h 673970"/>
                  <a:gd name="connsiteX509" fmla="*/ 675259 w 828630"/>
                  <a:gd name="connsiteY509" fmla="*/ 539906 h 673970"/>
                  <a:gd name="connsiteX510" fmla="*/ 670433 w 828630"/>
                  <a:gd name="connsiteY510" fmla="*/ 540414 h 673970"/>
                  <a:gd name="connsiteX511" fmla="*/ 610489 w 828630"/>
                  <a:gd name="connsiteY511" fmla="*/ 509934 h 673970"/>
                  <a:gd name="connsiteX512" fmla="*/ 609346 w 828630"/>
                  <a:gd name="connsiteY512" fmla="*/ 502187 h 673970"/>
                  <a:gd name="connsiteX513" fmla="*/ 609346 w 828630"/>
                  <a:gd name="connsiteY513" fmla="*/ 502187 h 673970"/>
                  <a:gd name="connsiteX514" fmla="*/ 628523 w 828630"/>
                  <a:gd name="connsiteY514" fmla="*/ 486058 h 673970"/>
                  <a:gd name="connsiteX515" fmla="*/ 633857 w 828630"/>
                  <a:gd name="connsiteY515" fmla="*/ 486820 h 673970"/>
                  <a:gd name="connsiteX516" fmla="*/ 676910 w 828630"/>
                  <a:gd name="connsiteY516" fmla="*/ 533302 h 673970"/>
                  <a:gd name="connsiteX517" fmla="*/ 695579 w 828630"/>
                  <a:gd name="connsiteY517" fmla="*/ 353978 h 673970"/>
                  <a:gd name="connsiteX518" fmla="*/ 677037 w 828630"/>
                  <a:gd name="connsiteY518" fmla="*/ 387252 h 673970"/>
                  <a:gd name="connsiteX519" fmla="*/ 646938 w 828630"/>
                  <a:gd name="connsiteY519" fmla="*/ 436782 h 673970"/>
                  <a:gd name="connsiteX520" fmla="*/ 594995 w 828630"/>
                  <a:gd name="connsiteY520" fmla="*/ 467008 h 673970"/>
                  <a:gd name="connsiteX521" fmla="*/ 582422 w 828630"/>
                  <a:gd name="connsiteY521" fmla="*/ 480597 h 673970"/>
                  <a:gd name="connsiteX522" fmla="*/ 545719 w 828630"/>
                  <a:gd name="connsiteY522" fmla="*/ 510823 h 673970"/>
                  <a:gd name="connsiteX523" fmla="*/ 508381 w 828630"/>
                  <a:gd name="connsiteY523" fmla="*/ 516919 h 673970"/>
                  <a:gd name="connsiteX524" fmla="*/ 513080 w 828630"/>
                  <a:gd name="connsiteY524" fmla="*/ 505362 h 673970"/>
                  <a:gd name="connsiteX525" fmla="*/ 514604 w 828630"/>
                  <a:gd name="connsiteY525" fmla="*/ 501425 h 673970"/>
                  <a:gd name="connsiteX526" fmla="*/ 494411 w 828630"/>
                  <a:gd name="connsiteY526" fmla="*/ 504727 h 673970"/>
                  <a:gd name="connsiteX527" fmla="*/ 436880 w 828630"/>
                  <a:gd name="connsiteY527" fmla="*/ 488979 h 673970"/>
                  <a:gd name="connsiteX528" fmla="*/ 427101 w 828630"/>
                  <a:gd name="connsiteY528" fmla="*/ 462817 h 673970"/>
                  <a:gd name="connsiteX529" fmla="*/ 407797 w 828630"/>
                  <a:gd name="connsiteY529" fmla="*/ 419002 h 673970"/>
                  <a:gd name="connsiteX530" fmla="*/ 415163 w 828630"/>
                  <a:gd name="connsiteY530" fmla="*/ 407064 h 673970"/>
                  <a:gd name="connsiteX531" fmla="*/ 466217 w 828630"/>
                  <a:gd name="connsiteY531" fmla="*/ 406937 h 673970"/>
                  <a:gd name="connsiteX532" fmla="*/ 479044 w 828630"/>
                  <a:gd name="connsiteY532" fmla="*/ 411763 h 673970"/>
                  <a:gd name="connsiteX533" fmla="*/ 481584 w 828630"/>
                  <a:gd name="connsiteY533" fmla="*/ 428146 h 673970"/>
                  <a:gd name="connsiteX534" fmla="*/ 494157 w 828630"/>
                  <a:gd name="connsiteY534" fmla="*/ 418875 h 673970"/>
                  <a:gd name="connsiteX535" fmla="*/ 509905 w 828630"/>
                  <a:gd name="connsiteY535" fmla="*/ 398301 h 673970"/>
                  <a:gd name="connsiteX536" fmla="*/ 517144 w 828630"/>
                  <a:gd name="connsiteY536" fmla="*/ 399952 h 673970"/>
                  <a:gd name="connsiteX537" fmla="*/ 525272 w 828630"/>
                  <a:gd name="connsiteY537" fmla="*/ 395888 h 673970"/>
                  <a:gd name="connsiteX538" fmla="*/ 526542 w 828630"/>
                  <a:gd name="connsiteY538" fmla="*/ 383950 h 673970"/>
                  <a:gd name="connsiteX539" fmla="*/ 531495 w 828630"/>
                  <a:gd name="connsiteY539" fmla="*/ 376203 h 673970"/>
                  <a:gd name="connsiteX540" fmla="*/ 537972 w 828630"/>
                  <a:gd name="connsiteY540" fmla="*/ 368837 h 673970"/>
                  <a:gd name="connsiteX541" fmla="*/ 547243 w 828630"/>
                  <a:gd name="connsiteY541" fmla="*/ 365535 h 673970"/>
                  <a:gd name="connsiteX542" fmla="*/ 558927 w 828630"/>
                  <a:gd name="connsiteY542" fmla="*/ 365662 h 673970"/>
                  <a:gd name="connsiteX543" fmla="*/ 554482 w 828630"/>
                  <a:gd name="connsiteY543" fmla="*/ 351565 h 673970"/>
                  <a:gd name="connsiteX544" fmla="*/ 548005 w 828630"/>
                  <a:gd name="connsiteY544" fmla="*/ 339373 h 673970"/>
                  <a:gd name="connsiteX545" fmla="*/ 541909 w 828630"/>
                  <a:gd name="connsiteY545" fmla="*/ 334547 h 673970"/>
                  <a:gd name="connsiteX546" fmla="*/ 528955 w 828630"/>
                  <a:gd name="connsiteY546" fmla="*/ 338103 h 673970"/>
                  <a:gd name="connsiteX547" fmla="*/ 526034 w 828630"/>
                  <a:gd name="connsiteY547" fmla="*/ 350549 h 673970"/>
                  <a:gd name="connsiteX548" fmla="*/ 494411 w 828630"/>
                  <a:gd name="connsiteY548" fmla="*/ 376203 h 673970"/>
                  <a:gd name="connsiteX549" fmla="*/ 482473 w 828630"/>
                  <a:gd name="connsiteY549" fmla="*/ 382934 h 673970"/>
                  <a:gd name="connsiteX550" fmla="*/ 476504 w 828630"/>
                  <a:gd name="connsiteY550" fmla="*/ 381283 h 673970"/>
                  <a:gd name="connsiteX551" fmla="*/ 462788 w 828630"/>
                  <a:gd name="connsiteY551" fmla="*/ 385728 h 673970"/>
                  <a:gd name="connsiteX552" fmla="*/ 452755 w 828630"/>
                  <a:gd name="connsiteY552" fmla="*/ 392967 h 673970"/>
                  <a:gd name="connsiteX553" fmla="*/ 397764 w 828630"/>
                  <a:gd name="connsiteY553" fmla="*/ 382172 h 673970"/>
                  <a:gd name="connsiteX554" fmla="*/ 384556 w 828630"/>
                  <a:gd name="connsiteY554" fmla="*/ 375314 h 673970"/>
                  <a:gd name="connsiteX555" fmla="*/ 380873 w 828630"/>
                  <a:gd name="connsiteY555" fmla="*/ 386236 h 673970"/>
                  <a:gd name="connsiteX556" fmla="*/ 375158 w 828630"/>
                  <a:gd name="connsiteY556" fmla="*/ 392586 h 673970"/>
                  <a:gd name="connsiteX557" fmla="*/ 352552 w 828630"/>
                  <a:gd name="connsiteY557" fmla="*/ 392586 h 673970"/>
                  <a:gd name="connsiteX558" fmla="*/ 343408 w 828630"/>
                  <a:gd name="connsiteY558" fmla="*/ 403508 h 673970"/>
                  <a:gd name="connsiteX559" fmla="*/ 338201 w 828630"/>
                  <a:gd name="connsiteY559" fmla="*/ 407064 h 673970"/>
                  <a:gd name="connsiteX560" fmla="*/ 338074 w 828630"/>
                  <a:gd name="connsiteY560" fmla="*/ 394872 h 673970"/>
                  <a:gd name="connsiteX561" fmla="*/ 336169 w 828630"/>
                  <a:gd name="connsiteY561" fmla="*/ 388395 h 673970"/>
                  <a:gd name="connsiteX562" fmla="*/ 327406 w 828630"/>
                  <a:gd name="connsiteY562" fmla="*/ 395634 h 673970"/>
                  <a:gd name="connsiteX563" fmla="*/ 320675 w 828630"/>
                  <a:gd name="connsiteY563" fmla="*/ 392713 h 673970"/>
                  <a:gd name="connsiteX564" fmla="*/ 330454 w 828630"/>
                  <a:gd name="connsiteY564" fmla="*/ 378743 h 673970"/>
                  <a:gd name="connsiteX565" fmla="*/ 339344 w 828630"/>
                  <a:gd name="connsiteY565" fmla="*/ 373917 h 673970"/>
                  <a:gd name="connsiteX566" fmla="*/ 324485 w 828630"/>
                  <a:gd name="connsiteY566" fmla="*/ 373028 h 673970"/>
                  <a:gd name="connsiteX567" fmla="*/ 307721 w 828630"/>
                  <a:gd name="connsiteY567" fmla="*/ 382172 h 673970"/>
                  <a:gd name="connsiteX568" fmla="*/ 313055 w 828630"/>
                  <a:gd name="connsiteY568" fmla="*/ 372520 h 673970"/>
                  <a:gd name="connsiteX569" fmla="*/ 326390 w 828630"/>
                  <a:gd name="connsiteY569" fmla="*/ 360455 h 673970"/>
                  <a:gd name="connsiteX570" fmla="*/ 331724 w 828630"/>
                  <a:gd name="connsiteY570" fmla="*/ 351565 h 673970"/>
                  <a:gd name="connsiteX571" fmla="*/ 315595 w 828630"/>
                  <a:gd name="connsiteY571" fmla="*/ 338230 h 673970"/>
                  <a:gd name="connsiteX572" fmla="*/ 338963 w 828630"/>
                  <a:gd name="connsiteY572" fmla="*/ 345469 h 673970"/>
                  <a:gd name="connsiteX573" fmla="*/ 357886 w 828630"/>
                  <a:gd name="connsiteY573" fmla="*/ 356391 h 673970"/>
                  <a:gd name="connsiteX574" fmla="*/ 377063 w 828630"/>
                  <a:gd name="connsiteY574" fmla="*/ 350422 h 673970"/>
                  <a:gd name="connsiteX575" fmla="*/ 424815 w 828630"/>
                  <a:gd name="connsiteY575" fmla="*/ 344072 h 673970"/>
                  <a:gd name="connsiteX576" fmla="*/ 453263 w 828630"/>
                  <a:gd name="connsiteY576" fmla="*/ 343691 h 673970"/>
                  <a:gd name="connsiteX577" fmla="*/ 475869 w 828630"/>
                  <a:gd name="connsiteY577" fmla="*/ 333150 h 673970"/>
                  <a:gd name="connsiteX578" fmla="*/ 494411 w 828630"/>
                  <a:gd name="connsiteY578" fmla="*/ 314735 h 673970"/>
                  <a:gd name="connsiteX579" fmla="*/ 505714 w 828630"/>
                  <a:gd name="connsiteY579" fmla="*/ 295558 h 673970"/>
                  <a:gd name="connsiteX580" fmla="*/ 556895 w 828630"/>
                  <a:gd name="connsiteY580" fmla="*/ 265078 h 673970"/>
                  <a:gd name="connsiteX581" fmla="*/ 584200 w 828630"/>
                  <a:gd name="connsiteY581" fmla="*/ 247298 h 673970"/>
                  <a:gd name="connsiteX582" fmla="*/ 595757 w 828630"/>
                  <a:gd name="connsiteY582" fmla="*/ 240948 h 673970"/>
                  <a:gd name="connsiteX583" fmla="*/ 609854 w 828630"/>
                  <a:gd name="connsiteY583" fmla="*/ 212119 h 673970"/>
                  <a:gd name="connsiteX584" fmla="*/ 593344 w 828630"/>
                  <a:gd name="connsiteY584" fmla="*/ 190783 h 673970"/>
                  <a:gd name="connsiteX585" fmla="*/ 595757 w 828630"/>
                  <a:gd name="connsiteY585" fmla="*/ 205388 h 673970"/>
                  <a:gd name="connsiteX586" fmla="*/ 584962 w 828630"/>
                  <a:gd name="connsiteY586" fmla="*/ 219485 h 673970"/>
                  <a:gd name="connsiteX587" fmla="*/ 587502 w 828630"/>
                  <a:gd name="connsiteY587" fmla="*/ 209960 h 673970"/>
                  <a:gd name="connsiteX588" fmla="*/ 586740 w 828630"/>
                  <a:gd name="connsiteY588" fmla="*/ 198022 h 673970"/>
                  <a:gd name="connsiteX589" fmla="*/ 579882 w 828630"/>
                  <a:gd name="connsiteY589" fmla="*/ 208817 h 673970"/>
                  <a:gd name="connsiteX590" fmla="*/ 581152 w 828630"/>
                  <a:gd name="connsiteY590" fmla="*/ 189132 h 673970"/>
                  <a:gd name="connsiteX591" fmla="*/ 567182 w 828630"/>
                  <a:gd name="connsiteY591" fmla="*/ 202086 h 673970"/>
                  <a:gd name="connsiteX592" fmla="*/ 574548 w 828630"/>
                  <a:gd name="connsiteY592" fmla="*/ 191545 h 673970"/>
                  <a:gd name="connsiteX593" fmla="*/ 576199 w 828630"/>
                  <a:gd name="connsiteY593" fmla="*/ 161700 h 673970"/>
                  <a:gd name="connsiteX594" fmla="*/ 548894 w 828630"/>
                  <a:gd name="connsiteY594" fmla="*/ 144428 h 673970"/>
                  <a:gd name="connsiteX595" fmla="*/ 543941 w 828630"/>
                  <a:gd name="connsiteY595" fmla="*/ 148111 h 673970"/>
                  <a:gd name="connsiteX596" fmla="*/ 563499 w 828630"/>
                  <a:gd name="connsiteY596" fmla="*/ 167288 h 673970"/>
                  <a:gd name="connsiteX597" fmla="*/ 557784 w 828630"/>
                  <a:gd name="connsiteY597" fmla="*/ 184179 h 673970"/>
                  <a:gd name="connsiteX598" fmla="*/ 549656 w 828630"/>
                  <a:gd name="connsiteY598" fmla="*/ 170209 h 673970"/>
                  <a:gd name="connsiteX599" fmla="*/ 542544 w 828630"/>
                  <a:gd name="connsiteY599" fmla="*/ 157636 h 673970"/>
                  <a:gd name="connsiteX600" fmla="*/ 534035 w 828630"/>
                  <a:gd name="connsiteY600" fmla="*/ 148492 h 673970"/>
                  <a:gd name="connsiteX601" fmla="*/ 511937 w 828630"/>
                  <a:gd name="connsiteY601" fmla="*/ 137951 h 673970"/>
                  <a:gd name="connsiteX602" fmla="*/ 512318 w 828630"/>
                  <a:gd name="connsiteY602" fmla="*/ 112932 h 673970"/>
                  <a:gd name="connsiteX603" fmla="*/ 514604 w 828630"/>
                  <a:gd name="connsiteY603" fmla="*/ 99978 h 673970"/>
                  <a:gd name="connsiteX604" fmla="*/ 492379 w 828630"/>
                  <a:gd name="connsiteY604" fmla="*/ 121568 h 673970"/>
                  <a:gd name="connsiteX605" fmla="*/ 488696 w 828630"/>
                  <a:gd name="connsiteY605" fmla="*/ 119282 h 673970"/>
                  <a:gd name="connsiteX606" fmla="*/ 523748 w 828630"/>
                  <a:gd name="connsiteY606" fmla="*/ 79404 h 673970"/>
                  <a:gd name="connsiteX607" fmla="*/ 602869 w 828630"/>
                  <a:gd name="connsiteY607" fmla="*/ 55655 h 673970"/>
                  <a:gd name="connsiteX608" fmla="*/ 623062 w 828630"/>
                  <a:gd name="connsiteY608" fmla="*/ 79658 h 673970"/>
                  <a:gd name="connsiteX609" fmla="*/ 631190 w 828630"/>
                  <a:gd name="connsiteY609" fmla="*/ 84103 h 673970"/>
                  <a:gd name="connsiteX610" fmla="*/ 633984 w 828630"/>
                  <a:gd name="connsiteY610" fmla="*/ 70514 h 673970"/>
                  <a:gd name="connsiteX611" fmla="*/ 638937 w 828630"/>
                  <a:gd name="connsiteY611" fmla="*/ 70514 h 673970"/>
                  <a:gd name="connsiteX612" fmla="*/ 639445 w 828630"/>
                  <a:gd name="connsiteY612" fmla="*/ 90199 h 673970"/>
                  <a:gd name="connsiteX613" fmla="*/ 641858 w 828630"/>
                  <a:gd name="connsiteY613" fmla="*/ 103915 h 673970"/>
                  <a:gd name="connsiteX614" fmla="*/ 648589 w 828630"/>
                  <a:gd name="connsiteY614" fmla="*/ 112043 h 673970"/>
                  <a:gd name="connsiteX615" fmla="*/ 647700 w 828630"/>
                  <a:gd name="connsiteY615" fmla="*/ 124616 h 673970"/>
                  <a:gd name="connsiteX616" fmla="*/ 652399 w 828630"/>
                  <a:gd name="connsiteY616" fmla="*/ 137824 h 673970"/>
                  <a:gd name="connsiteX617" fmla="*/ 647065 w 828630"/>
                  <a:gd name="connsiteY617" fmla="*/ 140745 h 673970"/>
                  <a:gd name="connsiteX618" fmla="*/ 640207 w 828630"/>
                  <a:gd name="connsiteY618" fmla="*/ 128807 h 673970"/>
                  <a:gd name="connsiteX619" fmla="*/ 638937 w 828630"/>
                  <a:gd name="connsiteY619" fmla="*/ 113567 h 673970"/>
                  <a:gd name="connsiteX620" fmla="*/ 630174 w 828630"/>
                  <a:gd name="connsiteY620" fmla="*/ 100232 h 673970"/>
                  <a:gd name="connsiteX621" fmla="*/ 623316 w 828630"/>
                  <a:gd name="connsiteY621" fmla="*/ 120425 h 673970"/>
                  <a:gd name="connsiteX622" fmla="*/ 641477 w 828630"/>
                  <a:gd name="connsiteY622" fmla="*/ 154207 h 673970"/>
                  <a:gd name="connsiteX623" fmla="*/ 627761 w 828630"/>
                  <a:gd name="connsiteY623" fmla="*/ 163732 h 673970"/>
                  <a:gd name="connsiteX624" fmla="*/ 622427 w 828630"/>
                  <a:gd name="connsiteY624" fmla="*/ 169320 h 673970"/>
                  <a:gd name="connsiteX625" fmla="*/ 630936 w 828630"/>
                  <a:gd name="connsiteY625" fmla="*/ 169193 h 673970"/>
                  <a:gd name="connsiteX626" fmla="*/ 634873 w 828630"/>
                  <a:gd name="connsiteY626" fmla="*/ 167161 h 673970"/>
                  <a:gd name="connsiteX627" fmla="*/ 652653 w 828630"/>
                  <a:gd name="connsiteY627" fmla="*/ 168304 h 673970"/>
                  <a:gd name="connsiteX628" fmla="*/ 646176 w 828630"/>
                  <a:gd name="connsiteY628" fmla="*/ 177194 h 673970"/>
                  <a:gd name="connsiteX629" fmla="*/ 630809 w 828630"/>
                  <a:gd name="connsiteY629" fmla="*/ 197641 h 673970"/>
                  <a:gd name="connsiteX630" fmla="*/ 633603 w 828630"/>
                  <a:gd name="connsiteY630" fmla="*/ 212246 h 673970"/>
                  <a:gd name="connsiteX631" fmla="*/ 625856 w 828630"/>
                  <a:gd name="connsiteY631" fmla="*/ 215929 h 673970"/>
                  <a:gd name="connsiteX632" fmla="*/ 623062 w 828630"/>
                  <a:gd name="connsiteY632" fmla="*/ 199546 h 673970"/>
                  <a:gd name="connsiteX633" fmla="*/ 616204 w 828630"/>
                  <a:gd name="connsiteY633" fmla="*/ 208055 h 673970"/>
                  <a:gd name="connsiteX634" fmla="*/ 629158 w 828630"/>
                  <a:gd name="connsiteY634" fmla="*/ 241837 h 673970"/>
                  <a:gd name="connsiteX635" fmla="*/ 651637 w 828630"/>
                  <a:gd name="connsiteY635" fmla="*/ 244631 h 673970"/>
                  <a:gd name="connsiteX636" fmla="*/ 678561 w 828630"/>
                  <a:gd name="connsiteY636" fmla="*/ 271047 h 673970"/>
                  <a:gd name="connsiteX637" fmla="*/ 678434 w 828630"/>
                  <a:gd name="connsiteY637" fmla="*/ 309909 h 673970"/>
                  <a:gd name="connsiteX638" fmla="*/ 673227 w 828630"/>
                  <a:gd name="connsiteY638" fmla="*/ 323117 h 673970"/>
                  <a:gd name="connsiteX639" fmla="*/ 682879 w 828630"/>
                  <a:gd name="connsiteY639" fmla="*/ 320831 h 673970"/>
                  <a:gd name="connsiteX640" fmla="*/ 691642 w 828630"/>
                  <a:gd name="connsiteY640" fmla="*/ 320831 h 673970"/>
                  <a:gd name="connsiteX641" fmla="*/ 695579 w 828630"/>
                  <a:gd name="connsiteY641" fmla="*/ 353978 h 673970"/>
                  <a:gd name="connsiteX642" fmla="*/ 782955 w 828630"/>
                  <a:gd name="connsiteY642" fmla="*/ 374171 h 673970"/>
                  <a:gd name="connsiteX643" fmla="*/ 786511 w 828630"/>
                  <a:gd name="connsiteY643" fmla="*/ 378489 h 673970"/>
                  <a:gd name="connsiteX644" fmla="*/ 785241 w 828630"/>
                  <a:gd name="connsiteY644" fmla="*/ 383442 h 673970"/>
                  <a:gd name="connsiteX645" fmla="*/ 779653 w 828630"/>
                  <a:gd name="connsiteY645" fmla="*/ 384966 h 673970"/>
                  <a:gd name="connsiteX646" fmla="*/ 716534 w 828630"/>
                  <a:gd name="connsiteY646" fmla="*/ 379632 h 673970"/>
                  <a:gd name="connsiteX647" fmla="*/ 708533 w 828630"/>
                  <a:gd name="connsiteY647" fmla="*/ 377727 h 673970"/>
                  <a:gd name="connsiteX648" fmla="*/ 708152 w 828630"/>
                  <a:gd name="connsiteY648" fmla="*/ 375314 h 673970"/>
                  <a:gd name="connsiteX649" fmla="*/ 716153 w 828630"/>
                  <a:gd name="connsiteY649" fmla="*/ 354740 h 673970"/>
                  <a:gd name="connsiteX650" fmla="*/ 718693 w 828630"/>
                  <a:gd name="connsiteY650" fmla="*/ 353216 h 673970"/>
                  <a:gd name="connsiteX651" fmla="*/ 782955 w 828630"/>
                  <a:gd name="connsiteY651" fmla="*/ 374171 h 67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</a:cxnLst>
                <a:rect l="l" t="t" r="r" b="b"/>
                <a:pathLst>
                  <a:path w="828630" h="673970">
                    <a:moveTo>
                      <a:pt x="809752" y="266348"/>
                    </a:moveTo>
                    <a:cubicBezTo>
                      <a:pt x="796925" y="265205"/>
                      <a:pt x="738505" y="258982"/>
                      <a:pt x="728853" y="257204"/>
                    </a:cubicBezTo>
                    <a:cubicBezTo>
                      <a:pt x="725678" y="256696"/>
                      <a:pt x="722757" y="258347"/>
                      <a:pt x="722884" y="261522"/>
                    </a:cubicBezTo>
                    <a:cubicBezTo>
                      <a:pt x="722884" y="278413"/>
                      <a:pt x="718185" y="303432"/>
                      <a:pt x="714121" y="321339"/>
                    </a:cubicBezTo>
                    <a:cubicBezTo>
                      <a:pt x="710819" y="298098"/>
                      <a:pt x="702945" y="265332"/>
                      <a:pt x="687578" y="249838"/>
                    </a:cubicBezTo>
                    <a:cubicBezTo>
                      <a:pt x="668020" y="230026"/>
                      <a:pt x="669036" y="236503"/>
                      <a:pt x="677037" y="231804"/>
                    </a:cubicBezTo>
                    <a:cubicBezTo>
                      <a:pt x="681736" y="229264"/>
                      <a:pt x="684149" y="225327"/>
                      <a:pt x="684149" y="220247"/>
                    </a:cubicBezTo>
                    <a:cubicBezTo>
                      <a:pt x="684149" y="218342"/>
                      <a:pt x="682625" y="215294"/>
                      <a:pt x="680466" y="218342"/>
                    </a:cubicBezTo>
                    <a:cubicBezTo>
                      <a:pt x="678180" y="221263"/>
                      <a:pt x="673354" y="219866"/>
                      <a:pt x="678561" y="214278"/>
                    </a:cubicBezTo>
                    <a:cubicBezTo>
                      <a:pt x="683768" y="208690"/>
                      <a:pt x="683387" y="203483"/>
                      <a:pt x="681482" y="204245"/>
                    </a:cubicBezTo>
                    <a:cubicBezTo>
                      <a:pt x="679577" y="205007"/>
                      <a:pt x="664464" y="214405"/>
                      <a:pt x="660527" y="206531"/>
                    </a:cubicBezTo>
                    <a:cubicBezTo>
                      <a:pt x="656844" y="198784"/>
                      <a:pt x="666623" y="192053"/>
                      <a:pt x="671068" y="188751"/>
                    </a:cubicBezTo>
                    <a:cubicBezTo>
                      <a:pt x="680720" y="181512"/>
                      <a:pt x="695198" y="160303"/>
                      <a:pt x="689864" y="133633"/>
                    </a:cubicBezTo>
                    <a:cubicBezTo>
                      <a:pt x="684657" y="107852"/>
                      <a:pt x="678307" y="103407"/>
                      <a:pt x="670052" y="90707"/>
                    </a:cubicBezTo>
                    <a:cubicBezTo>
                      <a:pt x="666369" y="85119"/>
                      <a:pt x="664845" y="79531"/>
                      <a:pt x="664845" y="79531"/>
                    </a:cubicBezTo>
                    <a:cubicBezTo>
                      <a:pt x="664845" y="79531"/>
                      <a:pt x="663321" y="73943"/>
                      <a:pt x="658114" y="78007"/>
                    </a:cubicBezTo>
                    <a:cubicBezTo>
                      <a:pt x="658114" y="78007"/>
                      <a:pt x="655193" y="76864"/>
                      <a:pt x="655574" y="72800"/>
                    </a:cubicBezTo>
                    <a:cubicBezTo>
                      <a:pt x="655955" y="68736"/>
                      <a:pt x="642366" y="47146"/>
                      <a:pt x="630555" y="46765"/>
                    </a:cubicBezTo>
                    <a:cubicBezTo>
                      <a:pt x="618617" y="46384"/>
                      <a:pt x="617982" y="46765"/>
                      <a:pt x="612902" y="43463"/>
                    </a:cubicBezTo>
                    <a:cubicBezTo>
                      <a:pt x="608076" y="40161"/>
                      <a:pt x="602107" y="35716"/>
                      <a:pt x="583438" y="38256"/>
                    </a:cubicBezTo>
                    <a:cubicBezTo>
                      <a:pt x="564896" y="40796"/>
                      <a:pt x="561340" y="44225"/>
                      <a:pt x="556895" y="34573"/>
                    </a:cubicBezTo>
                    <a:cubicBezTo>
                      <a:pt x="552450" y="24921"/>
                      <a:pt x="542544" y="4347"/>
                      <a:pt x="542544" y="4347"/>
                    </a:cubicBezTo>
                    <a:cubicBezTo>
                      <a:pt x="542544" y="4347"/>
                      <a:pt x="538861" y="-3019"/>
                      <a:pt x="530606" y="1426"/>
                    </a:cubicBezTo>
                    <a:cubicBezTo>
                      <a:pt x="522478" y="5871"/>
                      <a:pt x="506476" y="22762"/>
                      <a:pt x="483108" y="29620"/>
                    </a:cubicBezTo>
                    <a:cubicBezTo>
                      <a:pt x="459740" y="36732"/>
                      <a:pt x="394716" y="60227"/>
                      <a:pt x="374269" y="112043"/>
                    </a:cubicBezTo>
                    <a:cubicBezTo>
                      <a:pt x="368300" y="127410"/>
                      <a:pt x="368173" y="126902"/>
                      <a:pt x="361442" y="122457"/>
                    </a:cubicBezTo>
                    <a:cubicBezTo>
                      <a:pt x="350647" y="115345"/>
                      <a:pt x="301625" y="86008"/>
                      <a:pt x="233680" y="113186"/>
                    </a:cubicBezTo>
                    <a:cubicBezTo>
                      <a:pt x="189357" y="130839"/>
                      <a:pt x="169037" y="138586"/>
                      <a:pt x="164211" y="140872"/>
                    </a:cubicBezTo>
                    <a:cubicBezTo>
                      <a:pt x="157734" y="143793"/>
                      <a:pt x="156845" y="146841"/>
                      <a:pt x="161798" y="155731"/>
                    </a:cubicBezTo>
                    <a:cubicBezTo>
                      <a:pt x="166751" y="164621"/>
                      <a:pt x="169926" y="170336"/>
                      <a:pt x="169926" y="170336"/>
                    </a:cubicBezTo>
                    <a:cubicBezTo>
                      <a:pt x="169926" y="170336"/>
                      <a:pt x="176403" y="179226"/>
                      <a:pt x="165608" y="179607"/>
                    </a:cubicBezTo>
                    <a:cubicBezTo>
                      <a:pt x="151130" y="179988"/>
                      <a:pt x="140208" y="181131"/>
                      <a:pt x="140208" y="181131"/>
                    </a:cubicBezTo>
                    <a:cubicBezTo>
                      <a:pt x="140208" y="181131"/>
                      <a:pt x="126238" y="179099"/>
                      <a:pt x="131826" y="191545"/>
                    </a:cubicBezTo>
                    <a:cubicBezTo>
                      <a:pt x="135890" y="200689"/>
                      <a:pt x="135763" y="200435"/>
                      <a:pt x="139192" y="208436"/>
                    </a:cubicBezTo>
                    <a:cubicBezTo>
                      <a:pt x="139192" y="208436"/>
                      <a:pt x="144145" y="214913"/>
                      <a:pt x="135255" y="219993"/>
                    </a:cubicBezTo>
                    <a:cubicBezTo>
                      <a:pt x="126365" y="225073"/>
                      <a:pt x="101473" y="241583"/>
                      <a:pt x="101473" y="241583"/>
                    </a:cubicBezTo>
                    <a:cubicBezTo>
                      <a:pt x="101473" y="241583"/>
                      <a:pt x="93472" y="244885"/>
                      <a:pt x="97917" y="252505"/>
                    </a:cubicBezTo>
                    <a:cubicBezTo>
                      <a:pt x="99187" y="254537"/>
                      <a:pt x="101092" y="257839"/>
                      <a:pt x="103505" y="262030"/>
                    </a:cubicBezTo>
                    <a:cubicBezTo>
                      <a:pt x="103124" y="262030"/>
                      <a:pt x="102997" y="262157"/>
                      <a:pt x="102616" y="262030"/>
                    </a:cubicBezTo>
                    <a:cubicBezTo>
                      <a:pt x="101092" y="261903"/>
                      <a:pt x="83058" y="258728"/>
                      <a:pt x="80391" y="258093"/>
                    </a:cubicBezTo>
                    <a:cubicBezTo>
                      <a:pt x="77978" y="257712"/>
                      <a:pt x="73914" y="256950"/>
                      <a:pt x="73914" y="252124"/>
                    </a:cubicBezTo>
                    <a:cubicBezTo>
                      <a:pt x="73914" y="246536"/>
                      <a:pt x="75057" y="227994"/>
                      <a:pt x="75565" y="222660"/>
                    </a:cubicBezTo>
                    <a:cubicBezTo>
                      <a:pt x="75946" y="218596"/>
                      <a:pt x="77597" y="218977"/>
                      <a:pt x="80391" y="218723"/>
                    </a:cubicBezTo>
                    <a:cubicBezTo>
                      <a:pt x="84455" y="218596"/>
                      <a:pt x="94361" y="219866"/>
                      <a:pt x="96393" y="220247"/>
                    </a:cubicBezTo>
                    <a:cubicBezTo>
                      <a:pt x="102870" y="221771"/>
                      <a:pt x="109220" y="222787"/>
                      <a:pt x="109982" y="216945"/>
                    </a:cubicBezTo>
                    <a:cubicBezTo>
                      <a:pt x="110109" y="215421"/>
                      <a:pt x="110871" y="209706"/>
                      <a:pt x="111506" y="204880"/>
                    </a:cubicBezTo>
                    <a:cubicBezTo>
                      <a:pt x="112395" y="197768"/>
                      <a:pt x="104775" y="198911"/>
                      <a:pt x="99822" y="198530"/>
                    </a:cubicBezTo>
                    <a:cubicBezTo>
                      <a:pt x="93345" y="198149"/>
                      <a:pt x="83693" y="197260"/>
                      <a:pt x="81661" y="196879"/>
                    </a:cubicBezTo>
                    <a:cubicBezTo>
                      <a:pt x="79121" y="196371"/>
                      <a:pt x="77343" y="195355"/>
                      <a:pt x="77978" y="192561"/>
                    </a:cubicBezTo>
                    <a:cubicBezTo>
                      <a:pt x="78740" y="187735"/>
                      <a:pt x="80010" y="178083"/>
                      <a:pt x="80391" y="174527"/>
                    </a:cubicBezTo>
                    <a:cubicBezTo>
                      <a:pt x="80772" y="171733"/>
                      <a:pt x="80010" y="168558"/>
                      <a:pt x="85217" y="167288"/>
                    </a:cubicBezTo>
                    <a:lnTo>
                      <a:pt x="114173" y="158906"/>
                    </a:lnTo>
                    <a:cubicBezTo>
                      <a:pt x="116713" y="158398"/>
                      <a:pt x="118872" y="157636"/>
                      <a:pt x="119888" y="153953"/>
                    </a:cubicBezTo>
                    <a:cubicBezTo>
                      <a:pt x="119888" y="153953"/>
                      <a:pt x="122682" y="143412"/>
                      <a:pt x="123063" y="140999"/>
                    </a:cubicBezTo>
                    <a:cubicBezTo>
                      <a:pt x="123571" y="138586"/>
                      <a:pt x="122682" y="136173"/>
                      <a:pt x="119761" y="135411"/>
                    </a:cubicBezTo>
                    <a:cubicBezTo>
                      <a:pt x="116840" y="134522"/>
                      <a:pt x="114554" y="133506"/>
                      <a:pt x="111760" y="132871"/>
                    </a:cubicBezTo>
                    <a:cubicBezTo>
                      <a:pt x="107696" y="131982"/>
                      <a:pt x="105410" y="131982"/>
                      <a:pt x="102235" y="133379"/>
                    </a:cubicBezTo>
                    <a:cubicBezTo>
                      <a:pt x="98933" y="134903"/>
                      <a:pt x="79375" y="144682"/>
                      <a:pt x="77597" y="145825"/>
                    </a:cubicBezTo>
                    <a:cubicBezTo>
                      <a:pt x="76454" y="146333"/>
                      <a:pt x="75057" y="146333"/>
                      <a:pt x="74422" y="145444"/>
                    </a:cubicBezTo>
                    <a:cubicBezTo>
                      <a:pt x="68707" y="135919"/>
                      <a:pt x="56261" y="126648"/>
                      <a:pt x="43942" y="125759"/>
                    </a:cubicBezTo>
                    <a:cubicBezTo>
                      <a:pt x="23876" y="124235"/>
                      <a:pt x="12065" y="141888"/>
                      <a:pt x="8890" y="158017"/>
                    </a:cubicBezTo>
                    <a:cubicBezTo>
                      <a:pt x="2794" y="190148"/>
                      <a:pt x="0" y="215802"/>
                      <a:pt x="0" y="253648"/>
                    </a:cubicBezTo>
                    <a:cubicBezTo>
                      <a:pt x="0" y="260379"/>
                      <a:pt x="8890" y="260379"/>
                      <a:pt x="22860" y="263808"/>
                    </a:cubicBezTo>
                    <a:cubicBezTo>
                      <a:pt x="46482" y="270158"/>
                      <a:pt x="89281" y="282223"/>
                      <a:pt x="90678" y="282604"/>
                    </a:cubicBezTo>
                    <a:cubicBezTo>
                      <a:pt x="93599" y="283366"/>
                      <a:pt x="97790" y="284255"/>
                      <a:pt x="102616" y="285779"/>
                    </a:cubicBezTo>
                    <a:cubicBezTo>
                      <a:pt x="109474" y="288065"/>
                      <a:pt x="110617" y="286922"/>
                      <a:pt x="111760" y="282477"/>
                    </a:cubicBezTo>
                    <a:cubicBezTo>
                      <a:pt x="112141" y="281207"/>
                      <a:pt x="112522" y="279302"/>
                      <a:pt x="112903" y="277270"/>
                    </a:cubicBezTo>
                    <a:cubicBezTo>
                      <a:pt x="118110" y="286414"/>
                      <a:pt x="122555" y="294161"/>
                      <a:pt x="122555" y="294161"/>
                    </a:cubicBezTo>
                    <a:cubicBezTo>
                      <a:pt x="122555" y="294161"/>
                      <a:pt x="126238" y="299368"/>
                      <a:pt x="120269" y="303813"/>
                    </a:cubicBezTo>
                    <a:cubicBezTo>
                      <a:pt x="114300" y="308258"/>
                      <a:pt x="113411" y="313338"/>
                      <a:pt x="114935" y="317148"/>
                    </a:cubicBezTo>
                    <a:cubicBezTo>
                      <a:pt x="116459" y="321085"/>
                      <a:pt x="122174" y="323879"/>
                      <a:pt x="127508" y="321466"/>
                    </a:cubicBezTo>
                    <a:cubicBezTo>
                      <a:pt x="132842" y="319053"/>
                      <a:pt x="134239" y="317021"/>
                      <a:pt x="138684" y="323498"/>
                    </a:cubicBezTo>
                    <a:cubicBezTo>
                      <a:pt x="143129" y="329975"/>
                      <a:pt x="190119" y="409223"/>
                      <a:pt x="190119" y="409223"/>
                    </a:cubicBezTo>
                    <a:cubicBezTo>
                      <a:pt x="190119" y="409223"/>
                      <a:pt x="196088" y="417224"/>
                      <a:pt x="190119" y="419383"/>
                    </a:cubicBezTo>
                    <a:cubicBezTo>
                      <a:pt x="182499" y="422304"/>
                      <a:pt x="178562" y="431067"/>
                      <a:pt x="182118" y="437036"/>
                    </a:cubicBezTo>
                    <a:cubicBezTo>
                      <a:pt x="185674" y="443005"/>
                      <a:pt x="194056" y="445418"/>
                      <a:pt x="198628" y="439957"/>
                    </a:cubicBezTo>
                    <a:cubicBezTo>
                      <a:pt x="203073" y="434369"/>
                      <a:pt x="206375" y="437544"/>
                      <a:pt x="207899" y="440465"/>
                    </a:cubicBezTo>
                    <a:cubicBezTo>
                      <a:pt x="210185" y="444783"/>
                      <a:pt x="211201" y="446561"/>
                      <a:pt x="231140" y="479835"/>
                    </a:cubicBezTo>
                    <a:cubicBezTo>
                      <a:pt x="231140" y="479835"/>
                      <a:pt x="234696" y="489868"/>
                      <a:pt x="246507" y="486312"/>
                    </a:cubicBezTo>
                    <a:cubicBezTo>
                      <a:pt x="258445" y="482756"/>
                      <a:pt x="270510" y="474247"/>
                      <a:pt x="277876" y="483772"/>
                    </a:cubicBezTo>
                    <a:cubicBezTo>
                      <a:pt x="285242" y="493297"/>
                      <a:pt x="288417" y="501171"/>
                      <a:pt x="297434" y="507140"/>
                    </a:cubicBezTo>
                    <a:cubicBezTo>
                      <a:pt x="306451" y="513109"/>
                      <a:pt x="307467" y="508664"/>
                      <a:pt x="311023" y="516030"/>
                    </a:cubicBezTo>
                    <a:cubicBezTo>
                      <a:pt x="314579" y="523396"/>
                      <a:pt x="318135" y="528476"/>
                      <a:pt x="323469" y="531397"/>
                    </a:cubicBezTo>
                    <a:cubicBezTo>
                      <a:pt x="327025" y="533302"/>
                      <a:pt x="328676" y="535080"/>
                      <a:pt x="330200" y="537366"/>
                    </a:cubicBezTo>
                    <a:cubicBezTo>
                      <a:pt x="331724" y="540287"/>
                      <a:pt x="330200" y="540668"/>
                      <a:pt x="329057" y="540160"/>
                    </a:cubicBezTo>
                    <a:cubicBezTo>
                      <a:pt x="319786" y="536477"/>
                      <a:pt x="298958" y="530635"/>
                      <a:pt x="289560" y="530381"/>
                    </a:cubicBezTo>
                    <a:cubicBezTo>
                      <a:pt x="267589" y="529873"/>
                      <a:pt x="250698" y="542827"/>
                      <a:pt x="243205" y="566830"/>
                    </a:cubicBezTo>
                    <a:cubicBezTo>
                      <a:pt x="233426" y="597691"/>
                      <a:pt x="244729" y="623853"/>
                      <a:pt x="272669" y="633886"/>
                    </a:cubicBezTo>
                    <a:cubicBezTo>
                      <a:pt x="293243" y="641125"/>
                      <a:pt x="302387" y="644046"/>
                      <a:pt x="312166" y="646459"/>
                    </a:cubicBezTo>
                    <a:cubicBezTo>
                      <a:pt x="319532" y="648364"/>
                      <a:pt x="321945" y="646459"/>
                      <a:pt x="324231" y="640109"/>
                    </a:cubicBezTo>
                    <a:cubicBezTo>
                      <a:pt x="324993" y="637823"/>
                      <a:pt x="325755" y="633632"/>
                      <a:pt x="327787" y="626774"/>
                    </a:cubicBezTo>
                    <a:cubicBezTo>
                      <a:pt x="334137" y="605819"/>
                      <a:pt x="346964" y="564163"/>
                      <a:pt x="349377" y="555908"/>
                    </a:cubicBezTo>
                    <a:cubicBezTo>
                      <a:pt x="349504" y="555400"/>
                      <a:pt x="350139" y="554638"/>
                      <a:pt x="351028" y="555019"/>
                    </a:cubicBezTo>
                    <a:cubicBezTo>
                      <a:pt x="355473" y="556289"/>
                      <a:pt x="360299" y="557305"/>
                      <a:pt x="365633" y="557432"/>
                    </a:cubicBezTo>
                    <a:cubicBezTo>
                      <a:pt x="369189" y="557559"/>
                      <a:pt x="372745" y="557813"/>
                      <a:pt x="376047" y="558194"/>
                    </a:cubicBezTo>
                    <a:cubicBezTo>
                      <a:pt x="377190" y="558194"/>
                      <a:pt x="377190" y="558702"/>
                      <a:pt x="376047" y="559337"/>
                    </a:cubicBezTo>
                    <a:cubicBezTo>
                      <a:pt x="367665" y="562639"/>
                      <a:pt x="361696" y="570513"/>
                      <a:pt x="360680" y="579149"/>
                    </a:cubicBezTo>
                    <a:cubicBezTo>
                      <a:pt x="359156" y="590833"/>
                      <a:pt x="361061" y="603279"/>
                      <a:pt x="369062" y="621059"/>
                    </a:cubicBezTo>
                    <a:cubicBezTo>
                      <a:pt x="377063" y="638712"/>
                      <a:pt x="398399" y="666779"/>
                      <a:pt x="406019" y="672494"/>
                    </a:cubicBezTo>
                    <a:cubicBezTo>
                      <a:pt x="408813" y="674526"/>
                      <a:pt x="410718" y="674399"/>
                      <a:pt x="413258" y="672494"/>
                    </a:cubicBezTo>
                    <a:cubicBezTo>
                      <a:pt x="421005" y="666779"/>
                      <a:pt x="442468" y="638712"/>
                      <a:pt x="450342" y="621059"/>
                    </a:cubicBezTo>
                    <a:cubicBezTo>
                      <a:pt x="458343" y="603279"/>
                      <a:pt x="460375" y="592103"/>
                      <a:pt x="458724" y="579149"/>
                    </a:cubicBezTo>
                    <a:cubicBezTo>
                      <a:pt x="457073" y="565941"/>
                      <a:pt x="446278" y="557559"/>
                      <a:pt x="433324" y="557559"/>
                    </a:cubicBezTo>
                    <a:cubicBezTo>
                      <a:pt x="423799" y="557559"/>
                      <a:pt x="416052" y="562893"/>
                      <a:pt x="411988" y="570386"/>
                    </a:cubicBezTo>
                    <a:cubicBezTo>
                      <a:pt x="411861" y="570767"/>
                      <a:pt x="411099" y="571656"/>
                      <a:pt x="409575" y="571656"/>
                    </a:cubicBezTo>
                    <a:cubicBezTo>
                      <a:pt x="408051" y="571656"/>
                      <a:pt x="407543" y="570767"/>
                      <a:pt x="407289" y="570386"/>
                    </a:cubicBezTo>
                    <a:cubicBezTo>
                      <a:pt x="404495" y="565687"/>
                      <a:pt x="400050" y="561877"/>
                      <a:pt x="394716" y="559591"/>
                    </a:cubicBezTo>
                    <a:cubicBezTo>
                      <a:pt x="394208" y="559464"/>
                      <a:pt x="394208" y="558829"/>
                      <a:pt x="394843" y="558829"/>
                    </a:cubicBezTo>
                    <a:cubicBezTo>
                      <a:pt x="402971" y="558448"/>
                      <a:pt x="409702" y="556289"/>
                      <a:pt x="414528" y="550066"/>
                    </a:cubicBezTo>
                    <a:cubicBezTo>
                      <a:pt x="424180" y="537493"/>
                      <a:pt x="423037" y="534318"/>
                      <a:pt x="435737" y="530889"/>
                    </a:cubicBezTo>
                    <a:cubicBezTo>
                      <a:pt x="448310" y="527587"/>
                      <a:pt x="459740" y="522507"/>
                      <a:pt x="463804" y="528349"/>
                    </a:cubicBezTo>
                    <a:cubicBezTo>
                      <a:pt x="466725" y="532413"/>
                      <a:pt x="478663" y="542446"/>
                      <a:pt x="493268" y="546002"/>
                    </a:cubicBezTo>
                    <a:cubicBezTo>
                      <a:pt x="493776" y="546129"/>
                      <a:pt x="494157" y="546510"/>
                      <a:pt x="493649" y="547145"/>
                    </a:cubicBezTo>
                    <a:cubicBezTo>
                      <a:pt x="492379" y="548669"/>
                      <a:pt x="491363" y="549939"/>
                      <a:pt x="490474" y="551590"/>
                    </a:cubicBezTo>
                    <a:cubicBezTo>
                      <a:pt x="490347" y="551971"/>
                      <a:pt x="489204" y="552733"/>
                      <a:pt x="488188" y="551717"/>
                    </a:cubicBezTo>
                    <a:cubicBezTo>
                      <a:pt x="486537" y="550447"/>
                      <a:pt x="483489" y="547272"/>
                      <a:pt x="481711" y="545748"/>
                    </a:cubicBezTo>
                    <a:cubicBezTo>
                      <a:pt x="481203" y="545367"/>
                      <a:pt x="479679" y="545240"/>
                      <a:pt x="478790" y="545621"/>
                    </a:cubicBezTo>
                    <a:cubicBezTo>
                      <a:pt x="473964" y="547526"/>
                      <a:pt x="470789" y="548415"/>
                      <a:pt x="469011" y="549177"/>
                    </a:cubicBezTo>
                    <a:cubicBezTo>
                      <a:pt x="466979" y="549939"/>
                      <a:pt x="464312" y="551463"/>
                      <a:pt x="465455" y="554765"/>
                    </a:cubicBezTo>
                    <a:cubicBezTo>
                      <a:pt x="467868" y="562004"/>
                      <a:pt x="475869" y="589436"/>
                      <a:pt x="476631" y="591849"/>
                    </a:cubicBezTo>
                    <a:cubicBezTo>
                      <a:pt x="479044" y="598707"/>
                      <a:pt x="481076" y="597564"/>
                      <a:pt x="486156" y="595532"/>
                    </a:cubicBezTo>
                    <a:cubicBezTo>
                      <a:pt x="489839" y="594008"/>
                      <a:pt x="496189" y="591468"/>
                      <a:pt x="498094" y="590579"/>
                    </a:cubicBezTo>
                    <a:cubicBezTo>
                      <a:pt x="501396" y="588928"/>
                      <a:pt x="502412" y="587658"/>
                      <a:pt x="500634" y="583467"/>
                    </a:cubicBezTo>
                    <a:cubicBezTo>
                      <a:pt x="498348" y="578260"/>
                      <a:pt x="497840" y="569751"/>
                      <a:pt x="503809" y="564163"/>
                    </a:cubicBezTo>
                    <a:cubicBezTo>
                      <a:pt x="507746" y="560480"/>
                      <a:pt x="511937" y="558575"/>
                      <a:pt x="516636" y="557686"/>
                    </a:cubicBezTo>
                    <a:cubicBezTo>
                      <a:pt x="529844" y="554765"/>
                      <a:pt x="547243" y="560480"/>
                      <a:pt x="554355" y="582959"/>
                    </a:cubicBezTo>
                    <a:cubicBezTo>
                      <a:pt x="560832" y="603787"/>
                      <a:pt x="552450" y="618392"/>
                      <a:pt x="536575" y="624488"/>
                    </a:cubicBezTo>
                    <a:cubicBezTo>
                      <a:pt x="530606" y="626774"/>
                      <a:pt x="521716" y="625758"/>
                      <a:pt x="515747" y="622202"/>
                    </a:cubicBezTo>
                    <a:cubicBezTo>
                      <a:pt x="510032" y="618900"/>
                      <a:pt x="508000" y="612550"/>
                      <a:pt x="504190" y="608994"/>
                    </a:cubicBezTo>
                    <a:cubicBezTo>
                      <a:pt x="502666" y="607724"/>
                      <a:pt x="500888" y="607724"/>
                      <a:pt x="498602" y="608232"/>
                    </a:cubicBezTo>
                    <a:cubicBezTo>
                      <a:pt x="493903" y="609375"/>
                      <a:pt x="491490" y="610645"/>
                      <a:pt x="488950" y="612550"/>
                    </a:cubicBezTo>
                    <a:cubicBezTo>
                      <a:pt x="486029" y="614582"/>
                      <a:pt x="484251" y="616233"/>
                      <a:pt x="485648" y="620551"/>
                    </a:cubicBezTo>
                    <a:cubicBezTo>
                      <a:pt x="490347" y="636680"/>
                      <a:pt x="516509" y="652428"/>
                      <a:pt x="540385" y="645062"/>
                    </a:cubicBezTo>
                    <a:cubicBezTo>
                      <a:pt x="573786" y="634648"/>
                      <a:pt x="589026" y="610010"/>
                      <a:pt x="578485" y="575466"/>
                    </a:cubicBezTo>
                    <a:cubicBezTo>
                      <a:pt x="572135" y="554892"/>
                      <a:pt x="556260" y="542827"/>
                      <a:pt x="543179" y="538382"/>
                    </a:cubicBezTo>
                    <a:cubicBezTo>
                      <a:pt x="541655" y="537874"/>
                      <a:pt x="541528" y="537239"/>
                      <a:pt x="542417" y="536858"/>
                    </a:cubicBezTo>
                    <a:cubicBezTo>
                      <a:pt x="548386" y="534318"/>
                      <a:pt x="561213" y="527587"/>
                      <a:pt x="561721" y="527206"/>
                    </a:cubicBezTo>
                    <a:cubicBezTo>
                      <a:pt x="567436" y="524031"/>
                      <a:pt x="570484" y="527206"/>
                      <a:pt x="572516" y="530762"/>
                    </a:cubicBezTo>
                    <a:cubicBezTo>
                      <a:pt x="573659" y="532413"/>
                      <a:pt x="592582" y="566449"/>
                      <a:pt x="602361" y="583848"/>
                    </a:cubicBezTo>
                    <a:cubicBezTo>
                      <a:pt x="607060" y="592230"/>
                      <a:pt x="610362" y="599596"/>
                      <a:pt x="610870" y="600612"/>
                    </a:cubicBezTo>
                    <a:cubicBezTo>
                      <a:pt x="612902" y="604295"/>
                      <a:pt x="616458" y="607851"/>
                      <a:pt x="623316" y="604295"/>
                    </a:cubicBezTo>
                    <a:cubicBezTo>
                      <a:pt x="627380" y="602263"/>
                      <a:pt x="631825" y="598961"/>
                      <a:pt x="633857" y="597564"/>
                    </a:cubicBezTo>
                    <a:cubicBezTo>
                      <a:pt x="640207" y="593246"/>
                      <a:pt x="632587" y="586769"/>
                      <a:pt x="629158" y="581562"/>
                    </a:cubicBezTo>
                    <a:cubicBezTo>
                      <a:pt x="627634" y="579149"/>
                      <a:pt x="603885" y="542700"/>
                      <a:pt x="603123" y="542065"/>
                    </a:cubicBezTo>
                    <a:cubicBezTo>
                      <a:pt x="601091" y="538763"/>
                      <a:pt x="600329" y="536350"/>
                      <a:pt x="602742" y="534064"/>
                    </a:cubicBezTo>
                    <a:cubicBezTo>
                      <a:pt x="605155" y="532032"/>
                      <a:pt x="607695" y="533302"/>
                      <a:pt x="609600" y="534191"/>
                    </a:cubicBezTo>
                    <a:cubicBezTo>
                      <a:pt x="609981" y="534318"/>
                      <a:pt x="657098" y="556416"/>
                      <a:pt x="659003" y="557432"/>
                    </a:cubicBezTo>
                    <a:cubicBezTo>
                      <a:pt x="661416" y="558702"/>
                      <a:pt x="664718" y="560734"/>
                      <a:pt x="669163" y="563147"/>
                    </a:cubicBezTo>
                    <a:cubicBezTo>
                      <a:pt x="676402" y="567211"/>
                      <a:pt x="680339" y="564290"/>
                      <a:pt x="681609" y="563147"/>
                    </a:cubicBezTo>
                    <a:cubicBezTo>
                      <a:pt x="682879" y="562004"/>
                      <a:pt x="706882" y="539779"/>
                      <a:pt x="708025" y="538636"/>
                    </a:cubicBezTo>
                    <a:cubicBezTo>
                      <a:pt x="713359" y="533429"/>
                      <a:pt x="707263" y="530508"/>
                      <a:pt x="704723" y="528095"/>
                    </a:cubicBezTo>
                    <a:cubicBezTo>
                      <a:pt x="703580" y="526952"/>
                      <a:pt x="650748" y="471326"/>
                      <a:pt x="646049" y="466246"/>
                    </a:cubicBezTo>
                    <a:cubicBezTo>
                      <a:pt x="645541" y="465738"/>
                      <a:pt x="645668" y="465103"/>
                      <a:pt x="646430" y="464341"/>
                    </a:cubicBezTo>
                    <a:cubicBezTo>
                      <a:pt x="649351" y="461801"/>
                      <a:pt x="652145" y="458626"/>
                      <a:pt x="655320" y="455070"/>
                    </a:cubicBezTo>
                    <a:cubicBezTo>
                      <a:pt x="658622" y="452530"/>
                      <a:pt x="660654" y="452784"/>
                      <a:pt x="664464" y="455959"/>
                    </a:cubicBezTo>
                    <a:cubicBezTo>
                      <a:pt x="670941" y="461547"/>
                      <a:pt x="712343" y="498250"/>
                      <a:pt x="717169" y="502695"/>
                    </a:cubicBezTo>
                    <a:cubicBezTo>
                      <a:pt x="725170" y="509807"/>
                      <a:pt x="729615" y="513871"/>
                      <a:pt x="734187" y="509426"/>
                    </a:cubicBezTo>
                    <a:cubicBezTo>
                      <a:pt x="736981" y="506886"/>
                      <a:pt x="741045" y="502314"/>
                      <a:pt x="743458" y="498123"/>
                    </a:cubicBezTo>
                    <a:cubicBezTo>
                      <a:pt x="747141" y="491646"/>
                      <a:pt x="743966" y="491011"/>
                      <a:pt x="735457" y="484915"/>
                    </a:cubicBezTo>
                    <a:cubicBezTo>
                      <a:pt x="727075" y="478946"/>
                      <a:pt x="683260" y="444275"/>
                      <a:pt x="675640" y="437544"/>
                    </a:cubicBezTo>
                    <a:cubicBezTo>
                      <a:pt x="673989" y="436274"/>
                      <a:pt x="671957" y="433607"/>
                      <a:pt x="675259" y="429162"/>
                    </a:cubicBezTo>
                    <a:lnTo>
                      <a:pt x="675132" y="429162"/>
                    </a:lnTo>
                    <a:cubicBezTo>
                      <a:pt x="677418" y="425987"/>
                      <a:pt x="679450" y="422812"/>
                      <a:pt x="681228" y="419637"/>
                    </a:cubicBezTo>
                    <a:cubicBezTo>
                      <a:pt x="681355" y="419510"/>
                      <a:pt x="681609" y="419256"/>
                      <a:pt x="681990" y="418875"/>
                    </a:cubicBezTo>
                    <a:cubicBezTo>
                      <a:pt x="684530" y="416081"/>
                      <a:pt x="687705" y="416462"/>
                      <a:pt x="690753" y="418367"/>
                    </a:cubicBezTo>
                    <a:cubicBezTo>
                      <a:pt x="703326" y="426114"/>
                      <a:pt x="734441" y="446053"/>
                      <a:pt x="747395" y="454562"/>
                    </a:cubicBezTo>
                    <a:cubicBezTo>
                      <a:pt x="756158" y="460277"/>
                      <a:pt x="763524" y="467008"/>
                      <a:pt x="768604" y="460912"/>
                    </a:cubicBezTo>
                    <a:cubicBezTo>
                      <a:pt x="770128" y="459007"/>
                      <a:pt x="774573" y="452022"/>
                      <a:pt x="775081" y="450752"/>
                    </a:cubicBezTo>
                    <a:cubicBezTo>
                      <a:pt x="778256" y="443894"/>
                      <a:pt x="772287" y="442751"/>
                      <a:pt x="758571" y="434750"/>
                    </a:cubicBezTo>
                    <a:cubicBezTo>
                      <a:pt x="744093" y="427130"/>
                      <a:pt x="716280" y="409858"/>
                      <a:pt x="714883" y="408969"/>
                    </a:cubicBezTo>
                    <a:cubicBezTo>
                      <a:pt x="713359" y="408080"/>
                      <a:pt x="712597" y="406937"/>
                      <a:pt x="712851" y="405413"/>
                    </a:cubicBezTo>
                    <a:cubicBezTo>
                      <a:pt x="712978" y="404524"/>
                      <a:pt x="712978" y="404270"/>
                      <a:pt x="713613" y="402873"/>
                    </a:cubicBezTo>
                    <a:cubicBezTo>
                      <a:pt x="714375" y="400968"/>
                      <a:pt x="716407" y="400460"/>
                      <a:pt x="719963" y="400841"/>
                    </a:cubicBezTo>
                    <a:cubicBezTo>
                      <a:pt x="721487" y="400968"/>
                      <a:pt x="779145" y="405667"/>
                      <a:pt x="787400" y="406556"/>
                    </a:cubicBezTo>
                    <a:cubicBezTo>
                      <a:pt x="793877" y="407318"/>
                      <a:pt x="797814" y="405413"/>
                      <a:pt x="799465" y="401222"/>
                    </a:cubicBezTo>
                    <a:cubicBezTo>
                      <a:pt x="802386" y="393983"/>
                      <a:pt x="809879" y="373790"/>
                      <a:pt x="811657" y="365916"/>
                    </a:cubicBezTo>
                    <a:cubicBezTo>
                      <a:pt x="813689" y="357153"/>
                      <a:pt x="807339" y="358550"/>
                      <a:pt x="797306" y="355121"/>
                    </a:cubicBezTo>
                    <a:cubicBezTo>
                      <a:pt x="780923" y="349914"/>
                      <a:pt x="749935" y="340516"/>
                      <a:pt x="734187" y="334674"/>
                    </a:cubicBezTo>
                    <a:cubicBezTo>
                      <a:pt x="732663" y="334166"/>
                      <a:pt x="732536" y="333023"/>
                      <a:pt x="732917" y="331118"/>
                    </a:cubicBezTo>
                    <a:cubicBezTo>
                      <a:pt x="735838" y="318672"/>
                      <a:pt x="740664" y="295812"/>
                      <a:pt x="742188" y="286160"/>
                    </a:cubicBezTo>
                    <a:cubicBezTo>
                      <a:pt x="742950" y="281461"/>
                      <a:pt x="744982" y="281334"/>
                      <a:pt x="749808" y="281461"/>
                    </a:cubicBezTo>
                    <a:cubicBezTo>
                      <a:pt x="753110" y="281588"/>
                      <a:pt x="756920" y="281969"/>
                      <a:pt x="759841" y="282604"/>
                    </a:cubicBezTo>
                    <a:cubicBezTo>
                      <a:pt x="763016" y="283112"/>
                      <a:pt x="764286" y="283874"/>
                      <a:pt x="763905" y="287303"/>
                    </a:cubicBezTo>
                    <a:cubicBezTo>
                      <a:pt x="763397" y="293399"/>
                      <a:pt x="762000" y="299368"/>
                      <a:pt x="760984" y="304575"/>
                    </a:cubicBezTo>
                    <a:cubicBezTo>
                      <a:pt x="759841" y="309274"/>
                      <a:pt x="760603" y="309909"/>
                      <a:pt x="764667" y="310925"/>
                    </a:cubicBezTo>
                    <a:cubicBezTo>
                      <a:pt x="767207" y="311433"/>
                      <a:pt x="773557" y="312449"/>
                      <a:pt x="775970" y="312576"/>
                    </a:cubicBezTo>
                    <a:cubicBezTo>
                      <a:pt x="779145" y="312703"/>
                      <a:pt x="780034" y="311433"/>
                      <a:pt x="780923" y="307369"/>
                    </a:cubicBezTo>
                    <a:cubicBezTo>
                      <a:pt x="781812" y="303305"/>
                      <a:pt x="782955" y="297336"/>
                      <a:pt x="783717" y="290478"/>
                    </a:cubicBezTo>
                    <a:cubicBezTo>
                      <a:pt x="784098" y="287557"/>
                      <a:pt x="784987" y="286795"/>
                      <a:pt x="788416" y="287176"/>
                    </a:cubicBezTo>
                    <a:cubicBezTo>
                      <a:pt x="790321" y="287303"/>
                      <a:pt x="795528" y="287684"/>
                      <a:pt x="798576" y="288446"/>
                    </a:cubicBezTo>
                    <a:cubicBezTo>
                      <a:pt x="801751" y="289208"/>
                      <a:pt x="803910" y="289589"/>
                      <a:pt x="803529" y="293780"/>
                    </a:cubicBezTo>
                    <a:cubicBezTo>
                      <a:pt x="802767" y="302162"/>
                      <a:pt x="799465" y="322228"/>
                      <a:pt x="798576" y="327181"/>
                    </a:cubicBezTo>
                    <a:cubicBezTo>
                      <a:pt x="797687" y="332007"/>
                      <a:pt x="795401" y="337341"/>
                      <a:pt x="801497" y="338865"/>
                    </a:cubicBezTo>
                    <a:lnTo>
                      <a:pt x="813054" y="341278"/>
                    </a:lnTo>
                    <a:cubicBezTo>
                      <a:pt x="815467" y="341659"/>
                      <a:pt x="817753" y="340770"/>
                      <a:pt x="818769" y="336325"/>
                    </a:cubicBezTo>
                    <a:cubicBezTo>
                      <a:pt x="820674" y="328705"/>
                      <a:pt x="827278" y="285779"/>
                      <a:pt x="828421" y="272952"/>
                    </a:cubicBezTo>
                    <a:cubicBezTo>
                      <a:pt x="829945" y="265967"/>
                      <a:pt x="823087" y="267364"/>
                      <a:pt x="809752" y="266348"/>
                    </a:cubicBezTo>
                    <a:close/>
                    <a:moveTo>
                      <a:pt x="51816" y="246790"/>
                    </a:moveTo>
                    <a:cubicBezTo>
                      <a:pt x="51308" y="249584"/>
                      <a:pt x="50673" y="249584"/>
                      <a:pt x="46990" y="249203"/>
                    </a:cubicBezTo>
                    <a:cubicBezTo>
                      <a:pt x="41656" y="248695"/>
                      <a:pt x="32512" y="246409"/>
                      <a:pt x="26035" y="244250"/>
                    </a:cubicBezTo>
                    <a:cubicBezTo>
                      <a:pt x="21717" y="242726"/>
                      <a:pt x="22098" y="239424"/>
                      <a:pt x="22352" y="237392"/>
                    </a:cubicBezTo>
                    <a:cubicBezTo>
                      <a:pt x="22479" y="233455"/>
                      <a:pt x="23241" y="220628"/>
                      <a:pt x="23622" y="219358"/>
                    </a:cubicBezTo>
                    <a:cubicBezTo>
                      <a:pt x="24384" y="215294"/>
                      <a:pt x="24892" y="213389"/>
                      <a:pt x="28829" y="213770"/>
                    </a:cubicBezTo>
                    <a:cubicBezTo>
                      <a:pt x="34163" y="214278"/>
                      <a:pt x="44958" y="215421"/>
                      <a:pt x="51308" y="216564"/>
                    </a:cubicBezTo>
                    <a:cubicBezTo>
                      <a:pt x="53594" y="216945"/>
                      <a:pt x="54102" y="217072"/>
                      <a:pt x="54229" y="218596"/>
                    </a:cubicBezTo>
                    <a:cubicBezTo>
                      <a:pt x="54102" y="218977"/>
                      <a:pt x="52070" y="245901"/>
                      <a:pt x="51816" y="246790"/>
                    </a:cubicBezTo>
                    <a:close/>
                    <a:moveTo>
                      <a:pt x="57912" y="192053"/>
                    </a:moveTo>
                    <a:cubicBezTo>
                      <a:pt x="57785" y="193196"/>
                      <a:pt x="56769" y="193958"/>
                      <a:pt x="55372" y="193704"/>
                    </a:cubicBezTo>
                    <a:cubicBezTo>
                      <a:pt x="49657" y="193577"/>
                      <a:pt x="35560" y="192053"/>
                      <a:pt x="30988" y="191291"/>
                    </a:cubicBezTo>
                    <a:cubicBezTo>
                      <a:pt x="27305" y="190783"/>
                      <a:pt x="26670" y="189640"/>
                      <a:pt x="26670" y="186465"/>
                    </a:cubicBezTo>
                    <a:cubicBezTo>
                      <a:pt x="26670" y="183671"/>
                      <a:pt x="27051" y="179226"/>
                      <a:pt x="27813" y="173638"/>
                    </a:cubicBezTo>
                    <a:cubicBezTo>
                      <a:pt x="29464" y="162335"/>
                      <a:pt x="34163" y="150270"/>
                      <a:pt x="44323" y="151032"/>
                    </a:cubicBezTo>
                    <a:cubicBezTo>
                      <a:pt x="54864" y="151794"/>
                      <a:pt x="60325" y="158144"/>
                      <a:pt x="60071" y="170209"/>
                    </a:cubicBezTo>
                    <a:cubicBezTo>
                      <a:pt x="60198" y="181639"/>
                      <a:pt x="58166" y="190910"/>
                      <a:pt x="57912" y="192053"/>
                    </a:cubicBezTo>
                    <a:close/>
                    <a:moveTo>
                      <a:pt x="323850" y="563528"/>
                    </a:moveTo>
                    <a:cubicBezTo>
                      <a:pt x="322199" y="569878"/>
                      <a:pt x="308864" y="610518"/>
                      <a:pt x="306959" y="616106"/>
                    </a:cubicBezTo>
                    <a:cubicBezTo>
                      <a:pt x="305054" y="621694"/>
                      <a:pt x="300228" y="619408"/>
                      <a:pt x="300228" y="619408"/>
                    </a:cubicBezTo>
                    <a:lnTo>
                      <a:pt x="292100" y="616995"/>
                    </a:lnTo>
                    <a:cubicBezTo>
                      <a:pt x="268478" y="610137"/>
                      <a:pt x="259461" y="597183"/>
                      <a:pt x="266700" y="575466"/>
                    </a:cubicBezTo>
                    <a:cubicBezTo>
                      <a:pt x="271907" y="559845"/>
                      <a:pt x="282448" y="551336"/>
                      <a:pt x="295529" y="552606"/>
                    </a:cubicBezTo>
                    <a:cubicBezTo>
                      <a:pt x="303657" y="553495"/>
                      <a:pt x="312293" y="555908"/>
                      <a:pt x="322961" y="561115"/>
                    </a:cubicBezTo>
                    <a:cubicBezTo>
                      <a:pt x="323977" y="561496"/>
                      <a:pt x="324231" y="562385"/>
                      <a:pt x="323850" y="563528"/>
                    </a:cubicBezTo>
                    <a:close/>
                    <a:moveTo>
                      <a:pt x="435229" y="622075"/>
                    </a:moveTo>
                    <a:cubicBezTo>
                      <a:pt x="434340" y="623726"/>
                      <a:pt x="433324" y="625377"/>
                      <a:pt x="432308" y="627282"/>
                    </a:cubicBezTo>
                    <a:cubicBezTo>
                      <a:pt x="430657" y="630076"/>
                      <a:pt x="427101" y="629695"/>
                      <a:pt x="427101" y="626393"/>
                    </a:cubicBezTo>
                    <a:cubicBezTo>
                      <a:pt x="427101" y="625250"/>
                      <a:pt x="427101" y="621567"/>
                      <a:pt x="427101" y="621567"/>
                    </a:cubicBezTo>
                    <a:cubicBezTo>
                      <a:pt x="427101" y="621567"/>
                      <a:pt x="426339" y="618392"/>
                      <a:pt x="430022" y="618392"/>
                    </a:cubicBezTo>
                    <a:cubicBezTo>
                      <a:pt x="431165" y="618392"/>
                      <a:pt x="430911" y="618392"/>
                      <a:pt x="433197" y="618392"/>
                    </a:cubicBezTo>
                    <a:cubicBezTo>
                      <a:pt x="436372" y="618265"/>
                      <a:pt x="435991" y="620551"/>
                      <a:pt x="435229" y="622075"/>
                    </a:cubicBezTo>
                    <a:close/>
                    <a:moveTo>
                      <a:pt x="427101" y="580419"/>
                    </a:moveTo>
                    <a:cubicBezTo>
                      <a:pt x="427990" y="577625"/>
                      <a:pt x="431038" y="575974"/>
                      <a:pt x="433959" y="576101"/>
                    </a:cubicBezTo>
                    <a:cubicBezTo>
                      <a:pt x="436880" y="576101"/>
                      <a:pt x="439928" y="577752"/>
                      <a:pt x="440817" y="580419"/>
                    </a:cubicBezTo>
                    <a:cubicBezTo>
                      <a:pt x="441325" y="581943"/>
                      <a:pt x="440944" y="583721"/>
                      <a:pt x="438531" y="583721"/>
                    </a:cubicBezTo>
                    <a:lnTo>
                      <a:pt x="429387" y="583721"/>
                    </a:lnTo>
                    <a:cubicBezTo>
                      <a:pt x="426847" y="583721"/>
                      <a:pt x="426720" y="581943"/>
                      <a:pt x="427101" y="580419"/>
                    </a:cubicBezTo>
                    <a:close/>
                    <a:moveTo>
                      <a:pt x="426847" y="598834"/>
                    </a:moveTo>
                    <a:cubicBezTo>
                      <a:pt x="426847" y="597183"/>
                      <a:pt x="427736" y="595659"/>
                      <a:pt x="430530" y="595659"/>
                    </a:cubicBezTo>
                    <a:cubicBezTo>
                      <a:pt x="433324" y="595659"/>
                      <a:pt x="436245" y="595659"/>
                      <a:pt x="438277" y="595659"/>
                    </a:cubicBezTo>
                    <a:cubicBezTo>
                      <a:pt x="440309" y="595659"/>
                      <a:pt x="441579" y="596802"/>
                      <a:pt x="441071" y="599215"/>
                    </a:cubicBezTo>
                    <a:cubicBezTo>
                      <a:pt x="440690" y="600866"/>
                      <a:pt x="440690" y="602517"/>
                      <a:pt x="440182" y="604422"/>
                    </a:cubicBezTo>
                    <a:cubicBezTo>
                      <a:pt x="439293" y="606835"/>
                      <a:pt x="437261" y="606962"/>
                      <a:pt x="435737" y="606962"/>
                    </a:cubicBezTo>
                    <a:lnTo>
                      <a:pt x="430022" y="606962"/>
                    </a:lnTo>
                    <a:cubicBezTo>
                      <a:pt x="428879" y="606962"/>
                      <a:pt x="426847" y="606454"/>
                      <a:pt x="426847" y="604168"/>
                    </a:cubicBezTo>
                    <a:cubicBezTo>
                      <a:pt x="426847" y="601755"/>
                      <a:pt x="426847" y="600358"/>
                      <a:pt x="426847" y="598834"/>
                    </a:cubicBezTo>
                    <a:close/>
                    <a:moveTo>
                      <a:pt x="414655" y="648237"/>
                    </a:moveTo>
                    <a:cubicBezTo>
                      <a:pt x="413766" y="649888"/>
                      <a:pt x="411734" y="652174"/>
                      <a:pt x="409321" y="652174"/>
                    </a:cubicBezTo>
                    <a:cubicBezTo>
                      <a:pt x="407035" y="652174"/>
                      <a:pt x="404876" y="649888"/>
                      <a:pt x="403987" y="648237"/>
                    </a:cubicBezTo>
                    <a:cubicBezTo>
                      <a:pt x="403606" y="647475"/>
                      <a:pt x="403225" y="646205"/>
                      <a:pt x="403225" y="643411"/>
                    </a:cubicBezTo>
                    <a:cubicBezTo>
                      <a:pt x="403225" y="640617"/>
                      <a:pt x="406019" y="640236"/>
                      <a:pt x="406781" y="640236"/>
                    </a:cubicBezTo>
                    <a:lnTo>
                      <a:pt x="411988" y="640236"/>
                    </a:lnTo>
                    <a:cubicBezTo>
                      <a:pt x="412750" y="640236"/>
                      <a:pt x="415544" y="640617"/>
                      <a:pt x="415544" y="643411"/>
                    </a:cubicBezTo>
                    <a:cubicBezTo>
                      <a:pt x="415417" y="646205"/>
                      <a:pt x="415036" y="647602"/>
                      <a:pt x="414655" y="648237"/>
                    </a:cubicBezTo>
                    <a:close/>
                    <a:moveTo>
                      <a:pt x="403098" y="598834"/>
                    </a:moveTo>
                    <a:cubicBezTo>
                      <a:pt x="403098" y="596548"/>
                      <a:pt x="404241" y="595278"/>
                      <a:pt x="406781" y="595278"/>
                    </a:cubicBezTo>
                    <a:lnTo>
                      <a:pt x="411734" y="595278"/>
                    </a:lnTo>
                    <a:cubicBezTo>
                      <a:pt x="414147" y="595278"/>
                      <a:pt x="415671" y="596167"/>
                      <a:pt x="415671" y="598834"/>
                    </a:cubicBezTo>
                    <a:cubicBezTo>
                      <a:pt x="415671" y="602136"/>
                      <a:pt x="415671" y="600485"/>
                      <a:pt x="415671" y="603660"/>
                    </a:cubicBezTo>
                    <a:cubicBezTo>
                      <a:pt x="415671" y="605946"/>
                      <a:pt x="414020" y="606962"/>
                      <a:pt x="411607" y="606962"/>
                    </a:cubicBezTo>
                    <a:lnTo>
                      <a:pt x="406908" y="606962"/>
                    </a:lnTo>
                    <a:cubicBezTo>
                      <a:pt x="404495" y="606962"/>
                      <a:pt x="402971" y="606073"/>
                      <a:pt x="402971" y="603660"/>
                    </a:cubicBezTo>
                    <a:cubicBezTo>
                      <a:pt x="403098" y="600485"/>
                      <a:pt x="403098" y="601755"/>
                      <a:pt x="403098" y="598834"/>
                    </a:cubicBezTo>
                    <a:close/>
                    <a:moveTo>
                      <a:pt x="403098" y="621313"/>
                    </a:moveTo>
                    <a:cubicBezTo>
                      <a:pt x="403098" y="619027"/>
                      <a:pt x="404241" y="617757"/>
                      <a:pt x="406781" y="617757"/>
                    </a:cubicBezTo>
                    <a:lnTo>
                      <a:pt x="411734" y="617757"/>
                    </a:lnTo>
                    <a:cubicBezTo>
                      <a:pt x="414147" y="617757"/>
                      <a:pt x="415671" y="618646"/>
                      <a:pt x="415671" y="621313"/>
                    </a:cubicBezTo>
                    <a:cubicBezTo>
                      <a:pt x="415671" y="624615"/>
                      <a:pt x="415671" y="622964"/>
                      <a:pt x="415671" y="626139"/>
                    </a:cubicBezTo>
                    <a:cubicBezTo>
                      <a:pt x="415671" y="628425"/>
                      <a:pt x="414020" y="629441"/>
                      <a:pt x="411607" y="629441"/>
                    </a:cubicBezTo>
                    <a:lnTo>
                      <a:pt x="406908" y="629441"/>
                    </a:lnTo>
                    <a:cubicBezTo>
                      <a:pt x="404495" y="629441"/>
                      <a:pt x="402971" y="628552"/>
                      <a:pt x="402971" y="626139"/>
                    </a:cubicBezTo>
                    <a:cubicBezTo>
                      <a:pt x="403098" y="622964"/>
                      <a:pt x="403098" y="624234"/>
                      <a:pt x="403098" y="621313"/>
                    </a:cubicBezTo>
                    <a:close/>
                    <a:moveTo>
                      <a:pt x="361950" y="133125"/>
                    </a:moveTo>
                    <a:cubicBezTo>
                      <a:pt x="361950" y="133252"/>
                      <a:pt x="361823" y="133506"/>
                      <a:pt x="361569" y="133633"/>
                    </a:cubicBezTo>
                    <a:cubicBezTo>
                      <a:pt x="361696" y="133379"/>
                      <a:pt x="361950" y="132744"/>
                      <a:pt x="361950" y="133125"/>
                    </a:cubicBezTo>
                    <a:close/>
                    <a:moveTo>
                      <a:pt x="174752" y="146333"/>
                    </a:moveTo>
                    <a:cubicBezTo>
                      <a:pt x="180848" y="142777"/>
                      <a:pt x="248285" y="117885"/>
                      <a:pt x="259461" y="115091"/>
                    </a:cubicBezTo>
                    <a:cubicBezTo>
                      <a:pt x="270637" y="112297"/>
                      <a:pt x="296545" y="108233"/>
                      <a:pt x="316992" y="113440"/>
                    </a:cubicBezTo>
                    <a:cubicBezTo>
                      <a:pt x="327025" y="115980"/>
                      <a:pt x="348615" y="123092"/>
                      <a:pt x="360426" y="133633"/>
                    </a:cubicBezTo>
                    <a:cubicBezTo>
                      <a:pt x="358521" y="133506"/>
                      <a:pt x="355473" y="132109"/>
                      <a:pt x="354330" y="131728"/>
                    </a:cubicBezTo>
                    <a:cubicBezTo>
                      <a:pt x="352425" y="130966"/>
                      <a:pt x="346329" y="129696"/>
                      <a:pt x="345059" y="132871"/>
                    </a:cubicBezTo>
                    <a:cubicBezTo>
                      <a:pt x="343408" y="137570"/>
                      <a:pt x="349504" y="140110"/>
                      <a:pt x="349504" y="140110"/>
                    </a:cubicBezTo>
                    <a:cubicBezTo>
                      <a:pt x="349504" y="140110"/>
                      <a:pt x="363601" y="146841"/>
                      <a:pt x="366395" y="148873"/>
                    </a:cubicBezTo>
                    <a:cubicBezTo>
                      <a:pt x="369189" y="150905"/>
                      <a:pt x="373634" y="153572"/>
                      <a:pt x="374904" y="156874"/>
                    </a:cubicBezTo>
                    <a:cubicBezTo>
                      <a:pt x="376047" y="159668"/>
                      <a:pt x="374523" y="160049"/>
                      <a:pt x="373761" y="159795"/>
                    </a:cubicBezTo>
                    <a:cubicBezTo>
                      <a:pt x="372110" y="159033"/>
                      <a:pt x="370967" y="158525"/>
                      <a:pt x="370078" y="157890"/>
                    </a:cubicBezTo>
                    <a:cubicBezTo>
                      <a:pt x="366395" y="155985"/>
                      <a:pt x="363601" y="156239"/>
                      <a:pt x="362331" y="158271"/>
                    </a:cubicBezTo>
                    <a:cubicBezTo>
                      <a:pt x="360680" y="161065"/>
                      <a:pt x="363093" y="163605"/>
                      <a:pt x="365252" y="165383"/>
                    </a:cubicBezTo>
                    <a:cubicBezTo>
                      <a:pt x="367157" y="166653"/>
                      <a:pt x="369189" y="167796"/>
                      <a:pt x="375666" y="171860"/>
                    </a:cubicBezTo>
                    <a:cubicBezTo>
                      <a:pt x="378841" y="173892"/>
                      <a:pt x="382905" y="175924"/>
                      <a:pt x="386207" y="183925"/>
                    </a:cubicBezTo>
                    <a:cubicBezTo>
                      <a:pt x="388239" y="189132"/>
                      <a:pt x="381508" y="185449"/>
                      <a:pt x="381508" y="185449"/>
                    </a:cubicBezTo>
                    <a:cubicBezTo>
                      <a:pt x="381508" y="185449"/>
                      <a:pt x="376174" y="182909"/>
                      <a:pt x="374396" y="185322"/>
                    </a:cubicBezTo>
                    <a:cubicBezTo>
                      <a:pt x="371856" y="189259"/>
                      <a:pt x="377952" y="192561"/>
                      <a:pt x="377952" y="192561"/>
                    </a:cubicBezTo>
                    <a:cubicBezTo>
                      <a:pt x="377952" y="192561"/>
                      <a:pt x="382905" y="195736"/>
                      <a:pt x="388366" y="199800"/>
                    </a:cubicBezTo>
                    <a:cubicBezTo>
                      <a:pt x="394462" y="204499"/>
                      <a:pt x="395478" y="206912"/>
                      <a:pt x="396875" y="210976"/>
                    </a:cubicBezTo>
                    <a:cubicBezTo>
                      <a:pt x="398399" y="215294"/>
                      <a:pt x="393319" y="213770"/>
                      <a:pt x="392049" y="213262"/>
                    </a:cubicBezTo>
                    <a:cubicBezTo>
                      <a:pt x="390525" y="212754"/>
                      <a:pt x="385953" y="210849"/>
                      <a:pt x="384429" y="213643"/>
                    </a:cubicBezTo>
                    <a:cubicBezTo>
                      <a:pt x="382524" y="217326"/>
                      <a:pt x="387604" y="219612"/>
                      <a:pt x="387604" y="219612"/>
                    </a:cubicBezTo>
                    <a:cubicBezTo>
                      <a:pt x="387604" y="219612"/>
                      <a:pt x="395605" y="223676"/>
                      <a:pt x="399542" y="226089"/>
                    </a:cubicBezTo>
                    <a:cubicBezTo>
                      <a:pt x="403479" y="228502"/>
                      <a:pt x="404749" y="230534"/>
                      <a:pt x="405892" y="233328"/>
                    </a:cubicBezTo>
                    <a:cubicBezTo>
                      <a:pt x="407162" y="236122"/>
                      <a:pt x="406273" y="237392"/>
                      <a:pt x="402971" y="236630"/>
                    </a:cubicBezTo>
                    <a:cubicBezTo>
                      <a:pt x="400685" y="236122"/>
                      <a:pt x="396621" y="234979"/>
                      <a:pt x="395605" y="237519"/>
                    </a:cubicBezTo>
                    <a:cubicBezTo>
                      <a:pt x="394335" y="240440"/>
                      <a:pt x="396367" y="242218"/>
                      <a:pt x="401955" y="244631"/>
                    </a:cubicBezTo>
                    <a:cubicBezTo>
                      <a:pt x="402717" y="245012"/>
                      <a:pt x="410845" y="247806"/>
                      <a:pt x="412877" y="251108"/>
                    </a:cubicBezTo>
                    <a:cubicBezTo>
                      <a:pt x="414909" y="254283"/>
                      <a:pt x="412369" y="255172"/>
                      <a:pt x="411226" y="255426"/>
                    </a:cubicBezTo>
                    <a:cubicBezTo>
                      <a:pt x="410083" y="255553"/>
                      <a:pt x="405511" y="254664"/>
                      <a:pt x="404114" y="256315"/>
                    </a:cubicBezTo>
                    <a:cubicBezTo>
                      <a:pt x="401320" y="259998"/>
                      <a:pt x="407035" y="261903"/>
                      <a:pt x="408813" y="262411"/>
                    </a:cubicBezTo>
                    <a:cubicBezTo>
                      <a:pt x="411099" y="263300"/>
                      <a:pt x="415290" y="264443"/>
                      <a:pt x="416941" y="265586"/>
                    </a:cubicBezTo>
                    <a:cubicBezTo>
                      <a:pt x="418465" y="266348"/>
                      <a:pt x="419354" y="267618"/>
                      <a:pt x="419862" y="268507"/>
                    </a:cubicBezTo>
                    <a:cubicBezTo>
                      <a:pt x="420624" y="270412"/>
                      <a:pt x="421005" y="271428"/>
                      <a:pt x="421005" y="271428"/>
                    </a:cubicBezTo>
                    <a:cubicBezTo>
                      <a:pt x="421005" y="271428"/>
                      <a:pt x="423037" y="274984"/>
                      <a:pt x="426212" y="275111"/>
                    </a:cubicBezTo>
                    <a:cubicBezTo>
                      <a:pt x="429387" y="275238"/>
                      <a:pt x="432943" y="274349"/>
                      <a:pt x="430530" y="268380"/>
                    </a:cubicBezTo>
                    <a:cubicBezTo>
                      <a:pt x="428117" y="262411"/>
                      <a:pt x="380238" y="143285"/>
                      <a:pt x="380238" y="143285"/>
                    </a:cubicBezTo>
                    <a:cubicBezTo>
                      <a:pt x="380238" y="143285"/>
                      <a:pt x="374269" y="133252"/>
                      <a:pt x="383540" y="114075"/>
                    </a:cubicBezTo>
                    <a:cubicBezTo>
                      <a:pt x="393065" y="94898"/>
                      <a:pt x="410337" y="78007"/>
                      <a:pt x="439293" y="59846"/>
                    </a:cubicBezTo>
                    <a:cubicBezTo>
                      <a:pt x="468503" y="41685"/>
                      <a:pt x="501904" y="33430"/>
                      <a:pt x="513334" y="26572"/>
                    </a:cubicBezTo>
                    <a:cubicBezTo>
                      <a:pt x="524891" y="19460"/>
                      <a:pt x="529463" y="15015"/>
                      <a:pt x="529463" y="15015"/>
                    </a:cubicBezTo>
                    <a:cubicBezTo>
                      <a:pt x="529463" y="15015"/>
                      <a:pt x="533400" y="11332"/>
                      <a:pt x="535559" y="15777"/>
                    </a:cubicBezTo>
                    <a:cubicBezTo>
                      <a:pt x="537718" y="20222"/>
                      <a:pt x="548005" y="38764"/>
                      <a:pt x="548005" y="38764"/>
                    </a:cubicBezTo>
                    <a:cubicBezTo>
                      <a:pt x="548005" y="38764"/>
                      <a:pt x="551180" y="43717"/>
                      <a:pt x="544322" y="46765"/>
                    </a:cubicBezTo>
                    <a:cubicBezTo>
                      <a:pt x="537464" y="49686"/>
                      <a:pt x="528193" y="55655"/>
                      <a:pt x="522986" y="64418"/>
                    </a:cubicBezTo>
                    <a:cubicBezTo>
                      <a:pt x="517779" y="73181"/>
                      <a:pt x="501777" y="78388"/>
                      <a:pt x="495935" y="74197"/>
                    </a:cubicBezTo>
                    <a:cubicBezTo>
                      <a:pt x="489966" y="70260"/>
                      <a:pt x="492379" y="60100"/>
                      <a:pt x="494030" y="58957"/>
                    </a:cubicBezTo>
                    <a:cubicBezTo>
                      <a:pt x="495681" y="58068"/>
                      <a:pt x="497967" y="54512"/>
                      <a:pt x="494538" y="52988"/>
                    </a:cubicBezTo>
                    <a:cubicBezTo>
                      <a:pt x="490982" y="51464"/>
                      <a:pt x="477647" y="59465"/>
                      <a:pt x="475996" y="68990"/>
                    </a:cubicBezTo>
                    <a:cubicBezTo>
                      <a:pt x="474345" y="78515"/>
                      <a:pt x="475996" y="82960"/>
                      <a:pt x="480314" y="87151"/>
                    </a:cubicBezTo>
                    <a:cubicBezTo>
                      <a:pt x="484632" y="91469"/>
                      <a:pt x="485521" y="97184"/>
                      <a:pt x="475996" y="97184"/>
                    </a:cubicBezTo>
                    <a:cubicBezTo>
                      <a:pt x="466471" y="97184"/>
                      <a:pt x="458216" y="81055"/>
                      <a:pt x="464312" y="71022"/>
                    </a:cubicBezTo>
                    <a:cubicBezTo>
                      <a:pt x="467487" y="65815"/>
                      <a:pt x="468630" y="63910"/>
                      <a:pt x="465074" y="63656"/>
                    </a:cubicBezTo>
                    <a:cubicBezTo>
                      <a:pt x="461518" y="63148"/>
                      <a:pt x="453517" y="70006"/>
                      <a:pt x="451104" y="73689"/>
                    </a:cubicBezTo>
                    <a:cubicBezTo>
                      <a:pt x="448691" y="77372"/>
                      <a:pt x="441452" y="103915"/>
                      <a:pt x="462407" y="115091"/>
                    </a:cubicBezTo>
                    <a:cubicBezTo>
                      <a:pt x="469519" y="118774"/>
                      <a:pt x="480568" y="118774"/>
                      <a:pt x="479171" y="122203"/>
                    </a:cubicBezTo>
                    <a:cubicBezTo>
                      <a:pt x="477647" y="125378"/>
                      <a:pt x="473964" y="126902"/>
                      <a:pt x="471043" y="124743"/>
                    </a:cubicBezTo>
                    <a:cubicBezTo>
                      <a:pt x="468122" y="122711"/>
                      <a:pt x="466598" y="121060"/>
                      <a:pt x="464566" y="125505"/>
                    </a:cubicBezTo>
                    <a:cubicBezTo>
                      <a:pt x="462534" y="129950"/>
                      <a:pt x="465328" y="140110"/>
                      <a:pt x="475488" y="137570"/>
                    </a:cubicBezTo>
                    <a:cubicBezTo>
                      <a:pt x="485648" y="135030"/>
                      <a:pt x="483489" y="140364"/>
                      <a:pt x="483235" y="145571"/>
                    </a:cubicBezTo>
                    <a:cubicBezTo>
                      <a:pt x="483108" y="150270"/>
                      <a:pt x="481711" y="159668"/>
                      <a:pt x="487680" y="172114"/>
                    </a:cubicBezTo>
                    <a:cubicBezTo>
                      <a:pt x="488442" y="173638"/>
                      <a:pt x="485140" y="176813"/>
                      <a:pt x="486029" y="178464"/>
                    </a:cubicBezTo>
                    <a:cubicBezTo>
                      <a:pt x="486791" y="179607"/>
                      <a:pt x="491363" y="180496"/>
                      <a:pt x="491998" y="181639"/>
                    </a:cubicBezTo>
                    <a:cubicBezTo>
                      <a:pt x="498094" y="192942"/>
                      <a:pt x="494538" y="192942"/>
                      <a:pt x="492887" y="195736"/>
                    </a:cubicBezTo>
                    <a:cubicBezTo>
                      <a:pt x="491236" y="198657"/>
                      <a:pt x="480822" y="212500"/>
                      <a:pt x="487553" y="227486"/>
                    </a:cubicBezTo>
                    <a:cubicBezTo>
                      <a:pt x="494284" y="242726"/>
                      <a:pt x="504063" y="246663"/>
                      <a:pt x="509270" y="250092"/>
                    </a:cubicBezTo>
                    <a:cubicBezTo>
                      <a:pt x="514477" y="253648"/>
                      <a:pt x="514477" y="255680"/>
                      <a:pt x="511302" y="257839"/>
                    </a:cubicBezTo>
                    <a:cubicBezTo>
                      <a:pt x="508127" y="260125"/>
                      <a:pt x="497205" y="266983"/>
                      <a:pt x="492760" y="281842"/>
                    </a:cubicBezTo>
                    <a:cubicBezTo>
                      <a:pt x="488315" y="296447"/>
                      <a:pt x="479552" y="308639"/>
                      <a:pt x="475107" y="302289"/>
                    </a:cubicBezTo>
                    <a:cubicBezTo>
                      <a:pt x="470662" y="296193"/>
                      <a:pt x="454152" y="277397"/>
                      <a:pt x="427990" y="279048"/>
                    </a:cubicBezTo>
                    <a:cubicBezTo>
                      <a:pt x="401828" y="280572"/>
                      <a:pt x="387477" y="287049"/>
                      <a:pt x="373761" y="317275"/>
                    </a:cubicBezTo>
                    <a:cubicBezTo>
                      <a:pt x="368935" y="328070"/>
                      <a:pt x="367665" y="333658"/>
                      <a:pt x="364109" y="336960"/>
                    </a:cubicBezTo>
                    <a:cubicBezTo>
                      <a:pt x="357759" y="342675"/>
                      <a:pt x="350520" y="339754"/>
                      <a:pt x="348488" y="337341"/>
                    </a:cubicBezTo>
                    <a:cubicBezTo>
                      <a:pt x="345313" y="333658"/>
                      <a:pt x="327279" y="325403"/>
                      <a:pt x="314198" y="327816"/>
                    </a:cubicBezTo>
                    <a:cubicBezTo>
                      <a:pt x="300990" y="330356"/>
                      <a:pt x="298958" y="336325"/>
                      <a:pt x="304038" y="341405"/>
                    </a:cubicBezTo>
                    <a:cubicBezTo>
                      <a:pt x="308991" y="346358"/>
                      <a:pt x="318135" y="352327"/>
                      <a:pt x="313309" y="355121"/>
                    </a:cubicBezTo>
                    <a:cubicBezTo>
                      <a:pt x="308102" y="358042"/>
                      <a:pt x="303657" y="369472"/>
                      <a:pt x="292862" y="375187"/>
                    </a:cubicBezTo>
                    <a:cubicBezTo>
                      <a:pt x="287528" y="378108"/>
                      <a:pt x="283591" y="378489"/>
                      <a:pt x="280416" y="372393"/>
                    </a:cubicBezTo>
                    <a:cubicBezTo>
                      <a:pt x="277114" y="366424"/>
                      <a:pt x="172212" y="153699"/>
                      <a:pt x="172212" y="153699"/>
                    </a:cubicBezTo>
                    <a:cubicBezTo>
                      <a:pt x="172212" y="153699"/>
                      <a:pt x="169037" y="149762"/>
                      <a:pt x="174752" y="146333"/>
                    </a:cubicBezTo>
                    <a:close/>
                    <a:moveTo>
                      <a:pt x="528447" y="211357"/>
                    </a:moveTo>
                    <a:cubicBezTo>
                      <a:pt x="529209" y="216564"/>
                      <a:pt x="528447" y="221771"/>
                      <a:pt x="532892" y="221009"/>
                    </a:cubicBezTo>
                    <a:cubicBezTo>
                      <a:pt x="537337" y="220247"/>
                      <a:pt x="558927" y="216691"/>
                      <a:pt x="561848" y="219358"/>
                    </a:cubicBezTo>
                    <a:cubicBezTo>
                      <a:pt x="563753" y="221009"/>
                      <a:pt x="563372" y="223803"/>
                      <a:pt x="559943" y="223803"/>
                    </a:cubicBezTo>
                    <a:cubicBezTo>
                      <a:pt x="555244" y="223803"/>
                      <a:pt x="555625" y="235741"/>
                      <a:pt x="561594" y="240694"/>
                    </a:cubicBezTo>
                    <a:cubicBezTo>
                      <a:pt x="567563" y="245520"/>
                      <a:pt x="578612" y="240694"/>
                      <a:pt x="577596" y="245520"/>
                    </a:cubicBezTo>
                    <a:cubicBezTo>
                      <a:pt x="576580" y="250346"/>
                      <a:pt x="568706" y="249965"/>
                      <a:pt x="560705" y="248060"/>
                    </a:cubicBezTo>
                    <a:cubicBezTo>
                      <a:pt x="552958" y="246155"/>
                      <a:pt x="548640" y="244885"/>
                      <a:pt x="541528" y="246917"/>
                    </a:cubicBezTo>
                    <a:cubicBezTo>
                      <a:pt x="533019" y="249457"/>
                      <a:pt x="522224" y="242218"/>
                      <a:pt x="522224" y="242218"/>
                    </a:cubicBezTo>
                    <a:cubicBezTo>
                      <a:pt x="522224" y="242218"/>
                      <a:pt x="506603" y="232693"/>
                      <a:pt x="503428" y="223803"/>
                    </a:cubicBezTo>
                    <a:cubicBezTo>
                      <a:pt x="501142" y="217707"/>
                      <a:pt x="501142" y="209198"/>
                      <a:pt x="505841" y="202086"/>
                    </a:cubicBezTo>
                    <a:cubicBezTo>
                      <a:pt x="510540" y="194974"/>
                      <a:pt x="512699" y="194974"/>
                      <a:pt x="516763" y="197260"/>
                    </a:cubicBezTo>
                    <a:cubicBezTo>
                      <a:pt x="520700" y="199546"/>
                      <a:pt x="533654" y="201959"/>
                      <a:pt x="536575" y="198022"/>
                    </a:cubicBezTo>
                    <a:cubicBezTo>
                      <a:pt x="539496" y="194339"/>
                      <a:pt x="542544" y="186338"/>
                      <a:pt x="545465" y="189259"/>
                    </a:cubicBezTo>
                    <a:cubicBezTo>
                      <a:pt x="548386" y="192180"/>
                      <a:pt x="550799" y="200562"/>
                      <a:pt x="546227" y="203610"/>
                    </a:cubicBezTo>
                    <a:cubicBezTo>
                      <a:pt x="544195" y="204880"/>
                      <a:pt x="544322" y="204880"/>
                      <a:pt x="542671" y="204753"/>
                    </a:cubicBezTo>
                    <a:cubicBezTo>
                      <a:pt x="540385" y="204626"/>
                      <a:pt x="541528" y="202340"/>
                      <a:pt x="533908" y="204372"/>
                    </a:cubicBezTo>
                    <a:cubicBezTo>
                      <a:pt x="529971" y="205769"/>
                      <a:pt x="527558" y="206150"/>
                      <a:pt x="528447" y="211357"/>
                    </a:cubicBezTo>
                    <a:close/>
                    <a:moveTo>
                      <a:pt x="528447" y="181258"/>
                    </a:moveTo>
                    <a:cubicBezTo>
                      <a:pt x="527685" y="183163"/>
                      <a:pt x="525272" y="186973"/>
                      <a:pt x="516890" y="179988"/>
                    </a:cubicBezTo>
                    <a:cubicBezTo>
                      <a:pt x="515239" y="178718"/>
                      <a:pt x="515366" y="175924"/>
                      <a:pt x="512064" y="175670"/>
                    </a:cubicBezTo>
                    <a:cubicBezTo>
                      <a:pt x="502031" y="175289"/>
                      <a:pt x="497713" y="168939"/>
                      <a:pt x="498094" y="156747"/>
                    </a:cubicBezTo>
                    <a:cubicBezTo>
                      <a:pt x="498221" y="150651"/>
                      <a:pt x="502539" y="149381"/>
                      <a:pt x="503428" y="153445"/>
                    </a:cubicBezTo>
                    <a:cubicBezTo>
                      <a:pt x="504571" y="157509"/>
                      <a:pt x="510667" y="165891"/>
                      <a:pt x="517017" y="167415"/>
                    </a:cubicBezTo>
                    <a:cubicBezTo>
                      <a:pt x="523367" y="168939"/>
                      <a:pt x="529082" y="170336"/>
                      <a:pt x="528701" y="175162"/>
                    </a:cubicBezTo>
                    <a:cubicBezTo>
                      <a:pt x="528447" y="179734"/>
                      <a:pt x="529209" y="179226"/>
                      <a:pt x="528447" y="181258"/>
                    </a:cubicBezTo>
                    <a:close/>
                    <a:moveTo>
                      <a:pt x="462661" y="321847"/>
                    </a:moveTo>
                    <a:cubicBezTo>
                      <a:pt x="459867" y="326165"/>
                      <a:pt x="455422" y="329213"/>
                      <a:pt x="448691" y="328324"/>
                    </a:cubicBezTo>
                    <a:cubicBezTo>
                      <a:pt x="434721" y="326292"/>
                      <a:pt x="425323" y="328324"/>
                      <a:pt x="415290" y="331626"/>
                    </a:cubicBezTo>
                    <a:cubicBezTo>
                      <a:pt x="409575" y="333531"/>
                      <a:pt x="396875" y="334547"/>
                      <a:pt x="393954" y="333658"/>
                    </a:cubicBezTo>
                    <a:cubicBezTo>
                      <a:pt x="391033" y="332769"/>
                      <a:pt x="387858" y="330483"/>
                      <a:pt x="389001" y="324387"/>
                    </a:cubicBezTo>
                    <a:cubicBezTo>
                      <a:pt x="390271" y="317275"/>
                      <a:pt x="394716" y="299749"/>
                      <a:pt x="414020" y="295177"/>
                    </a:cubicBezTo>
                    <a:cubicBezTo>
                      <a:pt x="433324" y="290732"/>
                      <a:pt x="447040" y="295177"/>
                      <a:pt x="455041" y="302289"/>
                    </a:cubicBezTo>
                    <a:cubicBezTo>
                      <a:pt x="463296" y="309528"/>
                      <a:pt x="466598" y="315878"/>
                      <a:pt x="462661" y="321847"/>
                    </a:cubicBezTo>
                    <a:close/>
                    <a:moveTo>
                      <a:pt x="147447" y="190529"/>
                    </a:moveTo>
                    <a:cubicBezTo>
                      <a:pt x="159131" y="190529"/>
                      <a:pt x="175133" y="190021"/>
                      <a:pt x="175133" y="190021"/>
                    </a:cubicBezTo>
                    <a:cubicBezTo>
                      <a:pt x="175133" y="190021"/>
                      <a:pt x="179578" y="189513"/>
                      <a:pt x="182245" y="194720"/>
                    </a:cubicBezTo>
                    <a:cubicBezTo>
                      <a:pt x="184658" y="199927"/>
                      <a:pt x="276225" y="383950"/>
                      <a:pt x="276225" y="383950"/>
                    </a:cubicBezTo>
                    <a:cubicBezTo>
                      <a:pt x="279019" y="390046"/>
                      <a:pt x="282194" y="388903"/>
                      <a:pt x="286258" y="387506"/>
                    </a:cubicBezTo>
                    <a:cubicBezTo>
                      <a:pt x="290195" y="385982"/>
                      <a:pt x="294005" y="388395"/>
                      <a:pt x="294005" y="388395"/>
                    </a:cubicBezTo>
                    <a:cubicBezTo>
                      <a:pt x="294005" y="388395"/>
                      <a:pt x="297561" y="390681"/>
                      <a:pt x="302895" y="394872"/>
                    </a:cubicBezTo>
                    <a:cubicBezTo>
                      <a:pt x="308864" y="399317"/>
                      <a:pt x="300482" y="403381"/>
                      <a:pt x="300482" y="403381"/>
                    </a:cubicBezTo>
                    <a:lnTo>
                      <a:pt x="263906" y="414938"/>
                    </a:lnTo>
                    <a:cubicBezTo>
                      <a:pt x="263906" y="414938"/>
                      <a:pt x="258699" y="416970"/>
                      <a:pt x="255778" y="410620"/>
                    </a:cubicBezTo>
                    <a:cubicBezTo>
                      <a:pt x="252857" y="404524"/>
                      <a:pt x="145923" y="196498"/>
                      <a:pt x="145923" y="196498"/>
                    </a:cubicBezTo>
                    <a:cubicBezTo>
                      <a:pt x="145923" y="196498"/>
                      <a:pt x="141478" y="190529"/>
                      <a:pt x="147447" y="190529"/>
                    </a:cubicBezTo>
                    <a:close/>
                    <a:moveTo>
                      <a:pt x="271272" y="458880"/>
                    </a:moveTo>
                    <a:cubicBezTo>
                      <a:pt x="271272" y="458880"/>
                      <a:pt x="266573" y="458753"/>
                      <a:pt x="266827" y="461674"/>
                    </a:cubicBezTo>
                    <a:cubicBezTo>
                      <a:pt x="266954" y="464595"/>
                      <a:pt x="267716" y="467389"/>
                      <a:pt x="267716" y="467389"/>
                    </a:cubicBezTo>
                    <a:cubicBezTo>
                      <a:pt x="267716" y="467389"/>
                      <a:pt x="265430" y="470310"/>
                      <a:pt x="263271" y="466627"/>
                    </a:cubicBezTo>
                    <a:cubicBezTo>
                      <a:pt x="260985" y="462944"/>
                      <a:pt x="250063" y="439576"/>
                      <a:pt x="250063" y="439576"/>
                    </a:cubicBezTo>
                    <a:cubicBezTo>
                      <a:pt x="250063" y="439576"/>
                      <a:pt x="248031" y="435639"/>
                      <a:pt x="244094" y="437290"/>
                    </a:cubicBezTo>
                    <a:cubicBezTo>
                      <a:pt x="240157" y="438941"/>
                      <a:pt x="238125" y="440084"/>
                      <a:pt x="240157" y="444402"/>
                    </a:cubicBezTo>
                    <a:cubicBezTo>
                      <a:pt x="242189" y="448720"/>
                      <a:pt x="251460" y="465992"/>
                      <a:pt x="251460" y="465992"/>
                    </a:cubicBezTo>
                    <a:cubicBezTo>
                      <a:pt x="251460" y="465992"/>
                      <a:pt x="255016" y="471199"/>
                      <a:pt x="250571" y="473358"/>
                    </a:cubicBezTo>
                    <a:cubicBezTo>
                      <a:pt x="241300" y="478184"/>
                      <a:pt x="238379" y="468913"/>
                      <a:pt x="234950" y="463833"/>
                    </a:cubicBezTo>
                    <a:cubicBezTo>
                      <a:pt x="231394" y="458880"/>
                      <a:pt x="113030" y="257585"/>
                      <a:pt x="113030" y="257585"/>
                    </a:cubicBezTo>
                    <a:cubicBezTo>
                      <a:pt x="113030" y="257585"/>
                      <a:pt x="107315" y="250854"/>
                      <a:pt x="113919" y="247171"/>
                    </a:cubicBezTo>
                    <a:cubicBezTo>
                      <a:pt x="120777" y="243488"/>
                      <a:pt x="142875" y="229391"/>
                      <a:pt x="142875" y="229391"/>
                    </a:cubicBezTo>
                    <a:cubicBezTo>
                      <a:pt x="142875" y="229391"/>
                      <a:pt x="148209" y="224946"/>
                      <a:pt x="153289" y="234344"/>
                    </a:cubicBezTo>
                    <a:cubicBezTo>
                      <a:pt x="158369" y="243742"/>
                      <a:pt x="251079" y="423701"/>
                      <a:pt x="251079" y="423701"/>
                    </a:cubicBezTo>
                    <a:cubicBezTo>
                      <a:pt x="251079" y="423701"/>
                      <a:pt x="252349" y="429035"/>
                      <a:pt x="260350" y="426622"/>
                    </a:cubicBezTo>
                    <a:cubicBezTo>
                      <a:pt x="268351" y="424209"/>
                      <a:pt x="314706" y="408842"/>
                      <a:pt x="314706" y="408842"/>
                    </a:cubicBezTo>
                    <a:cubicBezTo>
                      <a:pt x="314706" y="408842"/>
                      <a:pt x="320294" y="410112"/>
                      <a:pt x="323596" y="409604"/>
                    </a:cubicBezTo>
                    <a:cubicBezTo>
                      <a:pt x="323596" y="409604"/>
                      <a:pt x="325501" y="422050"/>
                      <a:pt x="330073" y="422812"/>
                    </a:cubicBezTo>
                    <a:cubicBezTo>
                      <a:pt x="334899" y="423574"/>
                      <a:pt x="347091" y="419256"/>
                      <a:pt x="347853" y="422050"/>
                    </a:cubicBezTo>
                    <a:cubicBezTo>
                      <a:pt x="348615" y="424844"/>
                      <a:pt x="348615" y="438814"/>
                      <a:pt x="348615" y="438814"/>
                    </a:cubicBezTo>
                    <a:cubicBezTo>
                      <a:pt x="348615" y="438814"/>
                      <a:pt x="348742" y="444529"/>
                      <a:pt x="343662" y="445926"/>
                    </a:cubicBezTo>
                    <a:cubicBezTo>
                      <a:pt x="338455" y="447196"/>
                      <a:pt x="327279" y="453038"/>
                      <a:pt x="323596" y="455705"/>
                    </a:cubicBezTo>
                    <a:cubicBezTo>
                      <a:pt x="319913" y="458499"/>
                      <a:pt x="312801" y="459388"/>
                      <a:pt x="310261" y="457737"/>
                    </a:cubicBezTo>
                    <a:cubicBezTo>
                      <a:pt x="307467" y="456086"/>
                      <a:pt x="303022" y="457229"/>
                      <a:pt x="302260" y="451641"/>
                    </a:cubicBezTo>
                    <a:cubicBezTo>
                      <a:pt x="301498" y="445926"/>
                      <a:pt x="296672" y="436782"/>
                      <a:pt x="288290" y="439068"/>
                    </a:cubicBezTo>
                    <a:cubicBezTo>
                      <a:pt x="279781" y="441354"/>
                      <a:pt x="276733" y="441989"/>
                      <a:pt x="276733" y="441989"/>
                    </a:cubicBezTo>
                    <a:cubicBezTo>
                      <a:pt x="276733" y="441989"/>
                      <a:pt x="273558" y="443259"/>
                      <a:pt x="271780" y="439703"/>
                    </a:cubicBezTo>
                    <a:cubicBezTo>
                      <a:pt x="270129" y="436147"/>
                      <a:pt x="275463" y="433988"/>
                      <a:pt x="279908" y="433226"/>
                    </a:cubicBezTo>
                    <a:cubicBezTo>
                      <a:pt x="284353" y="432464"/>
                      <a:pt x="288798" y="431956"/>
                      <a:pt x="288036" y="427638"/>
                    </a:cubicBezTo>
                    <a:cubicBezTo>
                      <a:pt x="287274" y="423320"/>
                      <a:pt x="285496" y="422431"/>
                      <a:pt x="282829" y="422939"/>
                    </a:cubicBezTo>
                    <a:cubicBezTo>
                      <a:pt x="282829" y="422939"/>
                      <a:pt x="273939" y="424971"/>
                      <a:pt x="268859" y="427384"/>
                    </a:cubicBezTo>
                    <a:cubicBezTo>
                      <a:pt x="263906" y="429797"/>
                      <a:pt x="256921" y="435131"/>
                      <a:pt x="259969" y="444783"/>
                    </a:cubicBezTo>
                    <a:cubicBezTo>
                      <a:pt x="263017" y="454435"/>
                      <a:pt x="271907" y="452403"/>
                      <a:pt x="274955" y="451514"/>
                    </a:cubicBezTo>
                    <a:cubicBezTo>
                      <a:pt x="277876" y="450625"/>
                      <a:pt x="285877" y="448593"/>
                      <a:pt x="288163" y="450371"/>
                    </a:cubicBezTo>
                    <a:cubicBezTo>
                      <a:pt x="290449" y="452403"/>
                      <a:pt x="289687" y="455705"/>
                      <a:pt x="285242" y="457102"/>
                    </a:cubicBezTo>
                    <a:cubicBezTo>
                      <a:pt x="280924" y="458245"/>
                      <a:pt x="271272" y="458880"/>
                      <a:pt x="271272" y="458880"/>
                    </a:cubicBezTo>
                    <a:close/>
                    <a:moveTo>
                      <a:pt x="314960" y="495964"/>
                    </a:moveTo>
                    <a:cubicBezTo>
                      <a:pt x="313436" y="498758"/>
                      <a:pt x="312166" y="502441"/>
                      <a:pt x="308864" y="500790"/>
                    </a:cubicBezTo>
                    <a:cubicBezTo>
                      <a:pt x="305308" y="499139"/>
                      <a:pt x="310896" y="495075"/>
                      <a:pt x="310896" y="495075"/>
                    </a:cubicBezTo>
                    <a:cubicBezTo>
                      <a:pt x="310896" y="495075"/>
                      <a:pt x="310388" y="492154"/>
                      <a:pt x="308610" y="492789"/>
                    </a:cubicBezTo>
                    <a:cubicBezTo>
                      <a:pt x="306832" y="493424"/>
                      <a:pt x="306197" y="497996"/>
                      <a:pt x="301498" y="494440"/>
                    </a:cubicBezTo>
                    <a:cubicBezTo>
                      <a:pt x="299593" y="492916"/>
                      <a:pt x="302006" y="492027"/>
                      <a:pt x="304673" y="488852"/>
                    </a:cubicBezTo>
                    <a:cubicBezTo>
                      <a:pt x="307467" y="485931"/>
                      <a:pt x="303911" y="483518"/>
                      <a:pt x="302260" y="484915"/>
                    </a:cubicBezTo>
                    <a:cubicBezTo>
                      <a:pt x="297561" y="488979"/>
                      <a:pt x="292481" y="484534"/>
                      <a:pt x="297053" y="481740"/>
                    </a:cubicBezTo>
                    <a:cubicBezTo>
                      <a:pt x="300990" y="479327"/>
                      <a:pt x="304419" y="475771"/>
                      <a:pt x="297561" y="476406"/>
                    </a:cubicBezTo>
                    <a:cubicBezTo>
                      <a:pt x="292862" y="476533"/>
                      <a:pt x="290322" y="477930"/>
                      <a:pt x="288036" y="471707"/>
                    </a:cubicBezTo>
                    <a:cubicBezTo>
                      <a:pt x="285750" y="465611"/>
                      <a:pt x="298958" y="467389"/>
                      <a:pt x="303657" y="466500"/>
                    </a:cubicBezTo>
                    <a:cubicBezTo>
                      <a:pt x="308356" y="465611"/>
                      <a:pt x="312928" y="466500"/>
                      <a:pt x="312547" y="469675"/>
                    </a:cubicBezTo>
                    <a:cubicBezTo>
                      <a:pt x="312420" y="472850"/>
                      <a:pt x="306832" y="478438"/>
                      <a:pt x="314960" y="476787"/>
                    </a:cubicBezTo>
                    <a:cubicBezTo>
                      <a:pt x="323088" y="475136"/>
                      <a:pt x="340233" y="462182"/>
                      <a:pt x="348996" y="463071"/>
                    </a:cubicBezTo>
                    <a:cubicBezTo>
                      <a:pt x="348996" y="463071"/>
                      <a:pt x="354203" y="463198"/>
                      <a:pt x="354584" y="465484"/>
                    </a:cubicBezTo>
                    <a:cubicBezTo>
                      <a:pt x="354711" y="467770"/>
                      <a:pt x="354711" y="473612"/>
                      <a:pt x="360553" y="471961"/>
                    </a:cubicBezTo>
                    <a:cubicBezTo>
                      <a:pt x="366268" y="470310"/>
                      <a:pt x="369824" y="469040"/>
                      <a:pt x="368935" y="461801"/>
                    </a:cubicBezTo>
                    <a:cubicBezTo>
                      <a:pt x="368173" y="454562"/>
                      <a:pt x="366395" y="433226"/>
                      <a:pt x="367665" y="420018"/>
                    </a:cubicBezTo>
                    <a:cubicBezTo>
                      <a:pt x="367665" y="420018"/>
                      <a:pt x="367157" y="414811"/>
                      <a:pt x="370840" y="412652"/>
                    </a:cubicBezTo>
                    <a:cubicBezTo>
                      <a:pt x="374523" y="410366"/>
                      <a:pt x="380492" y="409858"/>
                      <a:pt x="380492" y="409858"/>
                    </a:cubicBezTo>
                    <a:cubicBezTo>
                      <a:pt x="380492" y="409858"/>
                      <a:pt x="385699" y="407064"/>
                      <a:pt x="386207" y="414176"/>
                    </a:cubicBezTo>
                    <a:cubicBezTo>
                      <a:pt x="386715" y="421288"/>
                      <a:pt x="393827" y="445037"/>
                      <a:pt x="397891" y="451514"/>
                    </a:cubicBezTo>
                    <a:cubicBezTo>
                      <a:pt x="402209" y="457991"/>
                      <a:pt x="399161" y="458245"/>
                      <a:pt x="396621" y="460023"/>
                    </a:cubicBezTo>
                    <a:cubicBezTo>
                      <a:pt x="394208" y="461674"/>
                      <a:pt x="362458" y="476533"/>
                      <a:pt x="357759" y="482502"/>
                    </a:cubicBezTo>
                    <a:cubicBezTo>
                      <a:pt x="353060" y="488471"/>
                      <a:pt x="333375" y="505743"/>
                      <a:pt x="324485" y="499774"/>
                    </a:cubicBezTo>
                    <a:cubicBezTo>
                      <a:pt x="319786" y="495837"/>
                      <a:pt x="316357" y="493170"/>
                      <a:pt x="314960" y="495964"/>
                    </a:cubicBezTo>
                    <a:close/>
                    <a:moveTo>
                      <a:pt x="391795" y="626520"/>
                    </a:moveTo>
                    <a:cubicBezTo>
                      <a:pt x="391795" y="630076"/>
                      <a:pt x="388112" y="630457"/>
                      <a:pt x="386207" y="627409"/>
                    </a:cubicBezTo>
                    <a:cubicBezTo>
                      <a:pt x="385064" y="625504"/>
                      <a:pt x="383921" y="623726"/>
                      <a:pt x="383286" y="622075"/>
                    </a:cubicBezTo>
                    <a:cubicBezTo>
                      <a:pt x="382397" y="620424"/>
                      <a:pt x="382016" y="618138"/>
                      <a:pt x="385572" y="618138"/>
                    </a:cubicBezTo>
                    <a:cubicBezTo>
                      <a:pt x="387858" y="618138"/>
                      <a:pt x="387858" y="618138"/>
                      <a:pt x="388874" y="618138"/>
                    </a:cubicBezTo>
                    <a:cubicBezTo>
                      <a:pt x="392811" y="618138"/>
                      <a:pt x="392049" y="621440"/>
                      <a:pt x="392049" y="621440"/>
                    </a:cubicBezTo>
                    <a:cubicBezTo>
                      <a:pt x="392049" y="621440"/>
                      <a:pt x="391795" y="625377"/>
                      <a:pt x="391795" y="626520"/>
                    </a:cubicBezTo>
                    <a:close/>
                    <a:moveTo>
                      <a:pt x="392176" y="604041"/>
                    </a:moveTo>
                    <a:cubicBezTo>
                      <a:pt x="392176" y="606327"/>
                      <a:pt x="390144" y="606835"/>
                      <a:pt x="388874" y="606835"/>
                    </a:cubicBezTo>
                    <a:lnTo>
                      <a:pt x="382905" y="606835"/>
                    </a:lnTo>
                    <a:cubicBezTo>
                      <a:pt x="381254" y="606835"/>
                      <a:pt x="378968" y="606708"/>
                      <a:pt x="378206" y="604295"/>
                    </a:cubicBezTo>
                    <a:cubicBezTo>
                      <a:pt x="377444" y="602390"/>
                      <a:pt x="377444" y="600612"/>
                      <a:pt x="377063" y="598961"/>
                    </a:cubicBezTo>
                    <a:cubicBezTo>
                      <a:pt x="376555" y="596548"/>
                      <a:pt x="377825" y="595278"/>
                      <a:pt x="379984" y="595278"/>
                    </a:cubicBezTo>
                    <a:cubicBezTo>
                      <a:pt x="382143" y="595278"/>
                      <a:pt x="385318" y="595278"/>
                      <a:pt x="388112" y="595278"/>
                    </a:cubicBezTo>
                    <a:cubicBezTo>
                      <a:pt x="390906" y="595278"/>
                      <a:pt x="391795" y="596929"/>
                      <a:pt x="392049" y="598580"/>
                    </a:cubicBezTo>
                    <a:cubicBezTo>
                      <a:pt x="392176" y="600358"/>
                      <a:pt x="391922" y="601755"/>
                      <a:pt x="392176" y="604041"/>
                    </a:cubicBezTo>
                    <a:close/>
                    <a:moveTo>
                      <a:pt x="377444" y="580419"/>
                    </a:moveTo>
                    <a:cubicBezTo>
                      <a:pt x="378333" y="577625"/>
                      <a:pt x="381508" y="575720"/>
                      <a:pt x="384683" y="575974"/>
                    </a:cubicBezTo>
                    <a:cubicBezTo>
                      <a:pt x="387604" y="575974"/>
                      <a:pt x="390779" y="577625"/>
                      <a:pt x="391922" y="580419"/>
                    </a:cubicBezTo>
                    <a:cubicBezTo>
                      <a:pt x="392430" y="582070"/>
                      <a:pt x="392049" y="583975"/>
                      <a:pt x="389509" y="583975"/>
                    </a:cubicBezTo>
                    <a:lnTo>
                      <a:pt x="379857" y="583975"/>
                    </a:lnTo>
                    <a:cubicBezTo>
                      <a:pt x="377317" y="583975"/>
                      <a:pt x="376936" y="582070"/>
                      <a:pt x="377444" y="580419"/>
                    </a:cubicBezTo>
                    <a:close/>
                    <a:moveTo>
                      <a:pt x="428117" y="515141"/>
                    </a:moveTo>
                    <a:cubicBezTo>
                      <a:pt x="423164" y="518824"/>
                      <a:pt x="411353" y="520348"/>
                      <a:pt x="409702" y="526698"/>
                    </a:cubicBezTo>
                    <a:cubicBezTo>
                      <a:pt x="408051" y="533048"/>
                      <a:pt x="405384" y="540033"/>
                      <a:pt x="401320" y="538890"/>
                    </a:cubicBezTo>
                    <a:cubicBezTo>
                      <a:pt x="397002" y="537620"/>
                      <a:pt x="400812" y="533683"/>
                      <a:pt x="399288" y="533175"/>
                    </a:cubicBezTo>
                    <a:cubicBezTo>
                      <a:pt x="397764" y="532667"/>
                      <a:pt x="395351" y="532413"/>
                      <a:pt x="393319" y="536096"/>
                    </a:cubicBezTo>
                    <a:cubicBezTo>
                      <a:pt x="391287" y="539779"/>
                      <a:pt x="386207" y="540795"/>
                      <a:pt x="384810" y="538890"/>
                    </a:cubicBezTo>
                    <a:cubicBezTo>
                      <a:pt x="383667" y="537366"/>
                      <a:pt x="385699" y="532921"/>
                      <a:pt x="383921" y="532540"/>
                    </a:cubicBezTo>
                    <a:cubicBezTo>
                      <a:pt x="381889" y="532413"/>
                      <a:pt x="380238" y="532667"/>
                      <a:pt x="378206" y="535842"/>
                    </a:cubicBezTo>
                    <a:cubicBezTo>
                      <a:pt x="376174" y="538763"/>
                      <a:pt x="371348" y="540287"/>
                      <a:pt x="370459" y="536604"/>
                    </a:cubicBezTo>
                    <a:cubicBezTo>
                      <a:pt x="369697" y="532921"/>
                      <a:pt x="374015" y="529873"/>
                      <a:pt x="370332" y="529365"/>
                    </a:cubicBezTo>
                    <a:cubicBezTo>
                      <a:pt x="366649" y="528857"/>
                      <a:pt x="363474" y="531778"/>
                      <a:pt x="360680" y="534953"/>
                    </a:cubicBezTo>
                    <a:cubicBezTo>
                      <a:pt x="355727" y="540160"/>
                      <a:pt x="346075" y="537874"/>
                      <a:pt x="349504" y="532540"/>
                    </a:cubicBezTo>
                    <a:cubicBezTo>
                      <a:pt x="353060" y="526952"/>
                      <a:pt x="359918" y="524793"/>
                      <a:pt x="358648" y="522126"/>
                    </a:cubicBezTo>
                    <a:cubicBezTo>
                      <a:pt x="357378" y="519332"/>
                      <a:pt x="351282" y="521237"/>
                      <a:pt x="344043" y="524031"/>
                    </a:cubicBezTo>
                    <a:cubicBezTo>
                      <a:pt x="336804" y="526825"/>
                      <a:pt x="332867" y="526063"/>
                      <a:pt x="329946" y="524031"/>
                    </a:cubicBezTo>
                    <a:cubicBezTo>
                      <a:pt x="327025" y="521999"/>
                      <a:pt x="325120" y="518062"/>
                      <a:pt x="330073" y="515903"/>
                    </a:cubicBezTo>
                    <a:cubicBezTo>
                      <a:pt x="335026" y="513617"/>
                      <a:pt x="355727" y="506759"/>
                      <a:pt x="365887" y="497742"/>
                    </a:cubicBezTo>
                    <a:cubicBezTo>
                      <a:pt x="376047" y="488471"/>
                      <a:pt x="396494" y="480343"/>
                      <a:pt x="399542" y="478438"/>
                    </a:cubicBezTo>
                    <a:cubicBezTo>
                      <a:pt x="402463" y="476787"/>
                      <a:pt x="410718" y="471199"/>
                      <a:pt x="411734" y="476152"/>
                    </a:cubicBezTo>
                    <a:cubicBezTo>
                      <a:pt x="412623" y="481105"/>
                      <a:pt x="413639" y="493932"/>
                      <a:pt x="417703" y="499520"/>
                    </a:cubicBezTo>
                    <a:cubicBezTo>
                      <a:pt x="422021" y="504854"/>
                      <a:pt x="427863" y="509172"/>
                      <a:pt x="427863" y="509172"/>
                    </a:cubicBezTo>
                    <a:cubicBezTo>
                      <a:pt x="427863" y="509172"/>
                      <a:pt x="433197" y="511331"/>
                      <a:pt x="428117" y="515141"/>
                    </a:cubicBezTo>
                    <a:close/>
                    <a:moveTo>
                      <a:pt x="676910" y="533302"/>
                    </a:moveTo>
                    <a:cubicBezTo>
                      <a:pt x="677672" y="534191"/>
                      <a:pt x="678053" y="535207"/>
                      <a:pt x="677672" y="536223"/>
                    </a:cubicBezTo>
                    <a:cubicBezTo>
                      <a:pt x="677545" y="536985"/>
                      <a:pt x="676021" y="539144"/>
                      <a:pt x="675259" y="539906"/>
                    </a:cubicBezTo>
                    <a:cubicBezTo>
                      <a:pt x="674116" y="541049"/>
                      <a:pt x="672338" y="541557"/>
                      <a:pt x="670433" y="540414"/>
                    </a:cubicBezTo>
                    <a:cubicBezTo>
                      <a:pt x="666877" y="538509"/>
                      <a:pt x="610489" y="509934"/>
                      <a:pt x="610489" y="509934"/>
                    </a:cubicBezTo>
                    <a:cubicBezTo>
                      <a:pt x="603377" y="506759"/>
                      <a:pt x="606933" y="504219"/>
                      <a:pt x="609346" y="502187"/>
                    </a:cubicBezTo>
                    <a:lnTo>
                      <a:pt x="609346" y="502187"/>
                    </a:lnTo>
                    <a:cubicBezTo>
                      <a:pt x="614934" y="497742"/>
                      <a:pt x="624205" y="489995"/>
                      <a:pt x="628523" y="486058"/>
                    </a:cubicBezTo>
                    <a:cubicBezTo>
                      <a:pt x="630428" y="484407"/>
                      <a:pt x="632460" y="485296"/>
                      <a:pt x="633857" y="486820"/>
                    </a:cubicBezTo>
                    <a:cubicBezTo>
                      <a:pt x="635762" y="488598"/>
                      <a:pt x="674751" y="530635"/>
                      <a:pt x="676910" y="533302"/>
                    </a:cubicBezTo>
                    <a:close/>
                    <a:moveTo>
                      <a:pt x="695579" y="353978"/>
                    </a:moveTo>
                    <a:cubicBezTo>
                      <a:pt x="690626" y="372012"/>
                      <a:pt x="681990" y="378108"/>
                      <a:pt x="677037" y="387252"/>
                    </a:cubicBezTo>
                    <a:cubicBezTo>
                      <a:pt x="673100" y="394364"/>
                      <a:pt x="670306" y="413668"/>
                      <a:pt x="646938" y="436782"/>
                    </a:cubicBezTo>
                    <a:cubicBezTo>
                      <a:pt x="630428" y="453292"/>
                      <a:pt x="601218" y="463833"/>
                      <a:pt x="594995" y="467008"/>
                    </a:cubicBezTo>
                    <a:cubicBezTo>
                      <a:pt x="586867" y="471072"/>
                      <a:pt x="584200" y="476660"/>
                      <a:pt x="582422" y="480597"/>
                    </a:cubicBezTo>
                    <a:cubicBezTo>
                      <a:pt x="577977" y="489487"/>
                      <a:pt x="562356" y="502187"/>
                      <a:pt x="545719" y="510823"/>
                    </a:cubicBezTo>
                    <a:cubicBezTo>
                      <a:pt x="528955" y="519586"/>
                      <a:pt x="511683" y="522507"/>
                      <a:pt x="508381" y="516919"/>
                    </a:cubicBezTo>
                    <a:cubicBezTo>
                      <a:pt x="505079" y="511204"/>
                      <a:pt x="513080" y="505362"/>
                      <a:pt x="513080" y="505362"/>
                    </a:cubicBezTo>
                    <a:cubicBezTo>
                      <a:pt x="513080" y="505362"/>
                      <a:pt x="515874" y="503076"/>
                      <a:pt x="514604" y="501425"/>
                    </a:cubicBezTo>
                    <a:cubicBezTo>
                      <a:pt x="513334" y="499774"/>
                      <a:pt x="498983" y="503965"/>
                      <a:pt x="494411" y="504727"/>
                    </a:cubicBezTo>
                    <a:cubicBezTo>
                      <a:pt x="489966" y="505489"/>
                      <a:pt x="444627" y="510061"/>
                      <a:pt x="436880" y="488979"/>
                    </a:cubicBezTo>
                    <a:cubicBezTo>
                      <a:pt x="429133" y="467770"/>
                      <a:pt x="436372" y="470945"/>
                      <a:pt x="427101" y="462817"/>
                    </a:cubicBezTo>
                    <a:cubicBezTo>
                      <a:pt x="417830" y="454689"/>
                      <a:pt x="410083" y="435131"/>
                      <a:pt x="407797" y="419002"/>
                    </a:cubicBezTo>
                    <a:cubicBezTo>
                      <a:pt x="405511" y="402873"/>
                      <a:pt x="412115" y="406048"/>
                      <a:pt x="415163" y="407064"/>
                    </a:cubicBezTo>
                    <a:cubicBezTo>
                      <a:pt x="418338" y="407953"/>
                      <a:pt x="450469" y="413414"/>
                      <a:pt x="466217" y="406937"/>
                    </a:cubicBezTo>
                    <a:cubicBezTo>
                      <a:pt x="479171" y="401603"/>
                      <a:pt x="479044" y="404524"/>
                      <a:pt x="479044" y="411763"/>
                    </a:cubicBezTo>
                    <a:cubicBezTo>
                      <a:pt x="479044" y="417478"/>
                      <a:pt x="477774" y="422939"/>
                      <a:pt x="481584" y="428146"/>
                    </a:cubicBezTo>
                    <a:cubicBezTo>
                      <a:pt x="485267" y="433353"/>
                      <a:pt x="491998" y="427257"/>
                      <a:pt x="494157" y="418875"/>
                    </a:cubicBezTo>
                    <a:cubicBezTo>
                      <a:pt x="496443" y="410747"/>
                      <a:pt x="506349" y="398682"/>
                      <a:pt x="509905" y="398301"/>
                    </a:cubicBezTo>
                    <a:cubicBezTo>
                      <a:pt x="513207" y="397793"/>
                      <a:pt x="515620" y="398809"/>
                      <a:pt x="517144" y="399952"/>
                    </a:cubicBezTo>
                    <a:cubicBezTo>
                      <a:pt x="518668" y="401222"/>
                      <a:pt x="521589" y="402365"/>
                      <a:pt x="525272" y="395888"/>
                    </a:cubicBezTo>
                    <a:cubicBezTo>
                      <a:pt x="528955" y="389411"/>
                      <a:pt x="528828" y="388141"/>
                      <a:pt x="526542" y="383950"/>
                    </a:cubicBezTo>
                    <a:cubicBezTo>
                      <a:pt x="524256" y="379632"/>
                      <a:pt x="527304" y="378235"/>
                      <a:pt x="531495" y="376203"/>
                    </a:cubicBezTo>
                    <a:cubicBezTo>
                      <a:pt x="535813" y="374171"/>
                      <a:pt x="536702" y="372139"/>
                      <a:pt x="537972" y="368837"/>
                    </a:cubicBezTo>
                    <a:cubicBezTo>
                      <a:pt x="539242" y="365281"/>
                      <a:pt x="542671" y="363630"/>
                      <a:pt x="547243" y="365535"/>
                    </a:cubicBezTo>
                    <a:cubicBezTo>
                      <a:pt x="551688" y="367567"/>
                      <a:pt x="556133" y="370488"/>
                      <a:pt x="558927" y="365662"/>
                    </a:cubicBezTo>
                    <a:cubicBezTo>
                      <a:pt x="561721" y="360836"/>
                      <a:pt x="559816" y="357661"/>
                      <a:pt x="554482" y="351565"/>
                    </a:cubicBezTo>
                    <a:cubicBezTo>
                      <a:pt x="548894" y="345469"/>
                      <a:pt x="548386" y="341786"/>
                      <a:pt x="548005" y="339373"/>
                    </a:cubicBezTo>
                    <a:cubicBezTo>
                      <a:pt x="547878" y="337341"/>
                      <a:pt x="545719" y="336071"/>
                      <a:pt x="541909" y="334547"/>
                    </a:cubicBezTo>
                    <a:cubicBezTo>
                      <a:pt x="537210" y="332642"/>
                      <a:pt x="531876" y="335055"/>
                      <a:pt x="528955" y="338103"/>
                    </a:cubicBezTo>
                    <a:cubicBezTo>
                      <a:pt x="526034" y="341024"/>
                      <a:pt x="526669" y="346612"/>
                      <a:pt x="526034" y="350549"/>
                    </a:cubicBezTo>
                    <a:cubicBezTo>
                      <a:pt x="525399" y="354486"/>
                      <a:pt x="511937" y="371885"/>
                      <a:pt x="494411" y="376203"/>
                    </a:cubicBezTo>
                    <a:cubicBezTo>
                      <a:pt x="484251" y="378743"/>
                      <a:pt x="485521" y="380648"/>
                      <a:pt x="482473" y="382934"/>
                    </a:cubicBezTo>
                    <a:cubicBezTo>
                      <a:pt x="479552" y="385220"/>
                      <a:pt x="478536" y="385855"/>
                      <a:pt x="476504" y="381283"/>
                    </a:cubicBezTo>
                    <a:cubicBezTo>
                      <a:pt x="474472" y="376584"/>
                      <a:pt x="464566" y="383315"/>
                      <a:pt x="462788" y="385728"/>
                    </a:cubicBezTo>
                    <a:cubicBezTo>
                      <a:pt x="461137" y="388141"/>
                      <a:pt x="461137" y="391316"/>
                      <a:pt x="452755" y="392967"/>
                    </a:cubicBezTo>
                    <a:cubicBezTo>
                      <a:pt x="444627" y="394618"/>
                      <a:pt x="409702" y="391062"/>
                      <a:pt x="397764" y="382172"/>
                    </a:cubicBezTo>
                    <a:cubicBezTo>
                      <a:pt x="391287" y="377346"/>
                      <a:pt x="389382" y="373028"/>
                      <a:pt x="384556" y="375314"/>
                    </a:cubicBezTo>
                    <a:cubicBezTo>
                      <a:pt x="380619" y="376965"/>
                      <a:pt x="379222" y="382553"/>
                      <a:pt x="380873" y="386236"/>
                    </a:cubicBezTo>
                    <a:cubicBezTo>
                      <a:pt x="382524" y="389919"/>
                      <a:pt x="381762" y="392205"/>
                      <a:pt x="375158" y="392586"/>
                    </a:cubicBezTo>
                    <a:cubicBezTo>
                      <a:pt x="368427" y="392713"/>
                      <a:pt x="359918" y="387379"/>
                      <a:pt x="352552" y="392586"/>
                    </a:cubicBezTo>
                    <a:cubicBezTo>
                      <a:pt x="345186" y="397793"/>
                      <a:pt x="343662" y="401095"/>
                      <a:pt x="343408" y="403508"/>
                    </a:cubicBezTo>
                    <a:cubicBezTo>
                      <a:pt x="343281" y="405921"/>
                      <a:pt x="341376" y="409858"/>
                      <a:pt x="338201" y="407064"/>
                    </a:cubicBezTo>
                    <a:cubicBezTo>
                      <a:pt x="335026" y="404270"/>
                      <a:pt x="336169" y="398174"/>
                      <a:pt x="338074" y="394872"/>
                    </a:cubicBezTo>
                    <a:cubicBezTo>
                      <a:pt x="340106" y="391697"/>
                      <a:pt x="339217" y="387633"/>
                      <a:pt x="336169" y="388395"/>
                    </a:cubicBezTo>
                    <a:cubicBezTo>
                      <a:pt x="333248" y="389157"/>
                      <a:pt x="331470" y="393983"/>
                      <a:pt x="327406" y="395634"/>
                    </a:cubicBezTo>
                    <a:cubicBezTo>
                      <a:pt x="323469" y="397285"/>
                      <a:pt x="318135" y="396904"/>
                      <a:pt x="320675" y="392713"/>
                    </a:cubicBezTo>
                    <a:cubicBezTo>
                      <a:pt x="323088" y="388395"/>
                      <a:pt x="324612" y="381918"/>
                      <a:pt x="330454" y="378743"/>
                    </a:cubicBezTo>
                    <a:cubicBezTo>
                      <a:pt x="334518" y="376457"/>
                      <a:pt x="340106" y="377473"/>
                      <a:pt x="339344" y="373917"/>
                    </a:cubicBezTo>
                    <a:cubicBezTo>
                      <a:pt x="338582" y="370361"/>
                      <a:pt x="327279" y="369599"/>
                      <a:pt x="324485" y="373028"/>
                    </a:cubicBezTo>
                    <a:cubicBezTo>
                      <a:pt x="321691" y="376330"/>
                      <a:pt x="314960" y="384712"/>
                      <a:pt x="307721" y="382172"/>
                    </a:cubicBezTo>
                    <a:cubicBezTo>
                      <a:pt x="300482" y="379378"/>
                      <a:pt x="307848" y="377346"/>
                      <a:pt x="313055" y="372520"/>
                    </a:cubicBezTo>
                    <a:cubicBezTo>
                      <a:pt x="318262" y="367567"/>
                      <a:pt x="319151" y="360328"/>
                      <a:pt x="326390" y="360455"/>
                    </a:cubicBezTo>
                    <a:cubicBezTo>
                      <a:pt x="333629" y="360582"/>
                      <a:pt x="338582" y="357661"/>
                      <a:pt x="331724" y="351565"/>
                    </a:cubicBezTo>
                    <a:cubicBezTo>
                      <a:pt x="324993" y="345469"/>
                      <a:pt x="312801" y="341405"/>
                      <a:pt x="315595" y="338230"/>
                    </a:cubicBezTo>
                    <a:cubicBezTo>
                      <a:pt x="318389" y="335055"/>
                      <a:pt x="333248" y="339119"/>
                      <a:pt x="338963" y="345469"/>
                    </a:cubicBezTo>
                    <a:cubicBezTo>
                      <a:pt x="344551" y="351438"/>
                      <a:pt x="351536" y="360074"/>
                      <a:pt x="357886" y="356391"/>
                    </a:cubicBezTo>
                    <a:cubicBezTo>
                      <a:pt x="364363" y="352708"/>
                      <a:pt x="368046" y="351184"/>
                      <a:pt x="377063" y="350422"/>
                    </a:cubicBezTo>
                    <a:cubicBezTo>
                      <a:pt x="385953" y="349660"/>
                      <a:pt x="416433" y="346485"/>
                      <a:pt x="424815" y="344072"/>
                    </a:cubicBezTo>
                    <a:cubicBezTo>
                      <a:pt x="434467" y="341278"/>
                      <a:pt x="445262" y="342040"/>
                      <a:pt x="453263" y="343691"/>
                    </a:cubicBezTo>
                    <a:cubicBezTo>
                      <a:pt x="461264" y="345342"/>
                      <a:pt x="471424" y="341151"/>
                      <a:pt x="475869" y="333150"/>
                    </a:cubicBezTo>
                    <a:cubicBezTo>
                      <a:pt x="480314" y="325149"/>
                      <a:pt x="488823" y="318164"/>
                      <a:pt x="494411" y="314735"/>
                    </a:cubicBezTo>
                    <a:cubicBezTo>
                      <a:pt x="500126" y="311179"/>
                      <a:pt x="504825" y="298987"/>
                      <a:pt x="505714" y="295558"/>
                    </a:cubicBezTo>
                    <a:cubicBezTo>
                      <a:pt x="506603" y="292002"/>
                      <a:pt x="521462" y="259109"/>
                      <a:pt x="556895" y="265078"/>
                    </a:cubicBezTo>
                    <a:cubicBezTo>
                      <a:pt x="571754" y="267491"/>
                      <a:pt x="581279" y="252632"/>
                      <a:pt x="584200" y="247298"/>
                    </a:cubicBezTo>
                    <a:cubicBezTo>
                      <a:pt x="587121" y="242091"/>
                      <a:pt x="591566" y="242345"/>
                      <a:pt x="595757" y="240948"/>
                    </a:cubicBezTo>
                    <a:cubicBezTo>
                      <a:pt x="599694" y="239678"/>
                      <a:pt x="612775" y="234090"/>
                      <a:pt x="609854" y="212119"/>
                    </a:cubicBezTo>
                    <a:cubicBezTo>
                      <a:pt x="606933" y="190148"/>
                      <a:pt x="594868" y="188878"/>
                      <a:pt x="593344" y="190783"/>
                    </a:cubicBezTo>
                    <a:cubicBezTo>
                      <a:pt x="591820" y="192434"/>
                      <a:pt x="596138" y="201324"/>
                      <a:pt x="595757" y="205388"/>
                    </a:cubicBezTo>
                    <a:cubicBezTo>
                      <a:pt x="595376" y="208690"/>
                      <a:pt x="594614" y="219485"/>
                      <a:pt x="584962" y="219485"/>
                    </a:cubicBezTo>
                    <a:cubicBezTo>
                      <a:pt x="579628" y="219485"/>
                      <a:pt x="586486" y="212246"/>
                      <a:pt x="587502" y="209960"/>
                    </a:cubicBezTo>
                    <a:cubicBezTo>
                      <a:pt x="590042" y="204753"/>
                      <a:pt x="589407" y="198657"/>
                      <a:pt x="586740" y="198022"/>
                    </a:cubicBezTo>
                    <a:cubicBezTo>
                      <a:pt x="583946" y="197514"/>
                      <a:pt x="582041" y="208182"/>
                      <a:pt x="579882" y="208817"/>
                    </a:cubicBezTo>
                    <a:cubicBezTo>
                      <a:pt x="574929" y="210087"/>
                      <a:pt x="588645" y="195990"/>
                      <a:pt x="581152" y="189132"/>
                    </a:cubicBezTo>
                    <a:cubicBezTo>
                      <a:pt x="578231" y="186338"/>
                      <a:pt x="573405" y="207166"/>
                      <a:pt x="567182" y="202086"/>
                    </a:cubicBezTo>
                    <a:cubicBezTo>
                      <a:pt x="562483" y="198403"/>
                      <a:pt x="569468" y="197387"/>
                      <a:pt x="574548" y="191545"/>
                    </a:cubicBezTo>
                    <a:cubicBezTo>
                      <a:pt x="579755" y="185576"/>
                      <a:pt x="581914" y="171987"/>
                      <a:pt x="576199" y="161700"/>
                    </a:cubicBezTo>
                    <a:cubicBezTo>
                      <a:pt x="569087" y="149127"/>
                      <a:pt x="556387" y="145317"/>
                      <a:pt x="548894" y="144428"/>
                    </a:cubicBezTo>
                    <a:cubicBezTo>
                      <a:pt x="541528" y="143539"/>
                      <a:pt x="541147" y="146714"/>
                      <a:pt x="543941" y="148111"/>
                    </a:cubicBezTo>
                    <a:cubicBezTo>
                      <a:pt x="546735" y="149635"/>
                      <a:pt x="560959" y="155731"/>
                      <a:pt x="563499" y="167288"/>
                    </a:cubicBezTo>
                    <a:cubicBezTo>
                      <a:pt x="566674" y="182909"/>
                      <a:pt x="563118" y="189767"/>
                      <a:pt x="557784" y="184179"/>
                    </a:cubicBezTo>
                    <a:cubicBezTo>
                      <a:pt x="552577" y="178845"/>
                      <a:pt x="556641" y="173257"/>
                      <a:pt x="549656" y="170209"/>
                    </a:cubicBezTo>
                    <a:cubicBezTo>
                      <a:pt x="542417" y="167288"/>
                      <a:pt x="547116" y="159414"/>
                      <a:pt x="542544" y="157636"/>
                    </a:cubicBezTo>
                    <a:cubicBezTo>
                      <a:pt x="538099" y="155604"/>
                      <a:pt x="538099" y="154461"/>
                      <a:pt x="534035" y="148492"/>
                    </a:cubicBezTo>
                    <a:cubicBezTo>
                      <a:pt x="529971" y="142523"/>
                      <a:pt x="516763" y="144047"/>
                      <a:pt x="511937" y="137951"/>
                    </a:cubicBezTo>
                    <a:cubicBezTo>
                      <a:pt x="506984" y="131855"/>
                      <a:pt x="507619" y="121060"/>
                      <a:pt x="512318" y="112932"/>
                    </a:cubicBezTo>
                    <a:cubicBezTo>
                      <a:pt x="517017" y="104804"/>
                      <a:pt x="519938" y="98454"/>
                      <a:pt x="514604" y="99978"/>
                    </a:cubicBezTo>
                    <a:cubicBezTo>
                      <a:pt x="509016" y="101502"/>
                      <a:pt x="497840" y="118393"/>
                      <a:pt x="492379" y="121568"/>
                    </a:cubicBezTo>
                    <a:cubicBezTo>
                      <a:pt x="492379" y="121568"/>
                      <a:pt x="487045" y="124489"/>
                      <a:pt x="488696" y="119282"/>
                    </a:cubicBezTo>
                    <a:cubicBezTo>
                      <a:pt x="490347" y="114075"/>
                      <a:pt x="500761" y="96295"/>
                      <a:pt x="523748" y="79404"/>
                    </a:cubicBezTo>
                    <a:cubicBezTo>
                      <a:pt x="546608" y="62513"/>
                      <a:pt x="581533" y="48416"/>
                      <a:pt x="602869" y="55655"/>
                    </a:cubicBezTo>
                    <a:cubicBezTo>
                      <a:pt x="624205" y="62894"/>
                      <a:pt x="621030" y="72927"/>
                      <a:pt x="623062" y="79658"/>
                    </a:cubicBezTo>
                    <a:cubicBezTo>
                      <a:pt x="625094" y="86389"/>
                      <a:pt x="628269" y="86516"/>
                      <a:pt x="631190" y="84103"/>
                    </a:cubicBezTo>
                    <a:cubicBezTo>
                      <a:pt x="634111" y="81690"/>
                      <a:pt x="634746" y="73943"/>
                      <a:pt x="633984" y="70514"/>
                    </a:cubicBezTo>
                    <a:cubicBezTo>
                      <a:pt x="633222" y="67339"/>
                      <a:pt x="636778" y="66577"/>
                      <a:pt x="638937" y="70514"/>
                    </a:cubicBezTo>
                    <a:cubicBezTo>
                      <a:pt x="641223" y="74451"/>
                      <a:pt x="640842" y="85373"/>
                      <a:pt x="639445" y="90199"/>
                    </a:cubicBezTo>
                    <a:cubicBezTo>
                      <a:pt x="638175" y="95152"/>
                      <a:pt x="638302" y="101375"/>
                      <a:pt x="641858" y="103915"/>
                    </a:cubicBezTo>
                    <a:cubicBezTo>
                      <a:pt x="645414" y="106328"/>
                      <a:pt x="649224" y="107598"/>
                      <a:pt x="648589" y="112043"/>
                    </a:cubicBezTo>
                    <a:cubicBezTo>
                      <a:pt x="647954" y="116488"/>
                      <a:pt x="644652" y="119790"/>
                      <a:pt x="647700" y="124616"/>
                    </a:cubicBezTo>
                    <a:cubicBezTo>
                      <a:pt x="650621" y="129315"/>
                      <a:pt x="653288" y="131474"/>
                      <a:pt x="652399" y="137824"/>
                    </a:cubicBezTo>
                    <a:cubicBezTo>
                      <a:pt x="651510" y="144174"/>
                      <a:pt x="647573" y="144555"/>
                      <a:pt x="647065" y="140745"/>
                    </a:cubicBezTo>
                    <a:cubicBezTo>
                      <a:pt x="646557" y="137062"/>
                      <a:pt x="644525" y="134014"/>
                      <a:pt x="640207" y="128807"/>
                    </a:cubicBezTo>
                    <a:cubicBezTo>
                      <a:pt x="635889" y="123600"/>
                      <a:pt x="637286" y="119155"/>
                      <a:pt x="638937" y="113567"/>
                    </a:cubicBezTo>
                    <a:cubicBezTo>
                      <a:pt x="640588" y="107979"/>
                      <a:pt x="634619" y="99089"/>
                      <a:pt x="630174" y="100232"/>
                    </a:cubicBezTo>
                    <a:cubicBezTo>
                      <a:pt x="625729" y="101502"/>
                      <a:pt x="618109" y="109122"/>
                      <a:pt x="623316" y="120425"/>
                    </a:cubicBezTo>
                    <a:cubicBezTo>
                      <a:pt x="628523" y="131982"/>
                      <a:pt x="643763" y="147730"/>
                      <a:pt x="641477" y="154207"/>
                    </a:cubicBezTo>
                    <a:cubicBezTo>
                      <a:pt x="639191" y="160684"/>
                      <a:pt x="627761" y="163732"/>
                      <a:pt x="627761" y="163732"/>
                    </a:cubicBezTo>
                    <a:cubicBezTo>
                      <a:pt x="627761" y="163732"/>
                      <a:pt x="621665" y="166653"/>
                      <a:pt x="622427" y="169320"/>
                    </a:cubicBezTo>
                    <a:cubicBezTo>
                      <a:pt x="623189" y="171733"/>
                      <a:pt x="626872" y="170971"/>
                      <a:pt x="630936" y="169193"/>
                    </a:cubicBezTo>
                    <a:cubicBezTo>
                      <a:pt x="634873" y="167161"/>
                      <a:pt x="634873" y="167161"/>
                      <a:pt x="634873" y="167161"/>
                    </a:cubicBezTo>
                    <a:cubicBezTo>
                      <a:pt x="634873" y="167161"/>
                      <a:pt x="651002" y="163859"/>
                      <a:pt x="652653" y="168304"/>
                    </a:cubicBezTo>
                    <a:cubicBezTo>
                      <a:pt x="654304" y="172749"/>
                      <a:pt x="652526" y="173511"/>
                      <a:pt x="646176" y="177194"/>
                    </a:cubicBezTo>
                    <a:cubicBezTo>
                      <a:pt x="640080" y="180877"/>
                      <a:pt x="631317" y="192180"/>
                      <a:pt x="630809" y="197641"/>
                    </a:cubicBezTo>
                    <a:cubicBezTo>
                      <a:pt x="630301" y="203229"/>
                      <a:pt x="630809" y="207166"/>
                      <a:pt x="633603" y="212246"/>
                    </a:cubicBezTo>
                    <a:cubicBezTo>
                      <a:pt x="636397" y="217453"/>
                      <a:pt x="627253" y="221136"/>
                      <a:pt x="625856" y="215929"/>
                    </a:cubicBezTo>
                    <a:cubicBezTo>
                      <a:pt x="624459" y="210722"/>
                      <a:pt x="626999" y="201832"/>
                      <a:pt x="623062" y="199546"/>
                    </a:cubicBezTo>
                    <a:cubicBezTo>
                      <a:pt x="621030" y="198403"/>
                      <a:pt x="618236" y="197641"/>
                      <a:pt x="616204" y="208055"/>
                    </a:cubicBezTo>
                    <a:cubicBezTo>
                      <a:pt x="614172" y="218469"/>
                      <a:pt x="612902" y="239678"/>
                      <a:pt x="629158" y="241837"/>
                    </a:cubicBezTo>
                    <a:cubicBezTo>
                      <a:pt x="638937" y="243107"/>
                      <a:pt x="646430" y="240313"/>
                      <a:pt x="651637" y="244631"/>
                    </a:cubicBezTo>
                    <a:cubicBezTo>
                      <a:pt x="656844" y="248949"/>
                      <a:pt x="672211" y="253140"/>
                      <a:pt x="678561" y="271047"/>
                    </a:cubicBezTo>
                    <a:cubicBezTo>
                      <a:pt x="684911" y="288827"/>
                      <a:pt x="681482" y="302416"/>
                      <a:pt x="678434" y="309909"/>
                    </a:cubicBezTo>
                    <a:cubicBezTo>
                      <a:pt x="675259" y="317275"/>
                      <a:pt x="671068" y="320831"/>
                      <a:pt x="673227" y="323117"/>
                    </a:cubicBezTo>
                    <a:cubicBezTo>
                      <a:pt x="675513" y="325403"/>
                      <a:pt x="680466" y="323244"/>
                      <a:pt x="682879" y="320831"/>
                    </a:cubicBezTo>
                    <a:cubicBezTo>
                      <a:pt x="685292" y="318418"/>
                      <a:pt x="690245" y="316386"/>
                      <a:pt x="691642" y="320831"/>
                    </a:cubicBezTo>
                    <a:cubicBezTo>
                      <a:pt x="693420" y="325149"/>
                      <a:pt x="700024" y="337595"/>
                      <a:pt x="695579" y="353978"/>
                    </a:cubicBezTo>
                    <a:close/>
                    <a:moveTo>
                      <a:pt x="782955" y="374171"/>
                    </a:moveTo>
                    <a:cubicBezTo>
                      <a:pt x="784860" y="374679"/>
                      <a:pt x="786892" y="376203"/>
                      <a:pt x="786511" y="378489"/>
                    </a:cubicBezTo>
                    <a:cubicBezTo>
                      <a:pt x="786130" y="380521"/>
                      <a:pt x="785749" y="382172"/>
                      <a:pt x="785241" y="383442"/>
                    </a:cubicBezTo>
                    <a:cubicBezTo>
                      <a:pt x="784479" y="385347"/>
                      <a:pt x="780923" y="385093"/>
                      <a:pt x="779653" y="384966"/>
                    </a:cubicBezTo>
                    <a:cubicBezTo>
                      <a:pt x="766445" y="384077"/>
                      <a:pt x="722122" y="380140"/>
                      <a:pt x="716534" y="379632"/>
                    </a:cubicBezTo>
                    <a:cubicBezTo>
                      <a:pt x="712470" y="379251"/>
                      <a:pt x="710057" y="379124"/>
                      <a:pt x="708533" y="377727"/>
                    </a:cubicBezTo>
                    <a:cubicBezTo>
                      <a:pt x="708025" y="377219"/>
                      <a:pt x="707771" y="376203"/>
                      <a:pt x="708152" y="375314"/>
                    </a:cubicBezTo>
                    <a:cubicBezTo>
                      <a:pt x="713359" y="365662"/>
                      <a:pt x="715264" y="359566"/>
                      <a:pt x="716153" y="354740"/>
                    </a:cubicBezTo>
                    <a:cubicBezTo>
                      <a:pt x="716280" y="353470"/>
                      <a:pt x="717423" y="352835"/>
                      <a:pt x="718693" y="353216"/>
                    </a:cubicBezTo>
                    <a:cubicBezTo>
                      <a:pt x="731901" y="357407"/>
                      <a:pt x="778891" y="372647"/>
                      <a:pt x="782955" y="3741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</p:grpSp>
      </p:grpSp>
      <p:grpSp>
        <p:nvGrpSpPr>
          <p:cNvPr id="170" name="Gruppe 169">
            <a:extLst>
              <a:ext uri="{FF2B5EF4-FFF2-40B4-BE49-F238E27FC236}">
                <a16:creationId xmlns:a16="http://schemas.microsoft.com/office/drawing/2014/main" id="{A6DAC814-E879-4110-B316-741F912D30ED}"/>
              </a:ext>
            </a:extLst>
          </p:cNvPr>
          <p:cNvGrpSpPr/>
          <p:nvPr/>
        </p:nvGrpSpPr>
        <p:grpSpPr>
          <a:xfrm>
            <a:off x="412876" y="517779"/>
            <a:ext cx="11262105" cy="5822442"/>
            <a:chOff x="412876" y="517779"/>
            <a:chExt cx="11262105" cy="5822442"/>
          </a:xfrm>
        </p:grpSpPr>
        <p:sp>
          <p:nvSpPr>
            <p:cNvPr id="171" name="Kombinationstegning: figur 170">
              <a:extLst>
                <a:ext uri="{FF2B5EF4-FFF2-40B4-BE49-F238E27FC236}">
                  <a16:creationId xmlns:a16="http://schemas.microsoft.com/office/drawing/2014/main" id="{278E692E-D507-4D99-8D1C-34E69D071272}"/>
                </a:ext>
              </a:extLst>
            </p:cNvPr>
            <p:cNvSpPr/>
            <p:nvPr/>
          </p:nvSpPr>
          <p:spPr>
            <a:xfrm>
              <a:off x="805306" y="517779"/>
              <a:ext cx="10869675" cy="5822442"/>
            </a:xfrm>
            <a:custGeom>
              <a:avLst/>
              <a:gdLst>
                <a:gd name="connsiteX0" fmla="*/ 10847324 w 10869675"/>
                <a:gd name="connsiteY0" fmla="*/ 5822442 h 5822442"/>
                <a:gd name="connsiteX1" fmla="*/ 22225 w 10869675"/>
                <a:gd name="connsiteY1" fmla="*/ 5822442 h 5822442"/>
                <a:gd name="connsiteX2" fmla="*/ 0 w 10869675"/>
                <a:gd name="connsiteY2" fmla="*/ 5800217 h 5822442"/>
                <a:gd name="connsiteX3" fmla="*/ 0 w 10869675"/>
                <a:gd name="connsiteY3" fmla="*/ 4723003 h 5822442"/>
                <a:gd name="connsiteX4" fmla="*/ 9017 w 10869675"/>
                <a:gd name="connsiteY4" fmla="*/ 4713986 h 5822442"/>
                <a:gd name="connsiteX5" fmla="*/ 35433 w 10869675"/>
                <a:gd name="connsiteY5" fmla="*/ 4713986 h 5822442"/>
                <a:gd name="connsiteX6" fmla="*/ 44450 w 10869675"/>
                <a:gd name="connsiteY6" fmla="*/ 4723003 h 5822442"/>
                <a:gd name="connsiteX7" fmla="*/ 44450 w 10869675"/>
                <a:gd name="connsiteY7" fmla="*/ 5777992 h 5822442"/>
                <a:gd name="connsiteX8" fmla="*/ 10825226 w 10869675"/>
                <a:gd name="connsiteY8" fmla="*/ 5777992 h 5822442"/>
                <a:gd name="connsiteX9" fmla="*/ 10825226 w 10869675"/>
                <a:gd name="connsiteY9" fmla="*/ 44450 h 5822442"/>
                <a:gd name="connsiteX10" fmla="*/ 44450 w 10869675"/>
                <a:gd name="connsiteY10" fmla="*/ 44450 h 5822442"/>
                <a:gd name="connsiteX11" fmla="*/ 44450 w 10869675"/>
                <a:gd name="connsiteY11" fmla="*/ 3537204 h 5822442"/>
                <a:gd name="connsiteX12" fmla="*/ 35433 w 10869675"/>
                <a:gd name="connsiteY12" fmla="*/ 3546221 h 5822442"/>
                <a:gd name="connsiteX13" fmla="*/ 9017 w 10869675"/>
                <a:gd name="connsiteY13" fmla="*/ 3546221 h 5822442"/>
                <a:gd name="connsiteX14" fmla="*/ 0 w 10869675"/>
                <a:gd name="connsiteY14" fmla="*/ 3537204 h 5822442"/>
                <a:gd name="connsiteX15" fmla="*/ 0 w 10869675"/>
                <a:gd name="connsiteY15" fmla="*/ 22225 h 5822442"/>
                <a:gd name="connsiteX16" fmla="*/ 22225 w 10869675"/>
                <a:gd name="connsiteY16" fmla="*/ 0 h 5822442"/>
                <a:gd name="connsiteX17" fmla="*/ 10847451 w 10869675"/>
                <a:gd name="connsiteY17" fmla="*/ 0 h 5822442"/>
                <a:gd name="connsiteX18" fmla="*/ 10869676 w 10869675"/>
                <a:gd name="connsiteY18" fmla="*/ 22225 h 5822442"/>
                <a:gd name="connsiteX19" fmla="*/ 10869676 w 10869675"/>
                <a:gd name="connsiteY19" fmla="*/ 5800217 h 5822442"/>
                <a:gd name="connsiteX20" fmla="*/ 10847324 w 10869675"/>
                <a:gd name="connsiteY20" fmla="*/ 5822442 h 582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69675" h="5822442">
                  <a:moveTo>
                    <a:pt x="10847324" y="5822442"/>
                  </a:moveTo>
                  <a:lnTo>
                    <a:pt x="22225" y="5822442"/>
                  </a:lnTo>
                  <a:cubicBezTo>
                    <a:pt x="9906" y="5822442"/>
                    <a:pt x="0" y="5812536"/>
                    <a:pt x="0" y="5800217"/>
                  </a:cubicBezTo>
                  <a:lnTo>
                    <a:pt x="0" y="4723003"/>
                  </a:lnTo>
                  <a:cubicBezTo>
                    <a:pt x="0" y="4718050"/>
                    <a:pt x="4064" y="4713986"/>
                    <a:pt x="9017" y="4713986"/>
                  </a:cubicBezTo>
                  <a:lnTo>
                    <a:pt x="35433" y="4713986"/>
                  </a:lnTo>
                  <a:cubicBezTo>
                    <a:pt x="40386" y="4713986"/>
                    <a:pt x="44450" y="4718050"/>
                    <a:pt x="44450" y="4723003"/>
                  </a:cubicBezTo>
                  <a:lnTo>
                    <a:pt x="44450" y="5777992"/>
                  </a:lnTo>
                  <a:lnTo>
                    <a:pt x="10825226" y="5777992"/>
                  </a:lnTo>
                  <a:lnTo>
                    <a:pt x="10825226" y="44450"/>
                  </a:lnTo>
                  <a:lnTo>
                    <a:pt x="44450" y="44450"/>
                  </a:lnTo>
                  <a:lnTo>
                    <a:pt x="44450" y="3537204"/>
                  </a:lnTo>
                  <a:cubicBezTo>
                    <a:pt x="44450" y="3542157"/>
                    <a:pt x="40386" y="3546221"/>
                    <a:pt x="35433" y="3546221"/>
                  </a:cubicBezTo>
                  <a:lnTo>
                    <a:pt x="9017" y="3546221"/>
                  </a:lnTo>
                  <a:cubicBezTo>
                    <a:pt x="4064" y="3546221"/>
                    <a:pt x="0" y="3542157"/>
                    <a:pt x="0" y="3537204"/>
                  </a:cubicBezTo>
                  <a:lnTo>
                    <a:pt x="0" y="22225"/>
                  </a:lnTo>
                  <a:cubicBezTo>
                    <a:pt x="0" y="9906"/>
                    <a:pt x="9906" y="0"/>
                    <a:pt x="22225" y="0"/>
                  </a:cubicBezTo>
                  <a:lnTo>
                    <a:pt x="10847451" y="0"/>
                  </a:lnTo>
                  <a:cubicBezTo>
                    <a:pt x="10859770" y="0"/>
                    <a:pt x="10869676" y="9906"/>
                    <a:pt x="10869676" y="22225"/>
                  </a:cubicBezTo>
                  <a:lnTo>
                    <a:pt x="10869676" y="5800217"/>
                  </a:lnTo>
                  <a:cubicBezTo>
                    <a:pt x="10869549" y="5812536"/>
                    <a:pt x="10859643" y="5822442"/>
                    <a:pt x="10847324" y="5822442"/>
                  </a:cubicBezTo>
                  <a:close/>
                </a:path>
              </a:pathLst>
            </a:custGeom>
            <a:solidFill>
              <a:srgbClr val="28315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72" name="Gruppe 171">
              <a:extLst>
                <a:ext uri="{FF2B5EF4-FFF2-40B4-BE49-F238E27FC236}">
                  <a16:creationId xmlns:a16="http://schemas.microsoft.com/office/drawing/2014/main" id="{5274778C-5800-451B-B59D-FDA67D4ADE57}"/>
                </a:ext>
              </a:extLst>
            </p:cNvPr>
            <p:cNvGrpSpPr/>
            <p:nvPr/>
          </p:nvGrpSpPr>
          <p:grpSpPr>
            <a:xfrm>
              <a:off x="412876" y="4232909"/>
              <a:ext cx="828630" cy="845010"/>
              <a:chOff x="412876" y="4232909"/>
              <a:chExt cx="828630" cy="845010"/>
            </a:xfrm>
          </p:grpSpPr>
          <p:sp>
            <p:nvSpPr>
              <p:cNvPr id="173" name="Kombinationstegning: figur 172">
                <a:extLst>
                  <a:ext uri="{FF2B5EF4-FFF2-40B4-BE49-F238E27FC236}">
                    <a16:creationId xmlns:a16="http://schemas.microsoft.com/office/drawing/2014/main" id="{C885DDBB-5B11-485F-AD45-5F33F2CBC483}"/>
                  </a:ext>
                </a:extLst>
              </p:cNvPr>
              <p:cNvSpPr/>
              <p:nvPr/>
            </p:nvSpPr>
            <p:spPr>
              <a:xfrm>
                <a:off x="572060" y="4288393"/>
                <a:ext cx="132444" cy="115399"/>
              </a:xfrm>
              <a:custGeom>
                <a:avLst/>
                <a:gdLst>
                  <a:gd name="connsiteX0" fmla="*/ 132154 w 132444"/>
                  <a:gd name="connsiteY0" fmla="*/ 71771 h 115399"/>
                  <a:gd name="connsiteX1" fmla="*/ 130122 w 132444"/>
                  <a:gd name="connsiteY1" fmla="*/ 76469 h 115399"/>
                  <a:gd name="connsiteX2" fmla="*/ 66241 w 132444"/>
                  <a:gd name="connsiteY2" fmla="*/ 115078 h 115399"/>
                  <a:gd name="connsiteX3" fmla="*/ 63320 w 132444"/>
                  <a:gd name="connsiteY3" fmla="*/ 114569 h 115399"/>
                  <a:gd name="connsiteX4" fmla="*/ 11885 w 132444"/>
                  <a:gd name="connsiteY4" fmla="*/ 34941 h 115399"/>
                  <a:gd name="connsiteX5" fmla="*/ 2233 w 132444"/>
                  <a:gd name="connsiteY5" fmla="*/ 14874 h 115399"/>
                  <a:gd name="connsiteX6" fmla="*/ 15568 w 132444"/>
                  <a:gd name="connsiteY6" fmla="*/ 3191 h 115399"/>
                  <a:gd name="connsiteX7" fmla="*/ 32967 w 132444"/>
                  <a:gd name="connsiteY7" fmla="*/ 9286 h 115399"/>
                  <a:gd name="connsiteX8" fmla="*/ 45794 w 132444"/>
                  <a:gd name="connsiteY8" fmla="*/ 37861 h 115399"/>
                  <a:gd name="connsiteX9" fmla="*/ 73099 w 132444"/>
                  <a:gd name="connsiteY9" fmla="*/ 83709 h 115399"/>
                  <a:gd name="connsiteX10" fmla="*/ 77417 w 132444"/>
                  <a:gd name="connsiteY10" fmla="*/ 84471 h 115399"/>
                  <a:gd name="connsiteX11" fmla="*/ 118057 w 132444"/>
                  <a:gd name="connsiteY11" fmla="*/ 55896 h 115399"/>
                  <a:gd name="connsiteX12" fmla="*/ 125296 w 132444"/>
                  <a:gd name="connsiteY12" fmla="*/ 57928 h 115399"/>
                  <a:gd name="connsiteX13" fmla="*/ 132154 w 132444"/>
                  <a:gd name="connsiteY13" fmla="*/ 71771 h 1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44" h="115399">
                    <a:moveTo>
                      <a:pt x="132154" y="71771"/>
                    </a:moveTo>
                    <a:cubicBezTo>
                      <a:pt x="132916" y="73803"/>
                      <a:pt x="132154" y="75327"/>
                      <a:pt x="130122" y="76469"/>
                    </a:cubicBezTo>
                    <a:cubicBezTo>
                      <a:pt x="102817" y="90440"/>
                      <a:pt x="90371" y="97678"/>
                      <a:pt x="66241" y="115078"/>
                    </a:cubicBezTo>
                    <a:cubicBezTo>
                      <a:pt x="65098" y="115840"/>
                      <a:pt x="63701" y="115078"/>
                      <a:pt x="63320" y="114569"/>
                    </a:cubicBezTo>
                    <a:cubicBezTo>
                      <a:pt x="34872" y="67072"/>
                      <a:pt x="28395" y="57928"/>
                      <a:pt x="11885" y="34941"/>
                    </a:cubicBezTo>
                    <a:cubicBezTo>
                      <a:pt x="5535" y="26178"/>
                      <a:pt x="-4498" y="24018"/>
                      <a:pt x="2233" y="14874"/>
                    </a:cubicBezTo>
                    <a:cubicBezTo>
                      <a:pt x="6551" y="9160"/>
                      <a:pt x="10615" y="6366"/>
                      <a:pt x="15568" y="3191"/>
                    </a:cubicBezTo>
                    <a:cubicBezTo>
                      <a:pt x="25728" y="-3287"/>
                      <a:pt x="29665" y="778"/>
                      <a:pt x="32967" y="9286"/>
                    </a:cubicBezTo>
                    <a:cubicBezTo>
                      <a:pt x="38555" y="23256"/>
                      <a:pt x="41857" y="30622"/>
                      <a:pt x="45794" y="37861"/>
                    </a:cubicBezTo>
                    <a:cubicBezTo>
                      <a:pt x="49858" y="45228"/>
                      <a:pt x="69162" y="78755"/>
                      <a:pt x="73099" y="83709"/>
                    </a:cubicBezTo>
                    <a:cubicBezTo>
                      <a:pt x="74242" y="84978"/>
                      <a:pt x="75639" y="85233"/>
                      <a:pt x="77417" y="84471"/>
                    </a:cubicBezTo>
                    <a:cubicBezTo>
                      <a:pt x="93419" y="77104"/>
                      <a:pt x="105103" y="67072"/>
                      <a:pt x="118057" y="55896"/>
                    </a:cubicBezTo>
                    <a:cubicBezTo>
                      <a:pt x="120470" y="53863"/>
                      <a:pt x="123010" y="54625"/>
                      <a:pt x="125296" y="57928"/>
                    </a:cubicBezTo>
                    <a:cubicBezTo>
                      <a:pt x="128471" y="63135"/>
                      <a:pt x="130503" y="66944"/>
                      <a:pt x="132154" y="717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4" name="Grafik 2">
                <a:extLst>
                  <a:ext uri="{FF2B5EF4-FFF2-40B4-BE49-F238E27FC236}">
                    <a16:creationId xmlns:a16="http://schemas.microsoft.com/office/drawing/2014/main" id="{37503AF4-3C6B-4BF3-954C-ACB10B72918D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solidFill>
                <a:srgbClr val="283151"/>
              </a:solidFill>
            </p:grpSpPr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361EA82A-05AC-44F0-AEE4-0E00F3C407E8}"/>
                    </a:ext>
                  </a:extLst>
                </p:cNvPr>
                <p:cNvSpPr/>
                <p:nvPr/>
              </p:nvSpPr>
              <p:spPr>
                <a:xfrm>
                  <a:off x="978375" y="4464624"/>
                  <a:ext cx="49601" cy="36222"/>
                </a:xfrm>
                <a:custGeom>
                  <a:avLst/>
                  <a:gdLst>
                    <a:gd name="connsiteX0" fmla="*/ 1175 w 49601"/>
                    <a:gd name="connsiteY0" fmla="*/ 35494 h 36222"/>
                    <a:gd name="connsiteX1" fmla="*/ 4097 w 49601"/>
                    <a:gd name="connsiteY1" fmla="*/ 17333 h 36222"/>
                    <a:gd name="connsiteX2" fmla="*/ 27464 w 49601"/>
                    <a:gd name="connsiteY2" fmla="*/ 61 h 36222"/>
                    <a:gd name="connsiteX3" fmla="*/ 48800 w 49601"/>
                    <a:gd name="connsiteY3" fmla="*/ 13269 h 36222"/>
                    <a:gd name="connsiteX4" fmla="*/ 39275 w 49601"/>
                    <a:gd name="connsiteY4" fmla="*/ 16825 h 36222"/>
                    <a:gd name="connsiteX5" fmla="*/ 8414 w 49601"/>
                    <a:gd name="connsiteY5" fmla="*/ 27239 h 36222"/>
                    <a:gd name="connsiteX6" fmla="*/ 1175 w 49601"/>
                    <a:gd name="connsiteY6" fmla="*/ 35494 h 3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1" h="36222">
                      <a:moveTo>
                        <a:pt x="1175" y="35494"/>
                      </a:moveTo>
                      <a:cubicBezTo>
                        <a:pt x="1175" y="35494"/>
                        <a:pt x="-2889" y="30287"/>
                        <a:pt x="4097" y="17333"/>
                      </a:cubicBezTo>
                      <a:cubicBezTo>
                        <a:pt x="11336" y="4379"/>
                        <a:pt x="21114" y="569"/>
                        <a:pt x="27464" y="61"/>
                      </a:cubicBezTo>
                      <a:cubicBezTo>
                        <a:pt x="33814" y="-447"/>
                        <a:pt x="45117" y="2093"/>
                        <a:pt x="48800" y="13269"/>
                      </a:cubicBezTo>
                      <a:cubicBezTo>
                        <a:pt x="52483" y="24445"/>
                        <a:pt x="42450" y="17714"/>
                        <a:pt x="39275" y="16825"/>
                      </a:cubicBezTo>
                      <a:cubicBezTo>
                        <a:pt x="30386" y="13904"/>
                        <a:pt x="16416" y="14412"/>
                        <a:pt x="8414" y="27239"/>
                      </a:cubicBezTo>
                      <a:cubicBezTo>
                        <a:pt x="6128" y="31303"/>
                        <a:pt x="4350" y="38542"/>
                        <a:pt x="1175" y="35494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4DF79CD4-036B-449C-A279-755D5352E3C6}"/>
                    </a:ext>
                  </a:extLst>
                </p:cNvPr>
                <p:cNvSpPr/>
                <p:nvPr/>
              </p:nvSpPr>
              <p:spPr>
                <a:xfrm>
                  <a:off x="995433" y="4482981"/>
                  <a:ext cx="52982" cy="71748"/>
                </a:xfrm>
                <a:custGeom>
                  <a:avLst/>
                  <a:gdLst>
                    <a:gd name="connsiteX0" fmla="*/ 4692 w 52982"/>
                    <a:gd name="connsiteY0" fmla="*/ 35933 h 71748"/>
                    <a:gd name="connsiteX1" fmla="*/ 2406 w 52982"/>
                    <a:gd name="connsiteY1" fmla="*/ 13454 h 71748"/>
                    <a:gd name="connsiteX2" fmla="*/ 23615 w 52982"/>
                    <a:gd name="connsiteY2" fmla="*/ 246 h 71748"/>
                    <a:gd name="connsiteX3" fmla="*/ 31616 w 52982"/>
                    <a:gd name="connsiteY3" fmla="*/ 9009 h 71748"/>
                    <a:gd name="connsiteX4" fmla="*/ 24377 w 52982"/>
                    <a:gd name="connsiteY4" fmla="*/ 18534 h 71748"/>
                    <a:gd name="connsiteX5" fmla="*/ 25901 w 52982"/>
                    <a:gd name="connsiteY5" fmla="*/ 29456 h 71748"/>
                    <a:gd name="connsiteX6" fmla="*/ 27806 w 52982"/>
                    <a:gd name="connsiteY6" fmla="*/ 55618 h 71748"/>
                    <a:gd name="connsiteX7" fmla="*/ 52698 w 52982"/>
                    <a:gd name="connsiteY7" fmla="*/ 70604 h 71748"/>
                    <a:gd name="connsiteX8" fmla="*/ 19678 w 52982"/>
                    <a:gd name="connsiteY8" fmla="*/ 63492 h 71748"/>
                    <a:gd name="connsiteX9" fmla="*/ 11550 w 52982"/>
                    <a:gd name="connsiteY9" fmla="*/ 47871 h 71748"/>
                    <a:gd name="connsiteX10" fmla="*/ 4692 w 52982"/>
                    <a:gd name="connsiteY10" fmla="*/ 35933 h 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82" h="71748">
                      <a:moveTo>
                        <a:pt x="4692" y="35933"/>
                      </a:moveTo>
                      <a:cubicBezTo>
                        <a:pt x="-896" y="27043"/>
                        <a:pt x="-1277" y="23487"/>
                        <a:pt x="2406" y="13454"/>
                      </a:cubicBezTo>
                      <a:cubicBezTo>
                        <a:pt x="6089" y="3421"/>
                        <a:pt x="17011" y="-1151"/>
                        <a:pt x="23615" y="246"/>
                      </a:cubicBezTo>
                      <a:cubicBezTo>
                        <a:pt x="30092" y="1770"/>
                        <a:pt x="33775" y="4945"/>
                        <a:pt x="31616" y="9009"/>
                      </a:cubicBezTo>
                      <a:cubicBezTo>
                        <a:pt x="29330" y="12946"/>
                        <a:pt x="20059" y="15359"/>
                        <a:pt x="24377" y="18534"/>
                      </a:cubicBezTo>
                      <a:cubicBezTo>
                        <a:pt x="28695" y="21709"/>
                        <a:pt x="29584" y="21709"/>
                        <a:pt x="25901" y="29456"/>
                      </a:cubicBezTo>
                      <a:cubicBezTo>
                        <a:pt x="22218" y="37203"/>
                        <a:pt x="15360" y="42664"/>
                        <a:pt x="27806" y="55618"/>
                      </a:cubicBezTo>
                      <a:cubicBezTo>
                        <a:pt x="40252" y="68572"/>
                        <a:pt x="55238" y="66921"/>
                        <a:pt x="52698" y="70604"/>
                      </a:cubicBezTo>
                      <a:cubicBezTo>
                        <a:pt x="50285" y="74287"/>
                        <a:pt x="27425" y="68318"/>
                        <a:pt x="19678" y="63492"/>
                      </a:cubicBezTo>
                      <a:cubicBezTo>
                        <a:pt x="10915" y="58158"/>
                        <a:pt x="11169" y="54602"/>
                        <a:pt x="11550" y="47871"/>
                      </a:cubicBezTo>
                      <a:cubicBezTo>
                        <a:pt x="11423" y="41394"/>
                        <a:pt x="7105" y="39997"/>
                        <a:pt x="4692" y="35933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0" name="Grafik 2">
                  <a:extLst>
                    <a:ext uri="{FF2B5EF4-FFF2-40B4-BE49-F238E27FC236}">
                      <a16:creationId xmlns:a16="http://schemas.microsoft.com/office/drawing/2014/main" id="{2DFAC802-7CCB-449C-8A61-AC04F6BB146B}"/>
                    </a:ext>
                  </a:extLst>
                </p:cNvPr>
                <p:cNvGrpSpPr/>
                <p:nvPr/>
              </p:nvGrpSpPr>
              <p:grpSpPr>
                <a:xfrm>
                  <a:off x="562620" y="4350500"/>
                  <a:ext cx="516360" cy="528007"/>
                  <a:chOff x="562620" y="4350500"/>
                  <a:chExt cx="516360" cy="528007"/>
                </a:xfrm>
                <a:solidFill>
                  <a:srgbClr val="283151"/>
                </a:solidFill>
              </p:grpSpPr>
              <p:sp>
                <p:nvSpPr>
                  <p:cNvPr id="191" name="Kombinationstegning: figur 190">
                    <a:extLst>
                      <a:ext uri="{FF2B5EF4-FFF2-40B4-BE49-F238E27FC236}">
                        <a16:creationId xmlns:a16="http://schemas.microsoft.com/office/drawing/2014/main" id="{F4B9B338-65F3-4D6A-B879-9A7D90384AFE}"/>
                      </a:ext>
                    </a:extLst>
                  </p:cNvPr>
                  <p:cNvSpPr/>
                  <p:nvPr/>
                </p:nvSpPr>
                <p:spPr>
                  <a:xfrm>
                    <a:off x="937608" y="4848872"/>
                    <a:ext cx="23908" cy="29635"/>
                  </a:xfrm>
                  <a:custGeom>
                    <a:avLst/>
                    <a:gdLst>
                      <a:gd name="connsiteX0" fmla="*/ 3334 w 23908"/>
                      <a:gd name="connsiteY0" fmla="*/ 25261 h 29635"/>
                      <a:gd name="connsiteX1" fmla="*/ 1810 w 23908"/>
                      <a:gd name="connsiteY1" fmla="*/ 15228 h 29635"/>
                      <a:gd name="connsiteX2" fmla="*/ 17939 w 23908"/>
                      <a:gd name="connsiteY2" fmla="*/ 1639 h 29635"/>
                      <a:gd name="connsiteX3" fmla="*/ 23908 w 23908"/>
                      <a:gd name="connsiteY3" fmla="*/ 4052 h 29635"/>
                      <a:gd name="connsiteX4" fmla="*/ 18193 w 23908"/>
                      <a:gd name="connsiteY4" fmla="*/ 22213 h 29635"/>
                      <a:gd name="connsiteX5" fmla="*/ 9303 w 23908"/>
                      <a:gd name="connsiteY5" fmla="*/ 28944 h 29635"/>
                      <a:gd name="connsiteX6" fmla="*/ 3334 w 23908"/>
                      <a:gd name="connsiteY6" fmla="*/ 25261 h 29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908" h="29635">
                        <a:moveTo>
                          <a:pt x="3334" y="25261"/>
                        </a:moveTo>
                        <a:cubicBezTo>
                          <a:pt x="3334" y="25261"/>
                          <a:pt x="-3016" y="22086"/>
                          <a:pt x="1810" y="15228"/>
                        </a:cubicBezTo>
                        <a:cubicBezTo>
                          <a:pt x="6509" y="8497"/>
                          <a:pt x="15526" y="4433"/>
                          <a:pt x="17939" y="1639"/>
                        </a:cubicBezTo>
                        <a:cubicBezTo>
                          <a:pt x="20352" y="-1155"/>
                          <a:pt x="23908" y="-393"/>
                          <a:pt x="23908" y="4052"/>
                        </a:cubicBezTo>
                        <a:cubicBezTo>
                          <a:pt x="23908" y="8497"/>
                          <a:pt x="20733" y="18022"/>
                          <a:pt x="18193" y="22213"/>
                        </a:cubicBezTo>
                        <a:cubicBezTo>
                          <a:pt x="15780" y="26531"/>
                          <a:pt x="13240" y="31484"/>
                          <a:pt x="9303" y="28944"/>
                        </a:cubicBezTo>
                        <a:cubicBezTo>
                          <a:pt x="5366" y="26658"/>
                          <a:pt x="3334" y="25261"/>
                          <a:pt x="3334" y="2526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2" name="Kombinationstegning: figur 191">
                    <a:extLst>
                      <a:ext uri="{FF2B5EF4-FFF2-40B4-BE49-F238E27FC236}">
                        <a16:creationId xmlns:a16="http://schemas.microsoft.com/office/drawing/2014/main" id="{10074A61-DA99-400C-BFF5-04A455B8D594}"/>
                      </a:ext>
                    </a:extLst>
                  </p:cNvPr>
                  <p:cNvSpPr/>
                  <p:nvPr/>
                </p:nvSpPr>
                <p:spPr>
                  <a:xfrm>
                    <a:off x="991270" y="4658388"/>
                    <a:ext cx="87710" cy="173674"/>
                  </a:xfrm>
                  <a:custGeom>
                    <a:avLst/>
                    <a:gdLst>
                      <a:gd name="connsiteX0" fmla="*/ 6823 w 87710"/>
                      <a:gd name="connsiteY0" fmla="*/ 113763 h 173674"/>
                      <a:gd name="connsiteX1" fmla="*/ 37303 w 87710"/>
                      <a:gd name="connsiteY1" fmla="*/ 78711 h 173674"/>
                      <a:gd name="connsiteX2" fmla="*/ 38192 w 87710"/>
                      <a:gd name="connsiteY2" fmla="*/ 22323 h 173674"/>
                      <a:gd name="connsiteX3" fmla="*/ 36668 w 87710"/>
                      <a:gd name="connsiteY3" fmla="*/ 12290 h 173674"/>
                      <a:gd name="connsiteX4" fmla="*/ 43907 w 87710"/>
                      <a:gd name="connsiteY4" fmla="*/ 12163 h 173674"/>
                      <a:gd name="connsiteX5" fmla="*/ 49876 w 87710"/>
                      <a:gd name="connsiteY5" fmla="*/ 15084 h 173674"/>
                      <a:gd name="connsiteX6" fmla="*/ 54321 w 87710"/>
                      <a:gd name="connsiteY6" fmla="*/ 9496 h 173674"/>
                      <a:gd name="connsiteX7" fmla="*/ 57115 w 87710"/>
                      <a:gd name="connsiteY7" fmla="*/ 225 h 173674"/>
                      <a:gd name="connsiteX8" fmla="*/ 64862 w 87710"/>
                      <a:gd name="connsiteY8" fmla="*/ 4924 h 173674"/>
                      <a:gd name="connsiteX9" fmla="*/ 83658 w 87710"/>
                      <a:gd name="connsiteY9" fmla="*/ 51660 h 173674"/>
                      <a:gd name="connsiteX10" fmla="*/ 83785 w 87710"/>
                      <a:gd name="connsiteY10" fmla="*/ 99793 h 173674"/>
                      <a:gd name="connsiteX11" fmla="*/ 44669 w 87710"/>
                      <a:gd name="connsiteY11" fmla="*/ 162404 h 173674"/>
                      <a:gd name="connsiteX12" fmla="*/ 28540 w 87710"/>
                      <a:gd name="connsiteY12" fmla="*/ 168754 h 173674"/>
                      <a:gd name="connsiteX13" fmla="*/ 53559 w 87710"/>
                      <a:gd name="connsiteY13" fmla="*/ 134718 h 173674"/>
                      <a:gd name="connsiteX14" fmla="*/ 63719 w 87710"/>
                      <a:gd name="connsiteY14" fmla="*/ 99031 h 173674"/>
                      <a:gd name="connsiteX15" fmla="*/ 68545 w 87710"/>
                      <a:gd name="connsiteY15" fmla="*/ 71218 h 173674"/>
                      <a:gd name="connsiteX16" fmla="*/ 64989 w 87710"/>
                      <a:gd name="connsiteY16" fmla="*/ 59661 h 173674"/>
                      <a:gd name="connsiteX17" fmla="*/ 62068 w 87710"/>
                      <a:gd name="connsiteY17" fmla="*/ 66138 h 173674"/>
                      <a:gd name="connsiteX18" fmla="*/ 54448 w 87710"/>
                      <a:gd name="connsiteY18" fmla="*/ 96999 h 173674"/>
                      <a:gd name="connsiteX19" fmla="*/ 26000 w 87710"/>
                      <a:gd name="connsiteY19" fmla="*/ 117192 h 173674"/>
                      <a:gd name="connsiteX20" fmla="*/ 7839 w 87710"/>
                      <a:gd name="connsiteY20" fmla="*/ 122145 h 173674"/>
                      <a:gd name="connsiteX21" fmla="*/ 92 w 87710"/>
                      <a:gd name="connsiteY21" fmla="*/ 120875 h 173674"/>
                      <a:gd name="connsiteX22" fmla="*/ 6823 w 87710"/>
                      <a:gd name="connsiteY22" fmla="*/ 113763 h 173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710" h="173674">
                        <a:moveTo>
                          <a:pt x="6823" y="113763"/>
                        </a:moveTo>
                        <a:cubicBezTo>
                          <a:pt x="6823" y="113763"/>
                          <a:pt x="32477" y="101317"/>
                          <a:pt x="37303" y="78711"/>
                        </a:cubicBezTo>
                        <a:cubicBezTo>
                          <a:pt x="42256" y="56105"/>
                          <a:pt x="45050" y="32991"/>
                          <a:pt x="38192" y="22323"/>
                        </a:cubicBezTo>
                        <a:cubicBezTo>
                          <a:pt x="34636" y="16989"/>
                          <a:pt x="34890" y="14195"/>
                          <a:pt x="36668" y="12290"/>
                        </a:cubicBezTo>
                        <a:cubicBezTo>
                          <a:pt x="38319" y="10639"/>
                          <a:pt x="40605" y="10258"/>
                          <a:pt x="43907" y="12163"/>
                        </a:cubicBezTo>
                        <a:cubicBezTo>
                          <a:pt x="47082" y="13814"/>
                          <a:pt x="49876" y="15084"/>
                          <a:pt x="49876" y="15084"/>
                        </a:cubicBezTo>
                        <a:cubicBezTo>
                          <a:pt x="49876" y="15084"/>
                          <a:pt x="57115" y="17497"/>
                          <a:pt x="54321" y="9496"/>
                        </a:cubicBezTo>
                        <a:cubicBezTo>
                          <a:pt x="51527" y="1495"/>
                          <a:pt x="54829" y="1368"/>
                          <a:pt x="57115" y="225"/>
                        </a:cubicBezTo>
                        <a:cubicBezTo>
                          <a:pt x="59401" y="-664"/>
                          <a:pt x="62068" y="1114"/>
                          <a:pt x="64862" y="4924"/>
                        </a:cubicBezTo>
                        <a:cubicBezTo>
                          <a:pt x="67656" y="8734"/>
                          <a:pt x="76419" y="20291"/>
                          <a:pt x="83658" y="51660"/>
                        </a:cubicBezTo>
                        <a:cubicBezTo>
                          <a:pt x="90897" y="83029"/>
                          <a:pt x="86833" y="86204"/>
                          <a:pt x="83785" y="99793"/>
                        </a:cubicBezTo>
                        <a:cubicBezTo>
                          <a:pt x="80864" y="113128"/>
                          <a:pt x="63592" y="142084"/>
                          <a:pt x="44669" y="162404"/>
                        </a:cubicBezTo>
                        <a:cubicBezTo>
                          <a:pt x="25746" y="182724"/>
                          <a:pt x="27778" y="169516"/>
                          <a:pt x="28540" y="168754"/>
                        </a:cubicBezTo>
                        <a:cubicBezTo>
                          <a:pt x="29302" y="167992"/>
                          <a:pt x="46701" y="148942"/>
                          <a:pt x="53559" y="134718"/>
                        </a:cubicBezTo>
                        <a:cubicBezTo>
                          <a:pt x="60417" y="120748"/>
                          <a:pt x="64100" y="106143"/>
                          <a:pt x="63719" y="99031"/>
                        </a:cubicBezTo>
                        <a:cubicBezTo>
                          <a:pt x="63211" y="91919"/>
                          <a:pt x="68418" y="75790"/>
                          <a:pt x="68545" y="71218"/>
                        </a:cubicBezTo>
                        <a:cubicBezTo>
                          <a:pt x="68672" y="66519"/>
                          <a:pt x="67402" y="59661"/>
                          <a:pt x="64989" y="59661"/>
                        </a:cubicBezTo>
                        <a:cubicBezTo>
                          <a:pt x="62576" y="59661"/>
                          <a:pt x="61814" y="61693"/>
                          <a:pt x="62068" y="66138"/>
                        </a:cubicBezTo>
                        <a:cubicBezTo>
                          <a:pt x="62195" y="70583"/>
                          <a:pt x="61687" y="86331"/>
                          <a:pt x="54448" y="96999"/>
                        </a:cubicBezTo>
                        <a:cubicBezTo>
                          <a:pt x="49749" y="103857"/>
                          <a:pt x="35271" y="115795"/>
                          <a:pt x="26000" y="117192"/>
                        </a:cubicBezTo>
                        <a:cubicBezTo>
                          <a:pt x="16729" y="118716"/>
                          <a:pt x="12030" y="119732"/>
                          <a:pt x="7839" y="122145"/>
                        </a:cubicBezTo>
                        <a:cubicBezTo>
                          <a:pt x="3521" y="124558"/>
                          <a:pt x="727" y="123034"/>
                          <a:pt x="92" y="120875"/>
                        </a:cubicBezTo>
                        <a:cubicBezTo>
                          <a:pt x="-924" y="116938"/>
                          <a:pt x="6823" y="113763"/>
                          <a:pt x="6823" y="11376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3" name="Kombinationstegning: figur 192">
                    <a:extLst>
                      <a:ext uri="{FF2B5EF4-FFF2-40B4-BE49-F238E27FC236}">
                        <a16:creationId xmlns:a16="http://schemas.microsoft.com/office/drawing/2014/main" id="{AAAB9469-AE50-4A96-ACD6-3B4E13855649}"/>
                      </a:ext>
                    </a:extLst>
                  </p:cNvPr>
                  <p:cNvSpPr/>
                  <p:nvPr/>
                </p:nvSpPr>
                <p:spPr>
                  <a:xfrm>
                    <a:off x="647424" y="4543942"/>
                    <a:ext cx="27586" cy="31908"/>
                  </a:xfrm>
                  <a:custGeom>
                    <a:avLst/>
                    <a:gdLst>
                      <a:gd name="connsiteX0" fmla="*/ 1038 w 27586"/>
                      <a:gd name="connsiteY0" fmla="*/ 11421 h 31908"/>
                      <a:gd name="connsiteX1" fmla="*/ 17929 w 27586"/>
                      <a:gd name="connsiteY1" fmla="*/ 28820 h 31908"/>
                      <a:gd name="connsiteX2" fmla="*/ 23263 w 27586"/>
                      <a:gd name="connsiteY2" fmla="*/ 31741 h 31908"/>
                      <a:gd name="connsiteX3" fmla="*/ 25676 w 27586"/>
                      <a:gd name="connsiteY3" fmla="*/ 30979 h 31908"/>
                      <a:gd name="connsiteX4" fmla="*/ 27581 w 27586"/>
                      <a:gd name="connsiteY4" fmla="*/ 27296 h 31908"/>
                      <a:gd name="connsiteX5" fmla="*/ 27073 w 27586"/>
                      <a:gd name="connsiteY5" fmla="*/ 3673 h 31908"/>
                      <a:gd name="connsiteX6" fmla="*/ 23898 w 27586"/>
                      <a:gd name="connsiteY6" fmla="*/ 117 h 31908"/>
                      <a:gd name="connsiteX7" fmla="*/ 20215 w 27586"/>
                      <a:gd name="connsiteY7" fmla="*/ 5071 h 31908"/>
                      <a:gd name="connsiteX8" fmla="*/ 21358 w 27586"/>
                      <a:gd name="connsiteY8" fmla="*/ 17644 h 31908"/>
                      <a:gd name="connsiteX9" fmla="*/ 17421 w 27586"/>
                      <a:gd name="connsiteY9" fmla="*/ 18406 h 31908"/>
                      <a:gd name="connsiteX10" fmla="*/ 8531 w 27586"/>
                      <a:gd name="connsiteY10" fmla="*/ 8246 h 31908"/>
                      <a:gd name="connsiteX11" fmla="*/ 4213 w 27586"/>
                      <a:gd name="connsiteY11" fmla="*/ 5833 h 31908"/>
                      <a:gd name="connsiteX12" fmla="*/ 1419 w 27586"/>
                      <a:gd name="connsiteY12" fmla="*/ 6722 h 31908"/>
                      <a:gd name="connsiteX13" fmla="*/ 1038 w 27586"/>
                      <a:gd name="connsiteY13" fmla="*/ 11421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586" h="31908">
                        <a:moveTo>
                          <a:pt x="1038" y="11421"/>
                        </a:moveTo>
                        <a:lnTo>
                          <a:pt x="17929" y="28820"/>
                        </a:lnTo>
                        <a:cubicBezTo>
                          <a:pt x="17929" y="28820"/>
                          <a:pt x="20723" y="32757"/>
                          <a:pt x="23263" y="31741"/>
                        </a:cubicBezTo>
                        <a:cubicBezTo>
                          <a:pt x="23644" y="31614"/>
                          <a:pt x="25676" y="30979"/>
                          <a:pt x="25676" y="30979"/>
                        </a:cubicBezTo>
                        <a:cubicBezTo>
                          <a:pt x="25676" y="30979"/>
                          <a:pt x="27708" y="30217"/>
                          <a:pt x="27581" y="27296"/>
                        </a:cubicBezTo>
                        <a:cubicBezTo>
                          <a:pt x="27454" y="21962"/>
                          <a:pt x="26819" y="4690"/>
                          <a:pt x="27073" y="3673"/>
                        </a:cubicBezTo>
                        <a:cubicBezTo>
                          <a:pt x="27073" y="3673"/>
                          <a:pt x="27835" y="-771"/>
                          <a:pt x="23898" y="117"/>
                        </a:cubicBezTo>
                        <a:cubicBezTo>
                          <a:pt x="19453" y="1261"/>
                          <a:pt x="20215" y="2912"/>
                          <a:pt x="20215" y="5071"/>
                        </a:cubicBezTo>
                        <a:cubicBezTo>
                          <a:pt x="20215" y="7357"/>
                          <a:pt x="21358" y="17644"/>
                          <a:pt x="21358" y="17644"/>
                        </a:cubicBezTo>
                        <a:cubicBezTo>
                          <a:pt x="21358" y="17644"/>
                          <a:pt x="20850" y="21327"/>
                          <a:pt x="17421" y="18406"/>
                        </a:cubicBezTo>
                        <a:cubicBezTo>
                          <a:pt x="13865" y="15485"/>
                          <a:pt x="8531" y="8246"/>
                          <a:pt x="8531" y="8246"/>
                        </a:cubicBezTo>
                        <a:cubicBezTo>
                          <a:pt x="8531" y="8246"/>
                          <a:pt x="6880" y="4944"/>
                          <a:pt x="4213" y="5833"/>
                        </a:cubicBezTo>
                        <a:cubicBezTo>
                          <a:pt x="1800" y="6722"/>
                          <a:pt x="1419" y="6722"/>
                          <a:pt x="1419" y="6722"/>
                        </a:cubicBezTo>
                        <a:cubicBezTo>
                          <a:pt x="1419" y="6722"/>
                          <a:pt x="-1502" y="8373"/>
                          <a:pt x="1038" y="1142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4" name="Kombinationstegning: figur 193">
                    <a:extLst>
                      <a:ext uri="{FF2B5EF4-FFF2-40B4-BE49-F238E27FC236}">
                        <a16:creationId xmlns:a16="http://schemas.microsoft.com/office/drawing/2014/main" id="{7051755A-C683-4921-95CC-3D8CDB8DFE96}"/>
                      </a:ext>
                    </a:extLst>
                  </p:cNvPr>
                  <p:cNvSpPr/>
                  <p:nvPr/>
                </p:nvSpPr>
                <p:spPr>
                  <a:xfrm>
                    <a:off x="678254" y="4541298"/>
                    <a:ext cx="18800" cy="28416"/>
                  </a:xfrm>
                  <a:custGeom>
                    <a:avLst/>
                    <a:gdLst>
                      <a:gd name="connsiteX0" fmla="*/ 9959 w 18800"/>
                      <a:gd name="connsiteY0" fmla="*/ 25495 h 28416"/>
                      <a:gd name="connsiteX1" fmla="*/ 688 w 18800"/>
                      <a:gd name="connsiteY1" fmla="*/ 4921 h 28416"/>
                      <a:gd name="connsiteX2" fmla="*/ 1577 w 18800"/>
                      <a:gd name="connsiteY2" fmla="*/ 984 h 28416"/>
                      <a:gd name="connsiteX3" fmla="*/ 4752 w 18800"/>
                      <a:gd name="connsiteY3" fmla="*/ 95 h 28416"/>
                      <a:gd name="connsiteX4" fmla="*/ 9070 w 18800"/>
                      <a:gd name="connsiteY4" fmla="*/ 2127 h 28416"/>
                      <a:gd name="connsiteX5" fmla="*/ 17833 w 18800"/>
                      <a:gd name="connsiteY5" fmla="*/ 22320 h 28416"/>
                      <a:gd name="connsiteX6" fmla="*/ 17452 w 18800"/>
                      <a:gd name="connsiteY6" fmla="*/ 27146 h 28416"/>
                      <a:gd name="connsiteX7" fmla="*/ 13007 w 18800"/>
                      <a:gd name="connsiteY7" fmla="*/ 28416 h 28416"/>
                      <a:gd name="connsiteX8" fmla="*/ 9959 w 18800"/>
                      <a:gd name="connsiteY8" fmla="*/ 25495 h 2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0" h="28416">
                        <a:moveTo>
                          <a:pt x="9959" y="25495"/>
                        </a:moveTo>
                        <a:lnTo>
                          <a:pt x="688" y="4921"/>
                        </a:lnTo>
                        <a:cubicBezTo>
                          <a:pt x="688" y="4921"/>
                          <a:pt x="-1344" y="2127"/>
                          <a:pt x="1577" y="984"/>
                        </a:cubicBezTo>
                        <a:cubicBezTo>
                          <a:pt x="2847" y="476"/>
                          <a:pt x="4752" y="95"/>
                          <a:pt x="4752" y="95"/>
                        </a:cubicBezTo>
                        <a:cubicBezTo>
                          <a:pt x="4752" y="95"/>
                          <a:pt x="7546" y="-667"/>
                          <a:pt x="9070" y="2127"/>
                        </a:cubicBezTo>
                        <a:cubicBezTo>
                          <a:pt x="10340" y="4921"/>
                          <a:pt x="17833" y="22320"/>
                          <a:pt x="17833" y="22320"/>
                        </a:cubicBezTo>
                        <a:cubicBezTo>
                          <a:pt x="17833" y="22320"/>
                          <a:pt x="20246" y="25876"/>
                          <a:pt x="17452" y="27146"/>
                        </a:cubicBezTo>
                        <a:cubicBezTo>
                          <a:pt x="15039" y="28289"/>
                          <a:pt x="13007" y="28416"/>
                          <a:pt x="13007" y="28416"/>
                        </a:cubicBezTo>
                        <a:cubicBezTo>
                          <a:pt x="13007" y="28416"/>
                          <a:pt x="11229" y="28543"/>
                          <a:pt x="9959" y="2549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5" name="Kombinationstegning: figur 194">
                    <a:extLst>
                      <a:ext uri="{FF2B5EF4-FFF2-40B4-BE49-F238E27FC236}">
                        <a16:creationId xmlns:a16="http://schemas.microsoft.com/office/drawing/2014/main" id="{B9FC3AF3-13B6-4974-9EB0-BA0352F7A68D}"/>
                      </a:ext>
                    </a:extLst>
                  </p:cNvPr>
                  <p:cNvSpPr/>
                  <p:nvPr/>
                </p:nvSpPr>
                <p:spPr>
                  <a:xfrm>
                    <a:off x="672592" y="4528470"/>
                    <a:ext cx="10827" cy="10359"/>
                  </a:xfrm>
                  <a:custGeom>
                    <a:avLst/>
                    <a:gdLst>
                      <a:gd name="connsiteX0" fmla="*/ 1904 w 10827"/>
                      <a:gd name="connsiteY0" fmla="*/ 8477 h 10359"/>
                      <a:gd name="connsiteX1" fmla="*/ 634 w 10827"/>
                      <a:gd name="connsiteY1" fmla="*/ 5302 h 10359"/>
                      <a:gd name="connsiteX2" fmla="*/ 1523 w 10827"/>
                      <a:gd name="connsiteY2" fmla="*/ 984 h 10359"/>
                      <a:gd name="connsiteX3" fmla="*/ 5587 w 10827"/>
                      <a:gd name="connsiteY3" fmla="*/ 95 h 10359"/>
                      <a:gd name="connsiteX4" fmla="*/ 9143 w 10827"/>
                      <a:gd name="connsiteY4" fmla="*/ 2127 h 10359"/>
                      <a:gd name="connsiteX5" fmla="*/ 10413 w 10827"/>
                      <a:gd name="connsiteY5" fmla="*/ 4921 h 10359"/>
                      <a:gd name="connsiteX6" fmla="*/ 9143 w 10827"/>
                      <a:gd name="connsiteY6" fmla="*/ 8858 h 10359"/>
                      <a:gd name="connsiteX7" fmla="*/ 5206 w 10827"/>
                      <a:gd name="connsiteY7" fmla="*/ 10128 h 10359"/>
                      <a:gd name="connsiteX8" fmla="*/ 1904 w 10827"/>
                      <a:gd name="connsiteY8" fmla="*/ 8477 h 1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359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428" y="11271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6" name="Kombinationstegning: figur 195">
                    <a:extLst>
                      <a:ext uri="{FF2B5EF4-FFF2-40B4-BE49-F238E27FC236}">
                        <a16:creationId xmlns:a16="http://schemas.microsoft.com/office/drawing/2014/main" id="{D2FDAD41-C2D5-4327-BEE4-CFFF91D23B7C}"/>
                      </a:ext>
                    </a:extLst>
                  </p:cNvPr>
                  <p:cNvSpPr/>
                  <p:nvPr/>
                </p:nvSpPr>
                <p:spPr>
                  <a:xfrm>
                    <a:off x="820682" y="4530280"/>
                    <a:ext cx="19699" cy="27750"/>
                  </a:xfrm>
                  <a:custGeom>
                    <a:avLst/>
                    <a:gdLst>
                      <a:gd name="connsiteX0" fmla="*/ 11295 w 19699"/>
                      <a:gd name="connsiteY0" fmla="*/ 25083 h 27750"/>
                      <a:gd name="connsiteX1" fmla="*/ 881 w 19699"/>
                      <a:gd name="connsiteY1" fmla="*/ 6286 h 27750"/>
                      <a:gd name="connsiteX2" fmla="*/ 1389 w 19699"/>
                      <a:gd name="connsiteY2" fmla="*/ 2223 h 27750"/>
                      <a:gd name="connsiteX3" fmla="*/ 4564 w 19699"/>
                      <a:gd name="connsiteY3" fmla="*/ 317 h 27750"/>
                      <a:gd name="connsiteX4" fmla="*/ 8247 w 19699"/>
                      <a:gd name="connsiteY4" fmla="*/ 1587 h 27750"/>
                      <a:gd name="connsiteX5" fmla="*/ 18788 w 19699"/>
                      <a:gd name="connsiteY5" fmla="*/ 21146 h 27750"/>
                      <a:gd name="connsiteX6" fmla="*/ 18407 w 19699"/>
                      <a:gd name="connsiteY6" fmla="*/ 25844 h 27750"/>
                      <a:gd name="connsiteX7" fmla="*/ 14470 w 19699"/>
                      <a:gd name="connsiteY7" fmla="*/ 27749 h 27750"/>
                      <a:gd name="connsiteX8" fmla="*/ 11295 w 19699"/>
                      <a:gd name="connsiteY8" fmla="*/ 25083 h 2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699" h="27750">
                        <a:moveTo>
                          <a:pt x="11295" y="25083"/>
                        </a:moveTo>
                        <a:lnTo>
                          <a:pt x="881" y="6286"/>
                        </a:lnTo>
                        <a:cubicBezTo>
                          <a:pt x="881" y="6286"/>
                          <a:pt x="-1405" y="3747"/>
                          <a:pt x="1389" y="2223"/>
                        </a:cubicBezTo>
                        <a:cubicBezTo>
                          <a:pt x="2532" y="1715"/>
                          <a:pt x="4564" y="317"/>
                          <a:pt x="4564" y="317"/>
                        </a:cubicBezTo>
                        <a:cubicBezTo>
                          <a:pt x="4564" y="317"/>
                          <a:pt x="6596" y="-952"/>
                          <a:pt x="8247" y="1587"/>
                        </a:cubicBezTo>
                        <a:cubicBezTo>
                          <a:pt x="9898" y="4128"/>
                          <a:pt x="18788" y="21146"/>
                          <a:pt x="18788" y="21146"/>
                        </a:cubicBezTo>
                        <a:cubicBezTo>
                          <a:pt x="18788" y="21146"/>
                          <a:pt x="21074" y="24066"/>
                          <a:pt x="18407" y="25844"/>
                        </a:cubicBezTo>
                        <a:cubicBezTo>
                          <a:pt x="16121" y="27115"/>
                          <a:pt x="14470" y="27749"/>
                          <a:pt x="14470" y="27749"/>
                        </a:cubicBezTo>
                        <a:cubicBezTo>
                          <a:pt x="14470" y="27749"/>
                          <a:pt x="12692" y="27877"/>
                          <a:pt x="11295" y="2508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7" name="Kombinationstegning: figur 196">
                    <a:extLst>
                      <a:ext uri="{FF2B5EF4-FFF2-40B4-BE49-F238E27FC236}">
                        <a16:creationId xmlns:a16="http://schemas.microsoft.com/office/drawing/2014/main" id="{531A1E81-217C-464C-9808-827C1E035D49}"/>
                      </a:ext>
                    </a:extLst>
                  </p:cNvPr>
                  <p:cNvSpPr/>
                  <p:nvPr/>
                </p:nvSpPr>
                <p:spPr>
                  <a:xfrm>
                    <a:off x="814219" y="4518723"/>
                    <a:ext cx="10157" cy="10384"/>
                  </a:xfrm>
                  <a:custGeom>
                    <a:avLst/>
                    <a:gdLst>
                      <a:gd name="connsiteX0" fmla="*/ 2010 w 10157"/>
                      <a:gd name="connsiteY0" fmla="*/ 8699 h 10384"/>
                      <a:gd name="connsiteX1" fmla="*/ 867 w 10157"/>
                      <a:gd name="connsiteY1" fmla="*/ 6667 h 10384"/>
                      <a:gd name="connsiteX2" fmla="*/ 994 w 10157"/>
                      <a:gd name="connsiteY2" fmla="*/ 2730 h 10384"/>
                      <a:gd name="connsiteX3" fmla="*/ 4296 w 10157"/>
                      <a:gd name="connsiteY3" fmla="*/ 317 h 10384"/>
                      <a:gd name="connsiteX4" fmla="*/ 7979 w 10157"/>
                      <a:gd name="connsiteY4" fmla="*/ 1587 h 10384"/>
                      <a:gd name="connsiteX5" fmla="*/ 9630 w 10157"/>
                      <a:gd name="connsiteY5" fmla="*/ 4381 h 10384"/>
                      <a:gd name="connsiteX6" fmla="*/ 8741 w 10157"/>
                      <a:gd name="connsiteY6" fmla="*/ 8318 h 10384"/>
                      <a:gd name="connsiteX7" fmla="*/ 5566 w 10157"/>
                      <a:gd name="connsiteY7" fmla="*/ 9969 h 10384"/>
                      <a:gd name="connsiteX8" fmla="*/ 2010 w 10157"/>
                      <a:gd name="connsiteY8" fmla="*/ 8699 h 1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10384">
                        <a:moveTo>
                          <a:pt x="2010" y="8699"/>
                        </a:moveTo>
                        <a:lnTo>
                          <a:pt x="867" y="6667"/>
                        </a:lnTo>
                        <a:cubicBezTo>
                          <a:pt x="867" y="6667"/>
                          <a:pt x="-1165" y="4128"/>
                          <a:pt x="994" y="2730"/>
                        </a:cubicBezTo>
                        <a:cubicBezTo>
                          <a:pt x="2518" y="1842"/>
                          <a:pt x="3280" y="1206"/>
                          <a:pt x="4296" y="317"/>
                        </a:cubicBezTo>
                        <a:cubicBezTo>
                          <a:pt x="4296" y="317"/>
                          <a:pt x="6582" y="-952"/>
                          <a:pt x="7979" y="1587"/>
                        </a:cubicBezTo>
                        <a:cubicBezTo>
                          <a:pt x="8868" y="3111"/>
                          <a:pt x="9630" y="4381"/>
                          <a:pt x="9630" y="4381"/>
                        </a:cubicBezTo>
                        <a:cubicBezTo>
                          <a:pt x="9630" y="4381"/>
                          <a:pt x="11281" y="6922"/>
                          <a:pt x="8741" y="8318"/>
                        </a:cubicBezTo>
                        <a:cubicBezTo>
                          <a:pt x="6201" y="9589"/>
                          <a:pt x="5566" y="9969"/>
                          <a:pt x="5566" y="9969"/>
                        </a:cubicBezTo>
                        <a:cubicBezTo>
                          <a:pt x="5566" y="9969"/>
                          <a:pt x="3661" y="11493"/>
                          <a:pt x="2010" y="8699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8" name="Kombinationstegning: figur 197">
                    <a:extLst>
                      <a:ext uri="{FF2B5EF4-FFF2-40B4-BE49-F238E27FC236}">
                        <a16:creationId xmlns:a16="http://schemas.microsoft.com/office/drawing/2014/main" id="{14F4247C-B931-4C98-BFCD-8A24562E630E}"/>
                      </a:ext>
                    </a:extLst>
                  </p:cNvPr>
                  <p:cNvSpPr/>
                  <p:nvPr/>
                </p:nvSpPr>
                <p:spPr>
                  <a:xfrm>
                    <a:off x="697812" y="4696198"/>
                    <a:ext cx="18546" cy="28329"/>
                  </a:xfrm>
                  <a:custGeom>
                    <a:avLst/>
                    <a:gdLst>
                      <a:gd name="connsiteX0" fmla="*/ 9578 w 18546"/>
                      <a:gd name="connsiteY0" fmla="*/ 25534 h 28329"/>
                      <a:gd name="connsiteX1" fmla="*/ 688 w 18546"/>
                      <a:gd name="connsiteY1" fmla="*/ 5723 h 28329"/>
                      <a:gd name="connsiteX2" fmla="*/ 1577 w 18546"/>
                      <a:gd name="connsiteY2" fmla="*/ 1658 h 28329"/>
                      <a:gd name="connsiteX3" fmla="*/ 5260 w 18546"/>
                      <a:gd name="connsiteY3" fmla="*/ 134 h 28329"/>
                      <a:gd name="connsiteX4" fmla="*/ 8816 w 18546"/>
                      <a:gd name="connsiteY4" fmla="*/ 2039 h 28329"/>
                      <a:gd name="connsiteX5" fmla="*/ 17579 w 18546"/>
                      <a:gd name="connsiteY5" fmla="*/ 22232 h 28329"/>
                      <a:gd name="connsiteX6" fmla="*/ 17198 w 18546"/>
                      <a:gd name="connsiteY6" fmla="*/ 27058 h 28329"/>
                      <a:gd name="connsiteX7" fmla="*/ 12753 w 18546"/>
                      <a:gd name="connsiteY7" fmla="*/ 28328 h 28329"/>
                      <a:gd name="connsiteX8" fmla="*/ 9578 w 18546"/>
                      <a:gd name="connsiteY8" fmla="*/ 25534 h 2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546" h="28329">
                        <a:moveTo>
                          <a:pt x="9578" y="25534"/>
                        </a:moveTo>
                        <a:lnTo>
                          <a:pt x="688" y="5723"/>
                        </a:lnTo>
                        <a:cubicBezTo>
                          <a:pt x="688" y="5723"/>
                          <a:pt x="-1344" y="2928"/>
                          <a:pt x="1577" y="1658"/>
                        </a:cubicBezTo>
                        <a:cubicBezTo>
                          <a:pt x="2847" y="1150"/>
                          <a:pt x="5260" y="134"/>
                          <a:pt x="5260" y="134"/>
                        </a:cubicBezTo>
                        <a:cubicBezTo>
                          <a:pt x="5260" y="134"/>
                          <a:pt x="7292" y="-755"/>
                          <a:pt x="8816" y="2039"/>
                        </a:cubicBezTo>
                        <a:cubicBezTo>
                          <a:pt x="10086" y="4833"/>
                          <a:pt x="17579" y="22232"/>
                          <a:pt x="17579" y="22232"/>
                        </a:cubicBezTo>
                        <a:cubicBezTo>
                          <a:pt x="17579" y="22232"/>
                          <a:pt x="19992" y="25788"/>
                          <a:pt x="17198" y="27058"/>
                        </a:cubicBezTo>
                        <a:cubicBezTo>
                          <a:pt x="14785" y="28201"/>
                          <a:pt x="12753" y="28328"/>
                          <a:pt x="12753" y="28328"/>
                        </a:cubicBezTo>
                        <a:cubicBezTo>
                          <a:pt x="12753" y="28328"/>
                          <a:pt x="10721" y="28455"/>
                          <a:pt x="9578" y="25534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99" name="Kombinationstegning: figur 198">
                    <a:extLst>
                      <a:ext uri="{FF2B5EF4-FFF2-40B4-BE49-F238E27FC236}">
                        <a16:creationId xmlns:a16="http://schemas.microsoft.com/office/drawing/2014/main" id="{CE61595C-0B58-4F1B-A1B4-26149849588A}"/>
                      </a:ext>
                    </a:extLst>
                  </p:cNvPr>
                  <p:cNvSpPr/>
                  <p:nvPr/>
                </p:nvSpPr>
                <p:spPr>
                  <a:xfrm>
                    <a:off x="691769" y="4683157"/>
                    <a:ext cx="10827" cy="10402"/>
                  </a:xfrm>
                  <a:custGeom>
                    <a:avLst/>
                    <a:gdLst>
                      <a:gd name="connsiteX0" fmla="*/ 1904 w 10827"/>
                      <a:gd name="connsiteY0" fmla="*/ 8477 h 10402"/>
                      <a:gd name="connsiteX1" fmla="*/ 634 w 10827"/>
                      <a:gd name="connsiteY1" fmla="*/ 5302 h 10402"/>
                      <a:gd name="connsiteX2" fmla="*/ 1523 w 10827"/>
                      <a:gd name="connsiteY2" fmla="*/ 984 h 10402"/>
                      <a:gd name="connsiteX3" fmla="*/ 5587 w 10827"/>
                      <a:gd name="connsiteY3" fmla="*/ 95 h 10402"/>
                      <a:gd name="connsiteX4" fmla="*/ 9143 w 10827"/>
                      <a:gd name="connsiteY4" fmla="*/ 2127 h 10402"/>
                      <a:gd name="connsiteX5" fmla="*/ 10413 w 10827"/>
                      <a:gd name="connsiteY5" fmla="*/ 4921 h 10402"/>
                      <a:gd name="connsiteX6" fmla="*/ 9143 w 10827"/>
                      <a:gd name="connsiteY6" fmla="*/ 8858 h 10402"/>
                      <a:gd name="connsiteX7" fmla="*/ 5206 w 10827"/>
                      <a:gd name="connsiteY7" fmla="*/ 10128 h 10402"/>
                      <a:gd name="connsiteX8" fmla="*/ 1904 w 10827"/>
                      <a:gd name="connsiteY8" fmla="*/ 8477 h 10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402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301" y="11398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0" name="Kombinationstegning: figur 199">
                    <a:extLst>
                      <a:ext uri="{FF2B5EF4-FFF2-40B4-BE49-F238E27FC236}">
                        <a16:creationId xmlns:a16="http://schemas.microsoft.com/office/drawing/2014/main" id="{5F9E3FFD-8B21-4FC3-BC34-A17D44F724A5}"/>
                      </a:ext>
                    </a:extLst>
                  </p:cNvPr>
                  <p:cNvSpPr/>
                  <p:nvPr/>
                </p:nvSpPr>
                <p:spPr>
                  <a:xfrm>
                    <a:off x="619058" y="4600509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1" name="Kombinationstegning: figur 200">
                    <a:extLst>
                      <a:ext uri="{FF2B5EF4-FFF2-40B4-BE49-F238E27FC236}">
                        <a16:creationId xmlns:a16="http://schemas.microsoft.com/office/drawing/2014/main" id="{6369B055-30C5-43A4-B7B4-EB2832591EAE}"/>
                      </a:ext>
                    </a:extLst>
                  </p:cNvPr>
                  <p:cNvSpPr/>
                  <p:nvPr/>
                </p:nvSpPr>
                <p:spPr>
                  <a:xfrm>
                    <a:off x="665794" y="4686742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2" name="Kombinationstegning: figur 201">
                    <a:extLst>
                      <a:ext uri="{FF2B5EF4-FFF2-40B4-BE49-F238E27FC236}">
                        <a16:creationId xmlns:a16="http://schemas.microsoft.com/office/drawing/2014/main" id="{A95AFBED-FD0A-41BA-81B7-0E3CD2ED3D2F}"/>
                      </a:ext>
                    </a:extLst>
                  </p:cNvPr>
                  <p:cNvSpPr/>
                  <p:nvPr/>
                </p:nvSpPr>
                <p:spPr>
                  <a:xfrm>
                    <a:off x="734155" y="4630237"/>
                    <a:ext cx="21234" cy="30992"/>
                  </a:xfrm>
                  <a:custGeom>
                    <a:avLst/>
                    <a:gdLst>
                      <a:gd name="connsiteX0" fmla="*/ 11843 w 21234"/>
                      <a:gd name="connsiteY0" fmla="*/ 28377 h 30992"/>
                      <a:gd name="connsiteX1" fmla="*/ 5366 w 21234"/>
                      <a:gd name="connsiteY1" fmla="*/ 12375 h 30992"/>
                      <a:gd name="connsiteX2" fmla="*/ 1302 w 21234"/>
                      <a:gd name="connsiteY2" fmla="*/ 9200 h 30992"/>
                      <a:gd name="connsiteX3" fmla="*/ 413 w 21234"/>
                      <a:gd name="connsiteY3" fmla="*/ 6659 h 30992"/>
                      <a:gd name="connsiteX4" fmla="*/ 2064 w 21234"/>
                      <a:gd name="connsiteY4" fmla="*/ 2977 h 30992"/>
                      <a:gd name="connsiteX5" fmla="*/ 11589 w 21234"/>
                      <a:gd name="connsiteY5" fmla="*/ 2850 h 30992"/>
                      <a:gd name="connsiteX6" fmla="*/ 19717 w 21234"/>
                      <a:gd name="connsiteY6" fmla="*/ 55 h 30992"/>
                      <a:gd name="connsiteX7" fmla="*/ 20987 w 21234"/>
                      <a:gd name="connsiteY7" fmla="*/ 4373 h 30992"/>
                      <a:gd name="connsiteX8" fmla="*/ 20479 w 21234"/>
                      <a:gd name="connsiteY8" fmla="*/ 7548 h 30992"/>
                      <a:gd name="connsiteX9" fmla="*/ 18066 w 21234"/>
                      <a:gd name="connsiteY9" fmla="*/ 9453 h 30992"/>
                      <a:gd name="connsiteX10" fmla="*/ 13113 w 21234"/>
                      <a:gd name="connsiteY10" fmla="*/ 11104 h 30992"/>
                      <a:gd name="connsiteX11" fmla="*/ 19844 w 21234"/>
                      <a:gd name="connsiteY11" fmla="*/ 26345 h 30992"/>
                      <a:gd name="connsiteX12" fmla="*/ 18574 w 21234"/>
                      <a:gd name="connsiteY12" fmla="*/ 30028 h 30992"/>
                      <a:gd name="connsiteX13" fmla="*/ 15653 w 21234"/>
                      <a:gd name="connsiteY13" fmla="*/ 30916 h 30992"/>
                      <a:gd name="connsiteX14" fmla="*/ 11843 w 21234"/>
                      <a:gd name="connsiteY14" fmla="*/ 28377 h 3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234" h="30992">
                        <a:moveTo>
                          <a:pt x="11843" y="28377"/>
                        </a:moveTo>
                        <a:cubicBezTo>
                          <a:pt x="11843" y="28377"/>
                          <a:pt x="6636" y="14660"/>
                          <a:pt x="5366" y="12375"/>
                        </a:cubicBezTo>
                        <a:cubicBezTo>
                          <a:pt x="4096" y="10089"/>
                          <a:pt x="1810" y="10470"/>
                          <a:pt x="1302" y="9200"/>
                        </a:cubicBezTo>
                        <a:cubicBezTo>
                          <a:pt x="794" y="7929"/>
                          <a:pt x="413" y="6659"/>
                          <a:pt x="413" y="6659"/>
                        </a:cubicBezTo>
                        <a:cubicBezTo>
                          <a:pt x="413" y="6659"/>
                          <a:pt x="-1238" y="4247"/>
                          <a:pt x="2064" y="2977"/>
                        </a:cubicBezTo>
                        <a:cubicBezTo>
                          <a:pt x="7017" y="945"/>
                          <a:pt x="7779" y="6533"/>
                          <a:pt x="11589" y="2850"/>
                        </a:cubicBezTo>
                        <a:cubicBezTo>
                          <a:pt x="13113" y="1326"/>
                          <a:pt x="17685" y="-325"/>
                          <a:pt x="19717" y="55"/>
                        </a:cubicBezTo>
                        <a:cubicBezTo>
                          <a:pt x="21749" y="436"/>
                          <a:pt x="21241" y="2850"/>
                          <a:pt x="20987" y="4373"/>
                        </a:cubicBezTo>
                        <a:cubicBezTo>
                          <a:pt x="20860" y="5897"/>
                          <a:pt x="20479" y="7548"/>
                          <a:pt x="20479" y="7548"/>
                        </a:cubicBezTo>
                        <a:cubicBezTo>
                          <a:pt x="20479" y="7548"/>
                          <a:pt x="19971" y="9580"/>
                          <a:pt x="18066" y="9453"/>
                        </a:cubicBezTo>
                        <a:cubicBezTo>
                          <a:pt x="16161" y="9327"/>
                          <a:pt x="12859" y="9327"/>
                          <a:pt x="13113" y="11104"/>
                        </a:cubicBezTo>
                        <a:cubicBezTo>
                          <a:pt x="13494" y="12755"/>
                          <a:pt x="19844" y="26345"/>
                          <a:pt x="19844" y="26345"/>
                        </a:cubicBezTo>
                        <a:cubicBezTo>
                          <a:pt x="19844" y="26345"/>
                          <a:pt x="21495" y="28758"/>
                          <a:pt x="18574" y="30028"/>
                        </a:cubicBezTo>
                        <a:cubicBezTo>
                          <a:pt x="17685" y="30409"/>
                          <a:pt x="15653" y="30916"/>
                          <a:pt x="15653" y="30916"/>
                        </a:cubicBezTo>
                        <a:cubicBezTo>
                          <a:pt x="15653" y="30916"/>
                          <a:pt x="13113" y="31678"/>
                          <a:pt x="11843" y="283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3" name="Kombinationstegning: figur 202">
                    <a:extLst>
                      <a:ext uri="{FF2B5EF4-FFF2-40B4-BE49-F238E27FC236}">
                        <a16:creationId xmlns:a16="http://schemas.microsoft.com/office/drawing/2014/main" id="{376F92F5-B187-448D-93AB-FE58E83920EA}"/>
                      </a:ext>
                    </a:extLst>
                  </p:cNvPr>
                  <p:cNvSpPr/>
                  <p:nvPr/>
                </p:nvSpPr>
                <p:spPr>
                  <a:xfrm>
                    <a:off x="694253" y="4588296"/>
                    <a:ext cx="21475" cy="34813"/>
                  </a:xfrm>
                  <a:custGeom>
                    <a:avLst/>
                    <a:gdLst>
                      <a:gd name="connsiteX0" fmla="*/ 13137 w 21475"/>
                      <a:gd name="connsiteY0" fmla="*/ 32345 h 34813"/>
                      <a:gd name="connsiteX1" fmla="*/ 5009 w 21475"/>
                      <a:gd name="connsiteY1" fmla="*/ 12787 h 34813"/>
                      <a:gd name="connsiteX2" fmla="*/ 1834 w 21475"/>
                      <a:gd name="connsiteY2" fmla="*/ 10501 h 34813"/>
                      <a:gd name="connsiteX3" fmla="*/ 183 w 21475"/>
                      <a:gd name="connsiteY3" fmla="*/ 7707 h 34813"/>
                      <a:gd name="connsiteX4" fmla="*/ 2469 w 21475"/>
                      <a:gd name="connsiteY4" fmla="*/ 4024 h 34813"/>
                      <a:gd name="connsiteX5" fmla="*/ 12121 w 21475"/>
                      <a:gd name="connsiteY5" fmla="*/ 1103 h 34813"/>
                      <a:gd name="connsiteX6" fmla="*/ 19233 w 21475"/>
                      <a:gd name="connsiteY6" fmla="*/ 341 h 34813"/>
                      <a:gd name="connsiteX7" fmla="*/ 20503 w 21475"/>
                      <a:gd name="connsiteY7" fmla="*/ 4659 h 34813"/>
                      <a:gd name="connsiteX8" fmla="*/ 19995 w 21475"/>
                      <a:gd name="connsiteY8" fmla="*/ 7834 h 34813"/>
                      <a:gd name="connsiteX9" fmla="*/ 17582 w 21475"/>
                      <a:gd name="connsiteY9" fmla="*/ 9739 h 34813"/>
                      <a:gd name="connsiteX10" fmla="*/ 12629 w 21475"/>
                      <a:gd name="connsiteY10" fmla="*/ 11390 h 34813"/>
                      <a:gd name="connsiteX11" fmla="*/ 21011 w 21475"/>
                      <a:gd name="connsiteY11" fmla="*/ 30186 h 34813"/>
                      <a:gd name="connsiteX12" fmla="*/ 19741 w 21475"/>
                      <a:gd name="connsiteY12" fmla="*/ 33869 h 34813"/>
                      <a:gd name="connsiteX13" fmla="*/ 16820 w 21475"/>
                      <a:gd name="connsiteY13" fmla="*/ 34631 h 34813"/>
                      <a:gd name="connsiteX14" fmla="*/ 13137 w 21475"/>
                      <a:gd name="connsiteY14" fmla="*/ 32345 h 34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475" h="34813">
                        <a:moveTo>
                          <a:pt x="13137" y="32345"/>
                        </a:moveTo>
                        <a:cubicBezTo>
                          <a:pt x="13137" y="32345"/>
                          <a:pt x="6279" y="15073"/>
                          <a:pt x="5009" y="12787"/>
                        </a:cubicBezTo>
                        <a:cubicBezTo>
                          <a:pt x="3739" y="10501"/>
                          <a:pt x="2977" y="11898"/>
                          <a:pt x="1834" y="10501"/>
                        </a:cubicBezTo>
                        <a:cubicBezTo>
                          <a:pt x="945" y="9358"/>
                          <a:pt x="183" y="7707"/>
                          <a:pt x="183" y="7707"/>
                        </a:cubicBezTo>
                        <a:cubicBezTo>
                          <a:pt x="183" y="7707"/>
                          <a:pt x="-960" y="5294"/>
                          <a:pt x="2469" y="4024"/>
                        </a:cubicBezTo>
                        <a:cubicBezTo>
                          <a:pt x="7422" y="1992"/>
                          <a:pt x="8438" y="4913"/>
                          <a:pt x="12121" y="1103"/>
                        </a:cubicBezTo>
                        <a:cubicBezTo>
                          <a:pt x="13645" y="-421"/>
                          <a:pt x="17328" y="-40"/>
                          <a:pt x="19233" y="341"/>
                        </a:cubicBezTo>
                        <a:cubicBezTo>
                          <a:pt x="21265" y="722"/>
                          <a:pt x="20757" y="3135"/>
                          <a:pt x="20503" y="4659"/>
                        </a:cubicBezTo>
                        <a:cubicBezTo>
                          <a:pt x="20376" y="6183"/>
                          <a:pt x="19995" y="7834"/>
                          <a:pt x="19995" y="7834"/>
                        </a:cubicBezTo>
                        <a:cubicBezTo>
                          <a:pt x="19995" y="7834"/>
                          <a:pt x="19487" y="9866"/>
                          <a:pt x="17582" y="9739"/>
                        </a:cubicBezTo>
                        <a:cubicBezTo>
                          <a:pt x="15677" y="9612"/>
                          <a:pt x="12375" y="9612"/>
                          <a:pt x="12629" y="11390"/>
                        </a:cubicBezTo>
                        <a:cubicBezTo>
                          <a:pt x="13010" y="13041"/>
                          <a:pt x="21011" y="30186"/>
                          <a:pt x="21011" y="30186"/>
                        </a:cubicBezTo>
                        <a:cubicBezTo>
                          <a:pt x="21011" y="30186"/>
                          <a:pt x="22662" y="32599"/>
                          <a:pt x="19741" y="33869"/>
                        </a:cubicBezTo>
                        <a:cubicBezTo>
                          <a:pt x="18852" y="34250"/>
                          <a:pt x="16820" y="34631"/>
                          <a:pt x="16820" y="34631"/>
                        </a:cubicBezTo>
                        <a:cubicBezTo>
                          <a:pt x="16820" y="34631"/>
                          <a:pt x="14407" y="35774"/>
                          <a:pt x="13137" y="3234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4" name="Kombinationstegning: figur 203">
                    <a:extLst>
                      <a:ext uri="{FF2B5EF4-FFF2-40B4-BE49-F238E27FC236}">
                        <a16:creationId xmlns:a16="http://schemas.microsoft.com/office/drawing/2014/main" id="{F7274037-19D0-4726-A1B2-16775B158E64}"/>
                      </a:ext>
                    </a:extLst>
                  </p:cNvPr>
                  <p:cNvSpPr/>
                  <p:nvPr/>
                </p:nvSpPr>
                <p:spPr>
                  <a:xfrm>
                    <a:off x="746254" y="4583017"/>
                    <a:ext cx="25434" cy="32383"/>
                  </a:xfrm>
                  <a:custGeom>
                    <a:avLst/>
                    <a:gdLst>
                      <a:gd name="connsiteX0" fmla="*/ 12316 w 25434"/>
                      <a:gd name="connsiteY0" fmla="*/ 29877 h 32383"/>
                      <a:gd name="connsiteX1" fmla="*/ 6601 w 25434"/>
                      <a:gd name="connsiteY1" fmla="*/ 10573 h 32383"/>
                      <a:gd name="connsiteX2" fmla="*/ 1902 w 25434"/>
                      <a:gd name="connsiteY2" fmla="*/ 6890 h 32383"/>
                      <a:gd name="connsiteX3" fmla="*/ 3172 w 25434"/>
                      <a:gd name="connsiteY3" fmla="*/ 159 h 32383"/>
                      <a:gd name="connsiteX4" fmla="*/ 13713 w 25434"/>
                      <a:gd name="connsiteY4" fmla="*/ 1429 h 32383"/>
                      <a:gd name="connsiteX5" fmla="*/ 24127 w 25434"/>
                      <a:gd name="connsiteY5" fmla="*/ 1429 h 32383"/>
                      <a:gd name="connsiteX6" fmla="*/ 22857 w 25434"/>
                      <a:gd name="connsiteY6" fmla="*/ 7525 h 32383"/>
                      <a:gd name="connsiteX7" fmla="*/ 19555 w 25434"/>
                      <a:gd name="connsiteY7" fmla="*/ 8414 h 32383"/>
                      <a:gd name="connsiteX8" fmla="*/ 14348 w 25434"/>
                      <a:gd name="connsiteY8" fmla="*/ 9303 h 32383"/>
                      <a:gd name="connsiteX9" fmla="*/ 20317 w 25434"/>
                      <a:gd name="connsiteY9" fmla="*/ 28099 h 32383"/>
                      <a:gd name="connsiteX10" fmla="*/ 18666 w 25434"/>
                      <a:gd name="connsiteY10" fmla="*/ 31655 h 32383"/>
                      <a:gd name="connsiteX11" fmla="*/ 15745 w 25434"/>
                      <a:gd name="connsiteY11" fmla="*/ 32163 h 32383"/>
                      <a:gd name="connsiteX12" fmla="*/ 12316 w 25434"/>
                      <a:gd name="connsiteY12" fmla="*/ 29877 h 3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34" h="32383">
                        <a:moveTo>
                          <a:pt x="12316" y="29877"/>
                        </a:moveTo>
                        <a:cubicBezTo>
                          <a:pt x="12316" y="29877"/>
                          <a:pt x="7617" y="12859"/>
                          <a:pt x="6601" y="10573"/>
                        </a:cubicBezTo>
                        <a:cubicBezTo>
                          <a:pt x="5458" y="8160"/>
                          <a:pt x="2537" y="8160"/>
                          <a:pt x="1902" y="6890"/>
                        </a:cubicBezTo>
                        <a:cubicBezTo>
                          <a:pt x="1394" y="5620"/>
                          <a:pt x="-2797" y="794"/>
                          <a:pt x="3172" y="159"/>
                        </a:cubicBezTo>
                        <a:cubicBezTo>
                          <a:pt x="9141" y="-476"/>
                          <a:pt x="9649" y="4985"/>
                          <a:pt x="13713" y="1429"/>
                        </a:cubicBezTo>
                        <a:cubicBezTo>
                          <a:pt x="17015" y="-1365"/>
                          <a:pt x="22222" y="667"/>
                          <a:pt x="24127" y="1429"/>
                        </a:cubicBezTo>
                        <a:cubicBezTo>
                          <a:pt x="27683" y="3080"/>
                          <a:pt x="22857" y="7525"/>
                          <a:pt x="22857" y="7525"/>
                        </a:cubicBezTo>
                        <a:cubicBezTo>
                          <a:pt x="22857" y="7525"/>
                          <a:pt x="21333" y="9049"/>
                          <a:pt x="19555" y="8414"/>
                        </a:cubicBezTo>
                        <a:cubicBezTo>
                          <a:pt x="17650" y="8033"/>
                          <a:pt x="14348" y="7652"/>
                          <a:pt x="14348" y="9303"/>
                        </a:cubicBezTo>
                        <a:cubicBezTo>
                          <a:pt x="14475" y="11208"/>
                          <a:pt x="20317" y="28099"/>
                          <a:pt x="20317" y="28099"/>
                        </a:cubicBezTo>
                        <a:cubicBezTo>
                          <a:pt x="20317" y="28099"/>
                          <a:pt x="21587" y="30639"/>
                          <a:pt x="18666" y="31655"/>
                        </a:cubicBezTo>
                        <a:cubicBezTo>
                          <a:pt x="17523" y="32036"/>
                          <a:pt x="15745" y="32163"/>
                          <a:pt x="15745" y="32163"/>
                        </a:cubicBezTo>
                        <a:cubicBezTo>
                          <a:pt x="15745" y="32163"/>
                          <a:pt x="13332" y="33433"/>
                          <a:pt x="12316" y="298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5" name="Kombinationstegning: figur 204">
                    <a:extLst>
                      <a:ext uri="{FF2B5EF4-FFF2-40B4-BE49-F238E27FC236}">
                        <a16:creationId xmlns:a16="http://schemas.microsoft.com/office/drawing/2014/main" id="{680D8292-1E67-4DFA-9220-0149A66146C7}"/>
                      </a:ext>
                    </a:extLst>
                  </p:cNvPr>
                  <p:cNvSpPr/>
                  <p:nvPr/>
                </p:nvSpPr>
                <p:spPr>
                  <a:xfrm>
                    <a:off x="687820" y="4634328"/>
                    <a:ext cx="21716" cy="42117"/>
                  </a:xfrm>
                  <a:custGeom>
                    <a:avLst/>
                    <a:gdLst>
                      <a:gd name="connsiteX0" fmla="*/ 4330 w 21716"/>
                      <a:gd name="connsiteY0" fmla="*/ 13872 h 42117"/>
                      <a:gd name="connsiteX1" fmla="*/ 2679 w 21716"/>
                      <a:gd name="connsiteY1" fmla="*/ 9173 h 42117"/>
                      <a:gd name="connsiteX2" fmla="*/ 5600 w 21716"/>
                      <a:gd name="connsiteY2" fmla="*/ 1807 h 42117"/>
                      <a:gd name="connsiteX3" fmla="*/ 16903 w 21716"/>
                      <a:gd name="connsiteY3" fmla="*/ 1045 h 42117"/>
                      <a:gd name="connsiteX4" fmla="*/ 18554 w 21716"/>
                      <a:gd name="connsiteY4" fmla="*/ 4220 h 42117"/>
                      <a:gd name="connsiteX5" fmla="*/ 17665 w 21716"/>
                      <a:gd name="connsiteY5" fmla="*/ 6252 h 42117"/>
                      <a:gd name="connsiteX6" fmla="*/ 14871 w 21716"/>
                      <a:gd name="connsiteY6" fmla="*/ 7776 h 42117"/>
                      <a:gd name="connsiteX7" fmla="*/ 9664 w 21716"/>
                      <a:gd name="connsiteY7" fmla="*/ 8665 h 42117"/>
                      <a:gd name="connsiteX8" fmla="*/ 10807 w 21716"/>
                      <a:gd name="connsiteY8" fmla="*/ 13491 h 42117"/>
                      <a:gd name="connsiteX9" fmla="*/ 13982 w 21716"/>
                      <a:gd name="connsiteY9" fmla="*/ 13618 h 42117"/>
                      <a:gd name="connsiteX10" fmla="*/ 18427 w 21716"/>
                      <a:gd name="connsiteY10" fmla="*/ 14761 h 42117"/>
                      <a:gd name="connsiteX11" fmla="*/ 17538 w 21716"/>
                      <a:gd name="connsiteY11" fmla="*/ 19460 h 42117"/>
                      <a:gd name="connsiteX12" fmla="*/ 15633 w 21716"/>
                      <a:gd name="connsiteY12" fmla="*/ 23016 h 42117"/>
                      <a:gd name="connsiteX13" fmla="*/ 21348 w 21716"/>
                      <a:gd name="connsiteY13" fmla="*/ 37494 h 42117"/>
                      <a:gd name="connsiteX14" fmla="*/ 19316 w 21716"/>
                      <a:gd name="connsiteY14" fmla="*/ 41177 h 42117"/>
                      <a:gd name="connsiteX15" fmla="*/ 14363 w 21716"/>
                      <a:gd name="connsiteY15" fmla="*/ 40288 h 42117"/>
                      <a:gd name="connsiteX16" fmla="*/ 8267 w 21716"/>
                      <a:gd name="connsiteY16" fmla="*/ 24921 h 42117"/>
                      <a:gd name="connsiteX17" fmla="*/ 5473 w 21716"/>
                      <a:gd name="connsiteY17" fmla="*/ 23651 h 42117"/>
                      <a:gd name="connsiteX18" fmla="*/ 647 w 21716"/>
                      <a:gd name="connsiteY18" fmla="*/ 22762 h 42117"/>
                      <a:gd name="connsiteX19" fmla="*/ 1536 w 21716"/>
                      <a:gd name="connsiteY19" fmla="*/ 18063 h 42117"/>
                      <a:gd name="connsiteX20" fmla="*/ 4076 w 21716"/>
                      <a:gd name="connsiteY20" fmla="*/ 17174 h 42117"/>
                      <a:gd name="connsiteX21" fmla="*/ 4330 w 21716"/>
                      <a:gd name="connsiteY21" fmla="*/ 13872 h 42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1716" h="42117">
                        <a:moveTo>
                          <a:pt x="4330" y="13872"/>
                        </a:moveTo>
                        <a:lnTo>
                          <a:pt x="2679" y="9173"/>
                        </a:lnTo>
                        <a:cubicBezTo>
                          <a:pt x="2679" y="9173"/>
                          <a:pt x="1028" y="5109"/>
                          <a:pt x="5600" y="1807"/>
                        </a:cubicBezTo>
                        <a:cubicBezTo>
                          <a:pt x="10299" y="-1495"/>
                          <a:pt x="16014" y="664"/>
                          <a:pt x="16903" y="1045"/>
                        </a:cubicBezTo>
                        <a:cubicBezTo>
                          <a:pt x="17792" y="1426"/>
                          <a:pt x="19316" y="2188"/>
                          <a:pt x="18554" y="4220"/>
                        </a:cubicBezTo>
                        <a:cubicBezTo>
                          <a:pt x="17665" y="6252"/>
                          <a:pt x="17665" y="6252"/>
                          <a:pt x="17665" y="6252"/>
                        </a:cubicBezTo>
                        <a:cubicBezTo>
                          <a:pt x="17665" y="6252"/>
                          <a:pt x="16522" y="8538"/>
                          <a:pt x="14871" y="7776"/>
                        </a:cubicBezTo>
                        <a:cubicBezTo>
                          <a:pt x="13220" y="7014"/>
                          <a:pt x="10553" y="6887"/>
                          <a:pt x="9664" y="8665"/>
                        </a:cubicBezTo>
                        <a:cubicBezTo>
                          <a:pt x="8775" y="10697"/>
                          <a:pt x="10807" y="13491"/>
                          <a:pt x="10807" y="13491"/>
                        </a:cubicBezTo>
                        <a:cubicBezTo>
                          <a:pt x="10807" y="13491"/>
                          <a:pt x="11950" y="14380"/>
                          <a:pt x="13982" y="13618"/>
                        </a:cubicBezTo>
                        <a:cubicBezTo>
                          <a:pt x="16014" y="12856"/>
                          <a:pt x="17284" y="12348"/>
                          <a:pt x="18427" y="14761"/>
                        </a:cubicBezTo>
                        <a:cubicBezTo>
                          <a:pt x="19697" y="17555"/>
                          <a:pt x="19189" y="18698"/>
                          <a:pt x="17538" y="19460"/>
                        </a:cubicBezTo>
                        <a:cubicBezTo>
                          <a:pt x="16014" y="20222"/>
                          <a:pt x="14617" y="20603"/>
                          <a:pt x="15633" y="23016"/>
                        </a:cubicBezTo>
                        <a:cubicBezTo>
                          <a:pt x="16776" y="25429"/>
                          <a:pt x="21348" y="37494"/>
                          <a:pt x="21348" y="37494"/>
                        </a:cubicBezTo>
                        <a:cubicBezTo>
                          <a:pt x="21348" y="37494"/>
                          <a:pt x="22999" y="39907"/>
                          <a:pt x="19316" y="41177"/>
                        </a:cubicBezTo>
                        <a:cubicBezTo>
                          <a:pt x="16141" y="42320"/>
                          <a:pt x="14998" y="42828"/>
                          <a:pt x="14363" y="40288"/>
                        </a:cubicBezTo>
                        <a:cubicBezTo>
                          <a:pt x="13220" y="37367"/>
                          <a:pt x="8267" y="24921"/>
                          <a:pt x="8267" y="24921"/>
                        </a:cubicBezTo>
                        <a:cubicBezTo>
                          <a:pt x="8267" y="24921"/>
                          <a:pt x="7505" y="22889"/>
                          <a:pt x="5473" y="23651"/>
                        </a:cubicBezTo>
                        <a:cubicBezTo>
                          <a:pt x="3441" y="24540"/>
                          <a:pt x="1917" y="25302"/>
                          <a:pt x="647" y="22762"/>
                        </a:cubicBezTo>
                        <a:cubicBezTo>
                          <a:pt x="-623" y="20222"/>
                          <a:pt x="139" y="18698"/>
                          <a:pt x="1536" y="18063"/>
                        </a:cubicBezTo>
                        <a:cubicBezTo>
                          <a:pt x="3187" y="17555"/>
                          <a:pt x="4076" y="17174"/>
                          <a:pt x="4076" y="17174"/>
                        </a:cubicBezTo>
                        <a:cubicBezTo>
                          <a:pt x="4076" y="17174"/>
                          <a:pt x="5473" y="15904"/>
                          <a:pt x="4330" y="138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6" name="Kombinationstegning: figur 205">
                    <a:extLst>
                      <a:ext uri="{FF2B5EF4-FFF2-40B4-BE49-F238E27FC236}">
                        <a16:creationId xmlns:a16="http://schemas.microsoft.com/office/drawing/2014/main" id="{E7AD9F39-B1E0-4B47-8801-EF0D29742A0A}"/>
                      </a:ext>
                    </a:extLst>
                  </p:cNvPr>
                  <p:cNvSpPr/>
                  <p:nvPr/>
                </p:nvSpPr>
                <p:spPr>
                  <a:xfrm>
                    <a:off x="861471" y="4555094"/>
                    <a:ext cx="26278" cy="45467"/>
                  </a:xfrm>
                  <a:custGeom>
                    <a:avLst/>
                    <a:gdLst>
                      <a:gd name="connsiteX0" fmla="*/ 3907 w 26278"/>
                      <a:gd name="connsiteY0" fmla="*/ 16778 h 45467"/>
                      <a:gd name="connsiteX1" fmla="*/ 605 w 26278"/>
                      <a:gd name="connsiteY1" fmla="*/ 10428 h 45467"/>
                      <a:gd name="connsiteX2" fmla="*/ 2637 w 26278"/>
                      <a:gd name="connsiteY2" fmla="*/ 2681 h 45467"/>
                      <a:gd name="connsiteX3" fmla="*/ 13813 w 26278"/>
                      <a:gd name="connsiteY3" fmla="*/ 395 h 45467"/>
                      <a:gd name="connsiteX4" fmla="*/ 15845 w 26278"/>
                      <a:gd name="connsiteY4" fmla="*/ 3189 h 45467"/>
                      <a:gd name="connsiteX5" fmla="*/ 15337 w 26278"/>
                      <a:gd name="connsiteY5" fmla="*/ 5221 h 45467"/>
                      <a:gd name="connsiteX6" fmla="*/ 12797 w 26278"/>
                      <a:gd name="connsiteY6" fmla="*/ 7126 h 45467"/>
                      <a:gd name="connsiteX7" fmla="*/ 7844 w 26278"/>
                      <a:gd name="connsiteY7" fmla="*/ 8777 h 45467"/>
                      <a:gd name="connsiteX8" fmla="*/ 10384 w 26278"/>
                      <a:gd name="connsiteY8" fmla="*/ 15254 h 45467"/>
                      <a:gd name="connsiteX9" fmla="*/ 13559 w 26278"/>
                      <a:gd name="connsiteY9" fmla="*/ 14873 h 45467"/>
                      <a:gd name="connsiteX10" fmla="*/ 18258 w 26278"/>
                      <a:gd name="connsiteY10" fmla="*/ 15381 h 45467"/>
                      <a:gd name="connsiteX11" fmla="*/ 17877 w 26278"/>
                      <a:gd name="connsiteY11" fmla="*/ 20207 h 45467"/>
                      <a:gd name="connsiteX12" fmla="*/ 16607 w 26278"/>
                      <a:gd name="connsiteY12" fmla="*/ 24144 h 45467"/>
                      <a:gd name="connsiteX13" fmla="*/ 25751 w 26278"/>
                      <a:gd name="connsiteY13" fmla="*/ 40146 h 45467"/>
                      <a:gd name="connsiteX14" fmla="*/ 24227 w 26278"/>
                      <a:gd name="connsiteY14" fmla="*/ 44083 h 45467"/>
                      <a:gd name="connsiteX15" fmla="*/ 19020 w 26278"/>
                      <a:gd name="connsiteY15" fmla="*/ 43702 h 45467"/>
                      <a:gd name="connsiteX16" fmla="*/ 9368 w 26278"/>
                      <a:gd name="connsiteY16" fmla="*/ 26938 h 45467"/>
                      <a:gd name="connsiteX17" fmla="*/ 6447 w 26278"/>
                      <a:gd name="connsiteY17" fmla="*/ 26049 h 45467"/>
                      <a:gd name="connsiteX18" fmla="*/ 1494 w 26278"/>
                      <a:gd name="connsiteY18" fmla="*/ 25668 h 45467"/>
                      <a:gd name="connsiteX19" fmla="*/ 1875 w 26278"/>
                      <a:gd name="connsiteY19" fmla="*/ 20842 h 45467"/>
                      <a:gd name="connsiteX20" fmla="*/ 4288 w 26278"/>
                      <a:gd name="connsiteY20" fmla="*/ 19572 h 45467"/>
                      <a:gd name="connsiteX21" fmla="*/ 3907 w 26278"/>
                      <a:gd name="connsiteY21" fmla="*/ 16778 h 4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278" h="45467">
                        <a:moveTo>
                          <a:pt x="3907" y="16778"/>
                        </a:moveTo>
                        <a:lnTo>
                          <a:pt x="605" y="10428"/>
                        </a:lnTo>
                        <a:cubicBezTo>
                          <a:pt x="605" y="10428"/>
                          <a:pt x="-1681" y="6491"/>
                          <a:pt x="2637" y="2681"/>
                        </a:cubicBezTo>
                        <a:cubicBezTo>
                          <a:pt x="6955" y="-1256"/>
                          <a:pt x="12797" y="268"/>
                          <a:pt x="13813" y="395"/>
                        </a:cubicBezTo>
                        <a:cubicBezTo>
                          <a:pt x="14702" y="522"/>
                          <a:pt x="16353" y="1157"/>
                          <a:pt x="15845" y="3189"/>
                        </a:cubicBezTo>
                        <a:cubicBezTo>
                          <a:pt x="15337" y="5221"/>
                          <a:pt x="15337" y="5221"/>
                          <a:pt x="15337" y="5221"/>
                        </a:cubicBezTo>
                        <a:cubicBezTo>
                          <a:pt x="15337" y="5221"/>
                          <a:pt x="14575" y="7634"/>
                          <a:pt x="12797" y="7126"/>
                        </a:cubicBezTo>
                        <a:cubicBezTo>
                          <a:pt x="11019" y="6618"/>
                          <a:pt x="8352" y="6745"/>
                          <a:pt x="7844" y="8777"/>
                        </a:cubicBezTo>
                        <a:cubicBezTo>
                          <a:pt x="7336" y="10809"/>
                          <a:pt x="10384" y="15254"/>
                          <a:pt x="10384" y="15254"/>
                        </a:cubicBezTo>
                        <a:cubicBezTo>
                          <a:pt x="10384" y="15254"/>
                          <a:pt x="11654" y="16016"/>
                          <a:pt x="13559" y="14873"/>
                        </a:cubicBezTo>
                        <a:cubicBezTo>
                          <a:pt x="15464" y="13984"/>
                          <a:pt x="16734" y="13222"/>
                          <a:pt x="18258" y="15381"/>
                        </a:cubicBezTo>
                        <a:cubicBezTo>
                          <a:pt x="19909" y="17921"/>
                          <a:pt x="19528" y="19318"/>
                          <a:pt x="17877" y="20207"/>
                        </a:cubicBezTo>
                        <a:cubicBezTo>
                          <a:pt x="16353" y="21096"/>
                          <a:pt x="15083" y="21731"/>
                          <a:pt x="16607" y="24144"/>
                        </a:cubicBezTo>
                        <a:cubicBezTo>
                          <a:pt x="18131" y="26430"/>
                          <a:pt x="25751" y="40146"/>
                          <a:pt x="25751" y="40146"/>
                        </a:cubicBezTo>
                        <a:cubicBezTo>
                          <a:pt x="25751" y="40146"/>
                          <a:pt x="27656" y="42432"/>
                          <a:pt x="24227" y="44083"/>
                        </a:cubicBezTo>
                        <a:cubicBezTo>
                          <a:pt x="21306" y="45607"/>
                          <a:pt x="20290" y="46369"/>
                          <a:pt x="19020" y="43702"/>
                        </a:cubicBezTo>
                        <a:cubicBezTo>
                          <a:pt x="17496" y="40781"/>
                          <a:pt x="9368" y="26938"/>
                          <a:pt x="9368" y="26938"/>
                        </a:cubicBezTo>
                        <a:cubicBezTo>
                          <a:pt x="9368" y="26938"/>
                          <a:pt x="8479" y="24906"/>
                          <a:pt x="6447" y="26049"/>
                        </a:cubicBezTo>
                        <a:cubicBezTo>
                          <a:pt x="4415" y="27192"/>
                          <a:pt x="3272" y="28081"/>
                          <a:pt x="1494" y="25668"/>
                        </a:cubicBezTo>
                        <a:cubicBezTo>
                          <a:pt x="-157" y="23255"/>
                          <a:pt x="351" y="21604"/>
                          <a:pt x="1875" y="20842"/>
                        </a:cubicBezTo>
                        <a:cubicBezTo>
                          <a:pt x="3399" y="20080"/>
                          <a:pt x="4288" y="19572"/>
                          <a:pt x="4288" y="19572"/>
                        </a:cubicBezTo>
                        <a:cubicBezTo>
                          <a:pt x="4288" y="19572"/>
                          <a:pt x="5177" y="18556"/>
                          <a:pt x="3907" y="1677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grpSp>
                <p:nvGrpSpPr>
                  <p:cNvPr id="207" name="Grafik 2">
                    <a:extLst>
                      <a:ext uri="{FF2B5EF4-FFF2-40B4-BE49-F238E27FC236}">
                        <a16:creationId xmlns:a16="http://schemas.microsoft.com/office/drawing/2014/main" id="{F825700C-0FCB-4813-A8BD-BBFA96948346}"/>
                      </a:ext>
                    </a:extLst>
                  </p:cNvPr>
                  <p:cNvGrpSpPr/>
                  <p:nvPr/>
                </p:nvGrpSpPr>
                <p:grpSpPr>
                  <a:xfrm>
                    <a:off x="653285" y="4584588"/>
                    <a:ext cx="115572" cy="125526"/>
                    <a:chOff x="653285" y="4584588"/>
                    <a:chExt cx="115572" cy="125526"/>
                  </a:xfrm>
                  <a:solidFill>
                    <a:srgbClr val="283151"/>
                  </a:solidFill>
                </p:grpSpPr>
                <p:sp>
                  <p:nvSpPr>
                    <p:cNvPr id="220" name="Kombinationstegning: figur 219">
                      <a:extLst>
                        <a:ext uri="{FF2B5EF4-FFF2-40B4-BE49-F238E27FC236}">
                          <a16:creationId xmlns:a16="http://schemas.microsoft.com/office/drawing/2014/main" id="{E6E2B8FA-A5FF-46BD-ADE5-3A7AD11F77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285" y="4598374"/>
                      <a:ext cx="43650" cy="37298"/>
                    </a:xfrm>
                    <a:custGeom>
                      <a:avLst/>
                      <a:gdLst>
                        <a:gd name="connsiteX0" fmla="*/ 42040 w 43650"/>
                        <a:gd name="connsiteY0" fmla="*/ 16679 h 37298"/>
                        <a:gd name="connsiteX1" fmla="*/ 37214 w 43650"/>
                        <a:gd name="connsiteY1" fmla="*/ 19980 h 37298"/>
                        <a:gd name="connsiteX2" fmla="*/ 32769 w 43650"/>
                        <a:gd name="connsiteY2" fmla="*/ 26330 h 37298"/>
                        <a:gd name="connsiteX3" fmla="*/ 25530 w 43650"/>
                        <a:gd name="connsiteY3" fmla="*/ 21885 h 37298"/>
                        <a:gd name="connsiteX4" fmla="*/ 28832 w 43650"/>
                        <a:gd name="connsiteY4" fmla="*/ 16552 h 37298"/>
                        <a:gd name="connsiteX5" fmla="*/ 36833 w 43650"/>
                        <a:gd name="connsiteY5" fmla="*/ 13630 h 37298"/>
                        <a:gd name="connsiteX6" fmla="*/ 39246 w 43650"/>
                        <a:gd name="connsiteY6" fmla="*/ 7280 h 37298"/>
                        <a:gd name="connsiteX7" fmla="*/ 28705 w 43650"/>
                        <a:gd name="connsiteY7" fmla="*/ 168 h 37298"/>
                        <a:gd name="connsiteX8" fmla="*/ 17402 w 43650"/>
                        <a:gd name="connsiteY8" fmla="*/ 1439 h 37298"/>
                        <a:gd name="connsiteX9" fmla="*/ 11687 w 43650"/>
                        <a:gd name="connsiteY9" fmla="*/ 3343 h 37298"/>
                        <a:gd name="connsiteX10" fmla="*/ 7242 w 43650"/>
                        <a:gd name="connsiteY10" fmla="*/ 7027 h 37298"/>
                        <a:gd name="connsiteX11" fmla="*/ 3 w 43650"/>
                        <a:gd name="connsiteY11" fmla="*/ 16805 h 37298"/>
                        <a:gd name="connsiteX12" fmla="*/ 8893 w 43650"/>
                        <a:gd name="connsiteY12" fmla="*/ 35983 h 37298"/>
                        <a:gd name="connsiteX13" fmla="*/ 19688 w 43650"/>
                        <a:gd name="connsiteY13" fmla="*/ 35093 h 37298"/>
                        <a:gd name="connsiteX14" fmla="*/ 25784 w 43650"/>
                        <a:gd name="connsiteY14" fmla="*/ 32554 h 37298"/>
                        <a:gd name="connsiteX15" fmla="*/ 42167 w 43650"/>
                        <a:gd name="connsiteY15" fmla="*/ 24934 h 37298"/>
                        <a:gd name="connsiteX16" fmla="*/ 42040 w 43650"/>
                        <a:gd name="connsiteY16" fmla="*/ 16679 h 37298"/>
                        <a:gd name="connsiteX17" fmla="*/ 18799 w 43650"/>
                        <a:gd name="connsiteY17" fmla="*/ 27347 h 37298"/>
                        <a:gd name="connsiteX18" fmla="*/ 12068 w 43650"/>
                        <a:gd name="connsiteY18" fmla="*/ 29252 h 37298"/>
                        <a:gd name="connsiteX19" fmla="*/ 8512 w 43650"/>
                        <a:gd name="connsiteY19" fmla="*/ 23155 h 37298"/>
                        <a:gd name="connsiteX20" fmla="*/ 7369 w 43650"/>
                        <a:gd name="connsiteY20" fmla="*/ 13377 h 37298"/>
                        <a:gd name="connsiteX21" fmla="*/ 12195 w 43650"/>
                        <a:gd name="connsiteY21" fmla="*/ 10583 h 37298"/>
                        <a:gd name="connsiteX22" fmla="*/ 17148 w 43650"/>
                        <a:gd name="connsiteY22" fmla="*/ 18584 h 37298"/>
                        <a:gd name="connsiteX23" fmla="*/ 18799 w 43650"/>
                        <a:gd name="connsiteY23" fmla="*/ 27347 h 37298"/>
                        <a:gd name="connsiteX24" fmla="*/ 22863 w 43650"/>
                        <a:gd name="connsiteY24" fmla="*/ 11217 h 37298"/>
                        <a:gd name="connsiteX25" fmla="*/ 24514 w 43650"/>
                        <a:gd name="connsiteY25" fmla="*/ 4741 h 37298"/>
                        <a:gd name="connsiteX26" fmla="*/ 30991 w 43650"/>
                        <a:gd name="connsiteY26" fmla="*/ 8042 h 37298"/>
                        <a:gd name="connsiteX27" fmla="*/ 29467 w 43650"/>
                        <a:gd name="connsiteY27" fmla="*/ 12488 h 37298"/>
                        <a:gd name="connsiteX28" fmla="*/ 25911 w 43650"/>
                        <a:gd name="connsiteY28" fmla="*/ 13758 h 37298"/>
                        <a:gd name="connsiteX29" fmla="*/ 22863 w 43650"/>
                        <a:gd name="connsiteY29" fmla="*/ 11217 h 3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3650" h="37298">
                          <a:moveTo>
                            <a:pt x="42040" y="16679"/>
                          </a:moveTo>
                          <a:cubicBezTo>
                            <a:pt x="38865" y="17822"/>
                            <a:pt x="37087" y="17822"/>
                            <a:pt x="37214" y="19980"/>
                          </a:cubicBezTo>
                          <a:cubicBezTo>
                            <a:pt x="37341" y="22013"/>
                            <a:pt x="36071" y="25315"/>
                            <a:pt x="32769" y="26330"/>
                          </a:cubicBezTo>
                          <a:cubicBezTo>
                            <a:pt x="28451" y="27220"/>
                            <a:pt x="27054" y="25188"/>
                            <a:pt x="25530" y="21885"/>
                          </a:cubicBezTo>
                          <a:cubicBezTo>
                            <a:pt x="23879" y="18203"/>
                            <a:pt x="25657" y="17567"/>
                            <a:pt x="28832" y="16552"/>
                          </a:cubicBezTo>
                          <a:cubicBezTo>
                            <a:pt x="31245" y="15790"/>
                            <a:pt x="34547" y="14520"/>
                            <a:pt x="36833" y="13630"/>
                          </a:cubicBezTo>
                          <a:cubicBezTo>
                            <a:pt x="39119" y="12741"/>
                            <a:pt x="41151" y="11217"/>
                            <a:pt x="39246" y="7280"/>
                          </a:cubicBezTo>
                          <a:cubicBezTo>
                            <a:pt x="36706" y="1947"/>
                            <a:pt x="34547" y="-721"/>
                            <a:pt x="28705" y="168"/>
                          </a:cubicBezTo>
                          <a:cubicBezTo>
                            <a:pt x="22990" y="1058"/>
                            <a:pt x="20323" y="3724"/>
                            <a:pt x="17402" y="1439"/>
                          </a:cubicBezTo>
                          <a:cubicBezTo>
                            <a:pt x="14481" y="-847"/>
                            <a:pt x="12576" y="1311"/>
                            <a:pt x="11687" y="3343"/>
                          </a:cubicBezTo>
                          <a:cubicBezTo>
                            <a:pt x="11687" y="3343"/>
                            <a:pt x="10544" y="5884"/>
                            <a:pt x="7242" y="7027"/>
                          </a:cubicBezTo>
                          <a:cubicBezTo>
                            <a:pt x="3940" y="8170"/>
                            <a:pt x="-124" y="10329"/>
                            <a:pt x="3" y="16805"/>
                          </a:cubicBezTo>
                          <a:cubicBezTo>
                            <a:pt x="130" y="23536"/>
                            <a:pt x="4829" y="32935"/>
                            <a:pt x="8893" y="35983"/>
                          </a:cubicBezTo>
                          <a:cubicBezTo>
                            <a:pt x="12068" y="38396"/>
                            <a:pt x="18545" y="37126"/>
                            <a:pt x="19688" y="35093"/>
                          </a:cubicBezTo>
                          <a:cubicBezTo>
                            <a:pt x="21212" y="32680"/>
                            <a:pt x="22609" y="32554"/>
                            <a:pt x="25784" y="32554"/>
                          </a:cubicBezTo>
                          <a:cubicBezTo>
                            <a:pt x="28578" y="32554"/>
                            <a:pt x="39119" y="30014"/>
                            <a:pt x="42167" y="24934"/>
                          </a:cubicBezTo>
                          <a:cubicBezTo>
                            <a:pt x="44580" y="20870"/>
                            <a:pt x="43691" y="16171"/>
                            <a:pt x="42040" y="16679"/>
                          </a:cubicBezTo>
                          <a:close/>
                          <a:moveTo>
                            <a:pt x="18799" y="27347"/>
                          </a:moveTo>
                          <a:cubicBezTo>
                            <a:pt x="18672" y="29760"/>
                            <a:pt x="14862" y="32046"/>
                            <a:pt x="12068" y="29252"/>
                          </a:cubicBezTo>
                          <a:cubicBezTo>
                            <a:pt x="9782" y="27220"/>
                            <a:pt x="8512" y="23155"/>
                            <a:pt x="8512" y="23155"/>
                          </a:cubicBezTo>
                          <a:cubicBezTo>
                            <a:pt x="8512" y="23155"/>
                            <a:pt x="5718" y="16424"/>
                            <a:pt x="7369" y="13377"/>
                          </a:cubicBezTo>
                          <a:cubicBezTo>
                            <a:pt x="8639" y="10583"/>
                            <a:pt x="10671" y="10202"/>
                            <a:pt x="12195" y="10583"/>
                          </a:cubicBezTo>
                          <a:cubicBezTo>
                            <a:pt x="14227" y="11091"/>
                            <a:pt x="15370" y="12996"/>
                            <a:pt x="17148" y="18584"/>
                          </a:cubicBezTo>
                          <a:cubicBezTo>
                            <a:pt x="18672" y="22902"/>
                            <a:pt x="19053" y="25441"/>
                            <a:pt x="18799" y="27347"/>
                          </a:cubicBezTo>
                          <a:close/>
                          <a:moveTo>
                            <a:pt x="22863" y="11217"/>
                          </a:moveTo>
                          <a:cubicBezTo>
                            <a:pt x="22101" y="8423"/>
                            <a:pt x="22355" y="5629"/>
                            <a:pt x="24514" y="4741"/>
                          </a:cubicBezTo>
                          <a:cubicBezTo>
                            <a:pt x="27816" y="3471"/>
                            <a:pt x="29848" y="5503"/>
                            <a:pt x="30991" y="8042"/>
                          </a:cubicBezTo>
                          <a:cubicBezTo>
                            <a:pt x="32134" y="10455"/>
                            <a:pt x="31372" y="11345"/>
                            <a:pt x="29467" y="12488"/>
                          </a:cubicBezTo>
                          <a:cubicBezTo>
                            <a:pt x="28578" y="12868"/>
                            <a:pt x="27181" y="13377"/>
                            <a:pt x="25911" y="13758"/>
                          </a:cubicBezTo>
                          <a:cubicBezTo>
                            <a:pt x="24006" y="14139"/>
                            <a:pt x="23498" y="13630"/>
                            <a:pt x="22863" y="11217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21" name="Kombinationstegning: figur 220">
                      <a:extLst>
                        <a:ext uri="{FF2B5EF4-FFF2-40B4-BE49-F238E27FC236}">
                          <a16:creationId xmlns:a16="http://schemas.microsoft.com/office/drawing/2014/main" id="{3F1C0C8F-E3F7-4748-94B8-2538CC1234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808" y="4584588"/>
                      <a:ext cx="26840" cy="34548"/>
                    </a:xfrm>
                    <a:custGeom>
                      <a:avLst/>
                      <a:gdLst>
                        <a:gd name="connsiteX0" fmla="*/ 21507 w 26840"/>
                        <a:gd name="connsiteY0" fmla="*/ 23099 h 34548"/>
                        <a:gd name="connsiteX1" fmla="*/ 15919 w 26840"/>
                        <a:gd name="connsiteY1" fmla="*/ 29449 h 34548"/>
                        <a:gd name="connsiteX2" fmla="*/ 9442 w 26840"/>
                        <a:gd name="connsiteY2" fmla="*/ 24242 h 34548"/>
                        <a:gd name="connsiteX3" fmla="*/ 11093 w 26840"/>
                        <a:gd name="connsiteY3" fmla="*/ 19543 h 34548"/>
                        <a:gd name="connsiteX4" fmla="*/ 20745 w 26840"/>
                        <a:gd name="connsiteY4" fmla="*/ 17130 h 34548"/>
                        <a:gd name="connsiteX5" fmla="*/ 24047 w 26840"/>
                        <a:gd name="connsiteY5" fmla="*/ 10018 h 34548"/>
                        <a:gd name="connsiteX6" fmla="*/ 10839 w 26840"/>
                        <a:gd name="connsiteY6" fmla="*/ 239 h 34548"/>
                        <a:gd name="connsiteX7" fmla="*/ 425 w 26840"/>
                        <a:gd name="connsiteY7" fmla="*/ 8621 h 34548"/>
                        <a:gd name="connsiteX8" fmla="*/ 2965 w 26840"/>
                        <a:gd name="connsiteY8" fmla="*/ 26782 h 34548"/>
                        <a:gd name="connsiteX9" fmla="*/ 17316 w 26840"/>
                        <a:gd name="connsiteY9" fmla="*/ 33894 h 34548"/>
                        <a:gd name="connsiteX10" fmla="*/ 26841 w 26840"/>
                        <a:gd name="connsiteY10" fmla="*/ 24369 h 34548"/>
                        <a:gd name="connsiteX11" fmla="*/ 21507 w 26840"/>
                        <a:gd name="connsiteY11" fmla="*/ 23099 h 34548"/>
                        <a:gd name="connsiteX12" fmla="*/ 5886 w 26840"/>
                        <a:gd name="connsiteY12" fmla="*/ 11542 h 34548"/>
                        <a:gd name="connsiteX13" fmla="*/ 10331 w 26840"/>
                        <a:gd name="connsiteY13" fmla="*/ 4811 h 34548"/>
                        <a:gd name="connsiteX14" fmla="*/ 16808 w 26840"/>
                        <a:gd name="connsiteY14" fmla="*/ 10780 h 34548"/>
                        <a:gd name="connsiteX15" fmla="*/ 10331 w 26840"/>
                        <a:gd name="connsiteY15" fmla="*/ 15225 h 34548"/>
                        <a:gd name="connsiteX16" fmla="*/ 5886 w 26840"/>
                        <a:gd name="connsiteY16" fmla="*/ 11542 h 34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6840" h="34548">
                          <a:moveTo>
                            <a:pt x="21507" y="23099"/>
                          </a:moveTo>
                          <a:cubicBezTo>
                            <a:pt x="17824" y="24242"/>
                            <a:pt x="20364" y="28306"/>
                            <a:pt x="15919" y="29449"/>
                          </a:cubicBezTo>
                          <a:cubicBezTo>
                            <a:pt x="12998" y="30211"/>
                            <a:pt x="10585" y="27544"/>
                            <a:pt x="9442" y="24242"/>
                          </a:cubicBezTo>
                          <a:cubicBezTo>
                            <a:pt x="8172" y="20305"/>
                            <a:pt x="9442" y="20178"/>
                            <a:pt x="11093" y="19543"/>
                          </a:cubicBezTo>
                          <a:cubicBezTo>
                            <a:pt x="12998" y="19035"/>
                            <a:pt x="19983" y="17257"/>
                            <a:pt x="20745" y="17130"/>
                          </a:cubicBezTo>
                          <a:cubicBezTo>
                            <a:pt x="21507" y="16749"/>
                            <a:pt x="26079" y="16368"/>
                            <a:pt x="24047" y="10018"/>
                          </a:cubicBezTo>
                          <a:cubicBezTo>
                            <a:pt x="20364" y="-523"/>
                            <a:pt x="14776" y="-396"/>
                            <a:pt x="10839" y="239"/>
                          </a:cubicBezTo>
                          <a:cubicBezTo>
                            <a:pt x="6902" y="747"/>
                            <a:pt x="1568" y="2525"/>
                            <a:pt x="425" y="8621"/>
                          </a:cubicBezTo>
                          <a:cubicBezTo>
                            <a:pt x="-718" y="14717"/>
                            <a:pt x="552" y="20686"/>
                            <a:pt x="2965" y="26782"/>
                          </a:cubicBezTo>
                          <a:cubicBezTo>
                            <a:pt x="5505" y="33132"/>
                            <a:pt x="9442" y="35926"/>
                            <a:pt x="17316" y="33894"/>
                          </a:cubicBezTo>
                          <a:cubicBezTo>
                            <a:pt x="25317" y="31862"/>
                            <a:pt x="26587" y="25766"/>
                            <a:pt x="26841" y="24369"/>
                          </a:cubicBezTo>
                          <a:cubicBezTo>
                            <a:pt x="26841" y="22591"/>
                            <a:pt x="25571" y="21956"/>
                            <a:pt x="21507" y="23099"/>
                          </a:cubicBezTo>
                          <a:close/>
                          <a:moveTo>
                            <a:pt x="5886" y="11542"/>
                          </a:moveTo>
                          <a:cubicBezTo>
                            <a:pt x="5759" y="7859"/>
                            <a:pt x="7537" y="5192"/>
                            <a:pt x="10331" y="4811"/>
                          </a:cubicBezTo>
                          <a:cubicBezTo>
                            <a:pt x="13252" y="4430"/>
                            <a:pt x="16300" y="6462"/>
                            <a:pt x="16808" y="10780"/>
                          </a:cubicBezTo>
                          <a:cubicBezTo>
                            <a:pt x="17189" y="13193"/>
                            <a:pt x="15919" y="13701"/>
                            <a:pt x="10331" y="15225"/>
                          </a:cubicBezTo>
                          <a:cubicBezTo>
                            <a:pt x="8299" y="15606"/>
                            <a:pt x="6013" y="16368"/>
                            <a:pt x="5886" y="11542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22" name="Kombinationstegning: figur 221">
                      <a:extLst>
                        <a:ext uri="{FF2B5EF4-FFF2-40B4-BE49-F238E27FC236}">
                          <a16:creationId xmlns:a16="http://schemas.microsoft.com/office/drawing/2014/main" id="{4C04312C-6B69-4758-AFEA-BEE744FE0F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534" y="4677572"/>
                      <a:ext cx="27323" cy="32541"/>
                    </a:xfrm>
                    <a:custGeom>
                      <a:avLst/>
                      <a:gdLst>
                        <a:gd name="connsiteX0" fmla="*/ 27324 w 27323"/>
                        <a:gd name="connsiteY0" fmla="*/ 19776 h 32541"/>
                        <a:gd name="connsiteX1" fmla="*/ 22879 w 27323"/>
                        <a:gd name="connsiteY1" fmla="*/ 19649 h 32541"/>
                        <a:gd name="connsiteX2" fmla="*/ 18053 w 27323"/>
                        <a:gd name="connsiteY2" fmla="*/ 26507 h 32541"/>
                        <a:gd name="connsiteX3" fmla="*/ 10433 w 27323"/>
                        <a:gd name="connsiteY3" fmla="*/ 23332 h 32541"/>
                        <a:gd name="connsiteX4" fmla="*/ 11322 w 27323"/>
                        <a:gd name="connsiteY4" fmla="*/ 19014 h 32541"/>
                        <a:gd name="connsiteX5" fmla="*/ 19831 w 27323"/>
                        <a:gd name="connsiteY5" fmla="*/ 15077 h 32541"/>
                        <a:gd name="connsiteX6" fmla="*/ 22371 w 27323"/>
                        <a:gd name="connsiteY6" fmla="*/ 8727 h 32541"/>
                        <a:gd name="connsiteX7" fmla="*/ 7385 w 27323"/>
                        <a:gd name="connsiteY7" fmla="*/ 599 h 32541"/>
                        <a:gd name="connsiteX8" fmla="*/ 19 w 27323"/>
                        <a:gd name="connsiteY8" fmla="*/ 9870 h 32541"/>
                        <a:gd name="connsiteX9" fmla="*/ 1670 w 27323"/>
                        <a:gd name="connsiteY9" fmla="*/ 21046 h 32541"/>
                        <a:gd name="connsiteX10" fmla="*/ 18688 w 27323"/>
                        <a:gd name="connsiteY10" fmla="*/ 31968 h 32541"/>
                        <a:gd name="connsiteX11" fmla="*/ 27324 w 27323"/>
                        <a:gd name="connsiteY11" fmla="*/ 19776 h 32541"/>
                        <a:gd name="connsiteX12" fmla="*/ 6369 w 27323"/>
                        <a:gd name="connsiteY12" fmla="*/ 11775 h 32541"/>
                        <a:gd name="connsiteX13" fmla="*/ 8655 w 27323"/>
                        <a:gd name="connsiteY13" fmla="*/ 5425 h 32541"/>
                        <a:gd name="connsiteX14" fmla="*/ 15767 w 27323"/>
                        <a:gd name="connsiteY14" fmla="*/ 10378 h 32541"/>
                        <a:gd name="connsiteX15" fmla="*/ 11449 w 27323"/>
                        <a:gd name="connsiteY15" fmla="*/ 14696 h 32541"/>
                        <a:gd name="connsiteX16" fmla="*/ 6369 w 27323"/>
                        <a:gd name="connsiteY16" fmla="*/ 11775 h 32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7323" h="32541">
                          <a:moveTo>
                            <a:pt x="27324" y="19776"/>
                          </a:moveTo>
                          <a:cubicBezTo>
                            <a:pt x="27324" y="18252"/>
                            <a:pt x="26435" y="17871"/>
                            <a:pt x="22879" y="19649"/>
                          </a:cubicBezTo>
                          <a:cubicBezTo>
                            <a:pt x="19323" y="21300"/>
                            <a:pt x="21609" y="24602"/>
                            <a:pt x="18053" y="26507"/>
                          </a:cubicBezTo>
                          <a:cubicBezTo>
                            <a:pt x="15640" y="27650"/>
                            <a:pt x="11957" y="26507"/>
                            <a:pt x="10433" y="23332"/>
                          </a:cubicBezTo>
                          <a:cubicBezTo>
                            <a:pt x="8782" y="19649"/>
                            <a:pt x="10433" y="19395"/>
                            <a:pt x="11322" y="19014"/>
                          </a:cubicBezTo>
                          <a:cubicBezTo>
                            <a:pt x="12211" y="18633"/>
                            <a:pt x="17799" y="16220"/>
                            <a:pt x="19831" y="15077"/>
                          </a:cubicBezTo>
                          <a:cubicBezTo>
                            <a:pt x="21863" y="14188"/>
                            <a:pt x="24276" y="12791"/>
                            <a:pt x="22371" y="8727"/>
                          </a:cubicBezTo>
                          <a:cubicBezTo>
                            <a:pt x="17672" y="-1052"/>
                            <a:pt x="11068" y="-544"/>
                            <a:pt x="7385" y="599"/>
                          </a:cubicBezTo>
                          <a:cubicBezTo>
                            <a:pt x="3829" y="1742"/>
                            <a:pt x="273" y="3520"/>
                            <a:pt x="19" y="9870"/>
                          </a:cubicBezTo>
                          <a:cubicBezTo>
                            <a:pt x="-108" y="13807"/>
                            <a:pt x="400" y="16728"/>
                            <a:pt x="1670" y="21046"/>
                          </a:cubicBezTo>
                          <a:cubicBezTo>
                            <a:pt x="3194" y="25110"/>
                            <a:pt x="9798" y="35016"/>
                            <a:pt x="18688" y="31968"/>
                          </a:cubicBezTo>
                          <a:cubicBezTo>
                            <a:pt x="27070" y="28666"/>
                            <a:pt x="27324" y="21046"/>
                            <a:pt x="27324" y="19776"/>
                          </a:cubicBezTo>
                          <a:close/>
                          <a:moveTo>
                            <a:pt x="6369" y="11775"/>
                          </a:moveTo>
                          <a:cubicBezTo>
                            <a:pt x="5607" y="8219"/>
                            <a:pt x="6369" y="6441"/>
                            <a:pt x="8655" y="5425"/>
                          </a:cubicBezTo>
                          <a:cubicBezTo>
                            <a:pt x="10560" y="4663"/>
                            <a:pt x="15132" y="5298"/>
                            <a:pt x="15767" y="10378"/>
                          </a:cubicBezTo>
                          <a:cubicBezTo>
                            <a:pt x="16148" y="12664"/>
                            <a:pt x="14497" y="13553"/>
                            <a:pt x="11449" y="14696"/>
                          </a:cubicBezTo>
                          <a:cubicBezTo>
                            <a:pt x="8147" y="15839"/>
                            <a:pt x="7258" y="16220"/>
                            <a:pt x="6369" y="11775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23" name="Kombinationstegning: figur 222">
                      <a:extLst>
                        <a:ext uri="{FF2B5EF4-FFF2-40B4-BE49-F238E27FC236}">
                          <a16:creationId xmlns:a16="http://schemas.microsoft.com/office/drawing/2014/main" id="{A5592CBB-7AEA-472D-B18C-4AACAF267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723" y="4637961"/>
                      <a:ext cx="24815" cy="31299"/>
                    </a:xfrm>
                    <a:custGeom>
                      <a:avLst/>
                      <a:gdLst>
                        <a:gd name="connsiteX0" fmla="*/ 6699 w 24815"/>
                        <a:gd name="connsiteY0" fmla="*/ 968 h 31299"/>
                        <a:gd name="connsiteX1" fmla="*/ 3016 w 24815"/>
                        <a:gd name="connsiteY1" fmla="*/ 3381 h 31299"/>
                        <a:gd name="connsiteX2" fmla="*/ 603 w 24815"/>
                        <a:gd name="connsiteY2" fmla="*/ 15573 h 31299"/>
                        <a:gd name="connsiteX3" fmla="*/ 3524 w 24815"/>
                        <a:gd name="connsiteY3" fmla="*/ 23574 h 31299"/>
                        <a:gd name="connsiteX4" fmla="*/ 16859 w 24815"/>
                        <a:gd name="connsiteY4" fmla="*/ 30686 h 31299"/>
                        <a:gd name="connsiteX5" fmla="*/ 24606 w 24815"/>
                        <a:gd name="connsiteY5" fmla="*/ 22939 h 31299"/>
                        <a:gd name="connsiteX6" fmla="*/ 22574 w 24815"/>
                        <a:gd name="connsiteY6" fmla="*/ 9985 h 31299"/>
                        <a:gd name="connsiteX7" fmla="*/ 6699 w 24815"/>
                        <a:gd name="connsiteY7" fmla="*/ 968 h 31299"/>
                        <a:gd name="connsiteX8" fmla="*/ 16351 w 24815"/>
                        <a:gd name="connsiteY8" fmla="*/ 25606 h 31299"/>
                        <a:gd name="connsiteX9" fmla="*/ 7842 w 24815"/>
                        <a:gd name="connsiteY9" fmla="*/ 16716 h 31299"/>
                        <a:gd name="connsiteX10" fmla="*/ 7969 w 24815"/>
                        <a:gd name="connsiteY10" fmla="*/ 5540 h 31299"/>
                        <a:gd name="connsiteX11" fmla="*/ 17621 w 24815"/>
                        <a:gd name="connsiteY11" fmla="*/ 13668 h 31299"/>
                        <a:gd name="connsiteX12" fmla="*/ 16351 w 24815"/>
                        <a:gd name="connsiteY12" fmla="*/ 25606 h 3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815" h="31299">
                          <a:moveTo>
                            <a:pt x="6699" y="968"/>
                          </a:moveTo>
                          <a:cubicBezTo>
                            <a:pt x="5429" y="1476"/>
                            <a:pt x="4159" y="2238"/>
                            <a:pt x="3016" y="3381"/>
                          </a:cubicBezTo>
                          <a:cubicBezTo>
                            <a:pt x="-1810" y="7699"/>
                            <a:pt x="603" y="15573"/>
                            <a:pt x="603" y="15573"/>
                          </a:cubicBezTo>
                          <a:cubicBezTo>
                            <a:pt x="603" y="15573"/>
                            <a:pt x="1746" y="20018"/>
                            <a:pt x="3524" y="23574"/>
                          </a:cubicBezTo>
                          <a:cubicBezTo>
                            <a:pt x="6826" y="29543"/>
                            <a:pt x="10890" y="32718"/>
                            <a:pt x="16859" y="30686"/>
                          </a:cubicBezTo>
                          <a:cubicBezTo>
                            <a:pt x="20034" y="29543"/>
                            <a:pt x="23717" y="26622"/>
                            <a:pt x="24606" y="22939"/>
                          </a:cubicBezTo>
                          <a:cubicBezTo>
                            <a:pt x="24987" y="21034"/>
                            <a:pt x="25114" y="16843"/>
                            <a:pt x="22574" y="9985"/>
                          </a:cubicBezTo>
                          <a:cubicBezTo>
                            <a:pt x="19272" y="1095"/>
                            <a:pt x="12795" y="-1699"/>
                            <a:pt x="6699" y="968"/>
                          </a:cubicBezTo>
                          <a:close/>
                          <a:moveTo>
                            <a:pt x="16351" y="25606"/>
                          </a:moveTo>
                          <a:cubicBezTo>
                            <a:pt x="12668" y="27257"/>
                            <a:pt x="9620" y="22685"/>
                            <a:pt x="7842" y="16716"/>
                          </a:cubicBezTo>
                          <a:cubicBezTo>
                            <a:pt x="6191" y="11509"/>
                            <a:pt x="5302" y="6937"/>
                            <a:pt x="7969" y="5540"/>
                          </a:cubicBezTo>
                          <a:cubicBezTo>
                            <a:pt x="11144" y="4016"/>
                            <a:pt x="15081" y="6302"/>
                            <a:pt x="17621" y="13668"/>
                          </a:cubicBezTo>
                          <a:cubicBezTo>
                            <a:pt x="19272" y="18748"/>
                            <a:pt x="19272" y="24336"/>
                            <a:pt x="16351" y="25606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</p:grpSp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5109183D-F3C2-4804-9035-F613300C1823}"/>
                      </a:ext>
                    </a:extLst>
                  </p:cNvPr>
                  <p:cNvSpPr/>
                  <p:nvPr/>
                </p:nvSpPr>
                <p:spPr>
                  <a:xfrm>
                    <a:off x="710095" y="4683203"/>
                    <a:ext cx="26959" cy="33110"/>
                  </a:xfrm>
                  <a:custGeom>
                    <a:avLst/>
                    <a:gdLst>
                      <a:gd name="connsiteX0" fmla="*/ 18123 w 26959"/>
                      <a:gd name="connsiteY0" fmla="*/ 31925 h 33110"/>
                      <a:gd name="connsiteX1" fmla="*/ 16853 w 26959"/>
                      <a:gd name="connsiteY1" fmla="*/ 30401 h 33110"/>
                      <a:gd name="connsiteX2" fmla="*/ 851 w 26959"/>
                      <a:gd name="connsiteY2" fmla="*/ 13383 h 33110"/>
                      <a:gd name="connsiteX3" fmla="*/ 1740 w 26959"/>
                      <a:gd name="connsiteY3" fmla="*/ 9446 h 33110"/>
                      <a:gd name="connsiteX4" fmla="*/ 4534 w 26959"/>
                      <a:gd name="connsiteY4" fmla="*/ 8303 h 33110"/>
                      <a:gd name="connsiteX5" fmla="*/ 8598 w 26959"/>
                      <a:gd name="connsiteY5" fmla="*/ 9446 h 33110"/>
                      <a:gd name="connsiteX6" fmla="*/ 17869 w 26959"/>
                      <a:gd name="connsiteY6" fmla="*/ 21130 h 33110"/>
                      <a:gd name="connsiteX7" fmla="*/ 20790 w 26959"/>
                      <a:gd name="connsiteY7" fmla="*/ 20368 h 33110"/>
                      <a:gd name="connsiteX8" fmla="*/ 18885 w 26959"/>
                      <a:gd name="connsiteY8" fmla="*/ 5128 h 33110"/>
                      <a:gd name="connsiteX9" fmla="*/ 20409 w 26959"/>
                      <a:gd name="connsiteY9" fmla="*/ 1445 h 33110"/>
                      <a:gd name="connsiteX10" fmla="*/ 23330 w 26959"/>
                      <a:gd name="connsiteY10" fmla="*/ 175 h 33110"/>
                      <a:gd name="connsiteX11" fmla="*/ 26124 w 26959"/>
                      <a:gd name="connsiteY11" fmla="*/ 2588 h 33110"/>
                      <a:gd name="connsiteX12" fmla="*/ 26886 w 26959"/>
                      <a:gd name="connsiteY12" fmla="*/ 27988 h 33110"/>
                      <a:gd name="connsiteX13" fmla="*/ 25743 w 26959"/>
                      <a:gd name="connsiteY13" fmla="*/ 31163 h 33110"/>
                      <a:gd name="connsiteX14" fmla="*/ 21044 w 26959"/>
                      <a:gd name="connsiteY14" fmla="*/ 33068 h 33110"/>
                      <a:gd name="connsiteX15" fmla="*/ 18123 w 26959"/>
                      <a:gd name="connsiteY15" fmla="*/ 31925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959" h="33110">
                        <a:moveTo>
                          <a:pt x="18123" y="31925"/>
                        </a:moveTo>
                        <a:lnTo>
                          <a:pt x="16853" y="30401"/>
                        </a:lnTo>
                        <a:lnTo>
                          <a:pt x="851" y="13383"/>
                        </a:lnTo>
                        <a:cubicBezTo>
                          <a:pt x="851" y="13383"/>
                          <a:pt x="-1562" y="10970"/>
                          <a:pt x="1740" y="9446"/>
                        </a:cubicBezTo>
                        <a:cubicBezTo>
                          <a:pt x="4026" y="8557"/>
                          <a:pt x="4534" y="8303"/>
                          <a:pt x="4534" y="8303"/>
                        </a:cubicBezTo>
                        <a:cubicBezTo>
                          <a:pt x="4534" y="8303"/>
                          <a:pt x="6947" y="7033"/>
                          <a:pt x="8598" y="9446"/>
                        </a:cubicBezTo>
                        <a:cubicBezTo>
                          <a:pt x="10503" y="12240"/>
                          <a:pt x="17869" y="21130"/>
                          <a:pt x="17869" y="21130"/>
                        </a:cubicBezTo>
                        <a:cubicBezTo>
                          <a:pt x="17869" y="21130"/>
                          <a:pt x="20790" y="23162"/>
                          <a:pt x="20790" y="20368"/>
                        </a:cubicBezTo>
                        <a:cubicBezTo>
                          <a:pt x="20790" y="19987"/>
                          <a:pt x="18885" y="5128"/>
                          <a:pt x="18885" y="5128"/>
                        </a:cubicBezTo>
                        <a:cubicBezTo>
                          <a:pt x="18885" y="5128"/>
                          <a:pt x="18123" y="2715"/>
                          <a:pt x="20409" y="1445"/>
                        </a:cubicBezTo>
                        <a:cubicBezTo>
                          <a:pt x="22695" y="302"/>
                          <a:pt x="23330" y="175"/>
                          <a:pt x="23330" y="175"/>
                        </a:cubicBezTo>
                        <a:cubicBezTo>
                          <a:pt x="23330" y="175"/>
                          <a:pt x="26251" y="-968"/>
                          <a:pt x="26124" y="2588"/>
                        </a:cubicBezTo>
                        <a:cubicBezTo>
                          <a:pt x="25997" y="6144"/>
                          <a:pt x="26886" y="27988"/>
                          <a:pt x="26886" y="27988"/>
                        </a:cubicBezTo>
                        <a:cubicBezTo>
                          <a:pt x="26886" y="27988"/>
                          <a:pt x="27394" y="30020"/>
                          <a:pt x="25743" y="31163"/>
                        </a:cubicBezTo>
                        <a:cubicBezTo>
                          <a:pt x="24092" y="32052"/>
                          <a:pt x="21044" y="33068"/>
                          <a:pt x="21044" y="33068"/>
                        </a:cubicBezTo>
                        <a:cubicBezTo>
                          <a:pt x="21044" y="33068"/>
                          <a:pt x="19520" y="33449"/>
                          <a:pt x="18123" y="3192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95EDD46A-4792-49D5-8649-9E184669EC7C}"/>
                      </a:ext>
                    </a:extLst>
                  </p:cNvPr>
                  <p:cNvSpPr/>
                  <p:nvPr/>
                </p:nvSpPr>
                <p:spPr>
                  <a:xfrm>
                    <a:off x="762834" y="4658662"/>
                    <a:ext cx="42726" cy="43594"/>
                  </a:xfrm>
                  <a:custGeom>
                    <a:avLst/>
                    <a:gdLst>
                      <a:gd name="connsiteX0" fmla="*/ 3356 w 42726"/>
                      <a:gd name="connsiteY0" fmla="*/ 12652 h 43594"/>
                      <a:gd name="connsiteX1" fmla="*/ 943 w 42726"/>
                      <a:gd name="connsiteY1" fmla="*/ 7953 h 43594"/>
                      <a:gd name="connsiteX2" fmla="*/ 1070 w 42726"/>
                      <a:gd name="connsiteY2" fmla="*/ 3000 h 43594"/>
                      <a:gd name="connsiteX3" fmla="*/ 2721 w 42726"/>
                      <a:gd name="connsiteY3" fmla="*/ 714 h 43594"/>
                      <a:gd name="connsiteX4" fmla="*/ 6404 w 42726"/>
                      <a:gd name="connsiteY4" fmla="*/ 1476 h 43594"/>
                      <a:gd name="connsiteX5" fmla="*/ 9579 w 42726"/>
                      <a:gd name="connsiteY5" fmla="*/ 9603 h 43594"/>
                      <a:gd name="connsiteX6" fmla="*/ 11992 w 42726"/>
                      <a:gd name="connsiteY6" fmla="*/ 11509 h 43594"/>
                      <a:gd name="connsiteX7" fmla="*/ 14024 w 42726"/>
                      <a:gd name="connsiteY7" fmla="*/ 10620 h 43594"/>
                      <a:gd name="connsiteX8" fmla="*/ 17199 w 42726"/>
                      <a:gd name="connsiteY8" fmla="*/ 12271 h 43594"/>
                      <a:gd name="connsiteX9" fmla="*/ 18088 w 42726"/>
                      <a:gd name="connsiteY9" fmla="*/ 13922 h 43594"/>
                      <a:gd name="connsiteX10" fmla="*/ 17199 w 42726"/>
                      <a:gd name="connsiteY10" fmla="*/ 17478 h 43594"/>
                      <a:gd name="connsiteX11" fmla="*/ 14786 w 42726"/>
                      <a:gd name="connsiteY11" fmla="*/ 20779 h 43594"/>
                      <a:gd name="connsiteX12" fmla="*/ 20120 w 42726"/>
                      <a:gd name="connsiteY12" fmla="*/ 33607 h 43594"/>
                      <a:gd name="connsiteX13" fmla="*/ 23295 w 42726"/>
                      <a:gd name="connsiteY13" fmla="*/ 34750 h 43594"/>
                      <a:gd name="connsiteX14" fmla="*/ 31804 w 42726"/>
                      <a:gd name="connsiteY14" fmla="*/ 15065 h 43594"/>
                      <a:gd name="connsiteX15" fmla="*/ 37900 w 42726"/>
                      <a:gd name="connsiteY15" fmla="*/ 11890 h 43594"/>
                      <a:gd name="connsiteX16" fmla="*/ 42345 w 42726"/>
                      <a:gd name="connsiteY16" fmla="*/ 13414 h 43594"/>
                      <a:gd name="connsiteX17" fmla="*/ 41202 w 42726"/>
                      <a:gd name="connsiteY17" fmla="*/ 19002 h 43594"/>
                      <a:gd name="connsiteX18" fmla="*/ 36884 w 42726"/>
                      <a:gd name="connsiteY18" fmla="*/ 20653 h 43594"/>
                      <a:gd name="connsiteX19" fmla="*/ 26343 w 42726"/>
                      <a:gd name="connsiteY19" fmla="*/ 41861 h 43594"/>
                      <a:gd name="connsiteX20" fmla="*/ 14659 w 42726"/>
                      <a:gd name="connsiteY20" fmla="*/ 39322 h 43594"/>
                      <a:gd name="connsiteX21" fmla="*/ 8309 w 42726"/>
                      <a:gd name="connsiteY21" fmla="*/ 24082 h 43594"/>
                      <a:gd name="connsiteX22" fmla="*/ 5769 w 42726"/>
                      <a:gd name="connsiteY22" fmla="*/ 21669 h 43594"/>
                      <a:gd name="connsiteX23" fmla="*/ 1451 w 42726"/>
                      <a:gd name="connsiteY23" fmla="*/ 21288 h 43594"/>
                      <a:gd name="connsiteX24" fmla="*/ 181 w 42726"/>
                      <a:gd name="connsiteY24" fmla="*/ 17985 h 43594"/>
                      <a:gd name="connsiteX25" fmla="*/ 1451 w 42726"/>
                      <a:gd name="connsiteY25" fmla="*/ 15191 h 43594"/>
                      <a:gd name="connsiteX26" fmla="*/ 3356 w 42726"/>
                      <a:gd name="connsiteY26" fmla="*/ 12652 h 43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2726" h="43594">
                        <a:moveTo>
                          <a:pt x="3356" y="12652"/>
                        </a:moveTo>
                        <a:lnTo>
                          <a:pt x="943" y="7953"/>
                        </a:lnTo>
                        <a:cubicBezTo>
                          <a:pt x="943" y="7953"/>
                          <a:pt x="-708" y="5540"/>
                          <a:pt x="1070" y="3000"/>
                        </a:cubicBezTo>
                        <a:cubicBezTo>
                          <a:pt x="3102" y="586"/>
                          <a:pt x="2721" y="714"/>
                          <a:pt x="2721" y="714"/>
                        </a:cubicBezTo>
                        <a:cubicBezTo>
                          <a:pt x="2721" y="714"/>
                          <a:pt x="5261" y="-1318"/>
                          <a:pt x="6404" y="1476"/>
                        </a:cubicBezTo>
                        <a:cubicBezTo>
                          <a:pt x="7547" y="4270"/>
                          <a:pt x="9579" y="9603"/>
                          <a:pt x="9579" y="9603"/>
                        </a:cubicBezTo>
                        <a:cubicBezTo>
                          <a:pt x="9579" y="9603"/>
                          <a:pt x="10087" y="12144"/>
                          <a:pt x="11992" y="11509"/>
                        </a:cubicBezTo>
                        <a:cubicBezTo>
                          <a:pt x="13262" y="11001"/>
                          <a:pt x="14024" y="10620"/>
                          <a:pt x="14024" y="10620"/>
                        </a:cubicBezTo>
                        <a:cubicBezTo>
                          <a:pt x="14024" y="10620"/>
                          <a:pt x="15929" y="9350"/>
                          <a:pt x="17199" y="12271"/>
                        </a:cubicBezTo>
                        <a:cubicBezTo>
                          <a:pt x="18469" y="15065"/>
                          <a:pt x="18088" y="13922"/>
                          <a:pt x="18088" y="13922"/>
                        </a:cubicBezTo>
                        <a:cubicBezTo>
                          <a:pt x="18088" y="13922"/>
                          <a:pt x="18977" y="16461"/>
                          <a:pt x="17199" y="17478"/>
                        </a:cubicBezTo>
                        <a:cubicBezTo>
                          <a:pt x="15167" y="18366"/>
                          <a:pt x="14278" y="19128"/>
                          <a:pt x="14786" y="20779"/>
                        </a:cubicBezTo>
                        <a:cubicBezTo>
                          <a:pt x="15294" y="22430"/>
                          <a:pt x="20120" y="33607"/>
                          <a:pt x="20120" y="33607"/>
                        </a:cubicBezTo>
                        <a:cubicBezTo>
                          <a:pt x="20120" y="33607"/>
                          <a:pt x="20882" y="35892"/>
                          <a:pt x="23295" y="34750"/>
                        </a:cubicBezTo>
                        <a:cubicBezTo>
                          <a:pt x="30153" y="31575"/>
                          <a:pt x="26978" y="21034"/>
                          <a:pt x="31804" y="15065"/>
                        </a:cubicBezTo>
                        <a:cubicBezTo>
                          <a:pt x="32693" y="13922"/>
                          <a:pt x="35360" y="12144"/>
                          <a:pt x="37900" y="11890"/>
                        </a:cubicBezTo>
                        <a:cubicBezTo>
                          <a:pt x="38027" y="11890"/>
                          <a:pt x="41837" y="11001"/>
                          <a:pt x="42345" y="13414"/>
                        </a:cubicBezTo>
                        <a:cubicBezTo>
                          <a:pt x="42472" y="14684"/>
                          <a:pt x="43615" y="18621"/>
                          <a:pt x="41202" y="19002"/>
                        </a:cubicBezTo>
                        <a:cubicBezTo>
                          <a:pt x="41202" y="19002"/>
                          <a:pt x="38789" y="19383"/>
                          <a:pt x="36884" y="20653"/>
                        </a:cubicBezTo>
                        <a:cubicBezTo>
                          <a:pt x="34090" y="22939"/>
                          <a:pt x="37011" y="32845"/>
                          <a:pt x="26343" y="41861"/>
                        </a:cubicBezTo>
                        <a:cubicBezTo>
                          <a:pt x="23422" y="44275"/>
                          <a:pt x="17453" y="44783"/>
                          <a:pt x="14659" y="39322"/>
                        </a:cubicBezTo>
                        <a:cubicBezTo>
                          <a:pt x="13897" y="38052"/>
                          <a:pt x="8309" y="24082"/>
                          <a:pt x="8309" y="24082"/>
                        </a:cubicBezTo>
                        <a:cubicBezTo>
                          <a:pt x="8309" y="24082"/>
                          <a:pt x="7801" y="21160"/>
                          <a:pt x="5769" y="21669"/>
                        </a:cubicBezTo>
                        <a:cubicBezTo>
                          <a:pt x="3737" y="22177"/>
                          <a:pt x="2594" y="23320"/>
                          <a:pt x="1451" y="21288"/>
                        </a:cubicBezTo>
                        <a:cubicBezTo>
                          <a:pt x="689" y="19764"/>
                          <a:pt x="181" y="17985"/>
                          <a:pt x="181" y="17985"/>
                        </a:cubicBezTo>
                        <a:cubicBezTo>
                          <a:pt x="181" y="17985"/>
                          <a:pt x="-708" y="16080"/>
                          <a:pt x="1451" y="15191"/>
                        </a:cubicBezTo>
                        <a:cubicBezTo>
                          <a:pt x="4372" y="13795"/>
                          <a:pt x="3610" y="14429"/>
                          <a:pt x="3356" y="1265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76220FEC-818D-490C-B6DD-C58D3149977D}"/>
                      </a:ext>
                    </a:extLst>
                  </p:cNvPr>
                  <p:cNvSpPr/>
                  <p:nvPr/>
                </p:nvSpPr>
                <p:spPr>
                  <a:xfrm>
                    <a:off x="827808" y="4504307"/>
                    <a:ext cx="44449" cy="44309"/>
                  </a:xfrm>
                  <a:custGeom>
                    <a:avLst/>
                    <a:gdLst>
                      <a:gd name="connsiteX0" fmla="*/ 19536 w 44449"/>
                      <a:gd name="connsiteY0" fmla="*/ 42801 h 44309"/>
                      <a:gd name="connsiteX1" fmla="*/ 18647 w 44449"/>
                      <a:gd name="connsiteY1" fmla="*/ 41150 h 44309"/>
                      <a:gd name="connsiteX2" fmla="*/ 867 w 44449"/>
                      <a:gd name="connsiteY2" fmla="*/ 7368 h 44309"/>
                      <a:gd name="connsiteX3" fmla="*/ 994 w 44449"/>
                      <a:gd name="connsiteY3" fmla="*/ 2923 h 44309"/>
                      <a:gd name="connsiteX4" fmla="*/ 4169 w 44449"/>
                      <a:gd name="connsiteY4" fmla="*/ 510 h 44309"/>
                      <a:gd name="connsiteX5" fmla="*/ 8106 w 44449"/>
                      <a:gd name="connsiteY5" fmla="*/ 2161 h 44309"/>
                      <a:gd name="connsiteX6" fmla="*/ 14202 w 44449"/>
                      <a:gd name="connsiteY6" fmla="*/ 16258 h 44309"/>
                      <a:gd name="connsiteX7" fmla="*/ 16996 w 44449"/>
                      <a:gd name="connsiteY7" fmla="*/ 18163 h 44309"/>
                      <a:gd name="connsiteX8" fmla="*/ 18266 w 44449"/>
                      <a:gd name="connsiteY8" fmla="*/ 15750 h 44309"/>
                      <a:gd name="connsiteX9" fmla="*/ 21822 w 44449"/>
                      <a:gd name="connsiteY9" fmla="*/ 4066 h 44309"/>
                      <a:gd name="connsiteX10" fmla="*/ 24362 w 44449"/>
                      <a:gd name="connsiteY10" fmla="*/ 1526 h 44309"/>
                      <a:gd name="connsiteX11" fmla="*/ 27156 w 44449"/>
                      <a:gd name="connsiteY11" fmla="*/ 1399 h 44309"/>
                      <a:gd name="connsiteX12" fmla="*/ 30077 w 44449"/>
                      <a:gd name="connsiteY12" fmla="*/ 3304 h 44309"/>
                      <a:gd name="connsiteX13" fmla="*/ 25124 w 44449"/>
                      <a:gd name="connsiteY13" fmla="*/ 16639 h 44309"/>
                      <a:gd name="connsiteX14" fmla="*/ 27029 w 44449"/>
                      <a:gd name="connsiteY14" fmla="*/ 19433 h 44309"/>
                      <a:gd name="connsiteX15" fmla="*/ 42650 w 44449"/>
                      <a:gd name="connsiteY15" fmla="*/ 23878 h 44309"/>
                      <a:gd name="connsiteX16" fmla="*/ 44301 w 44449"/>
                      <a:gd name="connsiteY16" fmla="*/ 26799 h 44309"/>
                      <a:gd name="connsiteX17" fmla="*/ 43539 w 44449"/>
                      <a:gd name="connsiteY17" fmla="*/ 29212 h 44309"/>
                      <a:gd name="connsiteX18" fmla="*/ 39221 w 44449"/>
                      <a:gd name="connsiteY18" fmla="*/ 31244 h 44309"/>
                      <a:gd name="connsiteX19" fmla="*/ 24235 w 44449"/>
                      <a:gd name="connsiteY19" fmla="*/ 25656 h 44309"/>
                      <a:gd name="connsiteX20" fmla="*/ 22584 w 44449"/>
                      <a:gd name="connsiteY20" fmla="*/ 25656 h 44309"/>
                      <a:gd name="connsiteX21" fmla="*/ 20298 w 44449"/>
                      <a:gd name="connsiteY21" fmla="*/ 29212 h 44309"/>
                      <a:gd name="connsiteX22" fmla="*/ 24997 w 44449"/>
                      <a:gd name="connsiteY22" fmla="*/ 38991 h 44309"/>
                      <a:gd name="connsiteX23" fmla="*/ 24616 w 44449"/>
                      <a:gd name="connsiteY23" fmla="*/ 43309 h 44309"/>
                      <a:gd name="connsiteX24" fmla="*/ 19536 w 44449"/>
                      <a:gd name="connsiteY24" fmla="*/ 42801 h 4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4449" h="44309">
                        <a:moveTo>
                          <a:pt x="19536" y="42801"/>
                        </a:moveTo>
                        <a:lnTo>
                          <a:pt x="18647" y="41150"/>
                        </a:lnTo>
                        <a:lnTo>
                          <a:pt x="867" y="7368"/>
                        </a:lnTo>
                        <a:cubicBezTo>
                          <a:pt x="867" y="7368"/>
                          <a:pt x="-1165" y="4828"/>
                          <a:pt x="994" y="2923"/>
                        </a:cubicBezTo>
                        <a:cubicBezTo>
                          <a:pt x="3280" y="1018"/>
                          <a:pt x="4169" y="510"/>
                          <a:pt x="4169" y="510"/>
                        </a:cubicBezTo>
                        <a:cubicBezTo>
                          <a:pt x="4169" y="510"/>
                          <a:pt x="6582" y="-1395"/>
                          <a:pt x="8106" y="2161"/>
                        </a:cubicBezTo>
                        <a:cubicBezTo>
                          <a:pt x="9630" y="5463"/>
                          <a:pt x="14202" y="16258"/>
                          <a:pt x="14202" y="16258"/>
                        </a:cubicBezTo>
                        <a:cubicBezTo>
                          <a:pt x="14202" y="16258"/>
                          <a:pt x="15472" y="18671"/>
                          <a:pt x="16996" y="18163"/>
                        </a:cubicBezTo>
                        <a:cubicBezTo>
                          <a:pt x="17377" y="18036"/>
                          <a:pt x="17885" y="17020"/>
                          <a:pt x="18266" y="15750"/>
                        </a:cubicBezTo>
                        <a:cubicBezTo>
                          <a:pt x="19155" y="12829"/>
                          <a:pt x="21822" y="4066"/>
                          <a:pt x="21822" y="4066"/>
                        </a:cubicBezTo>
                        <a:cubicBezTo>
                          <a:pt x="21822" y="4066"/>
                          <a:pt x="22330" y="1653"/>
                          <a:pt x="24362" y="1526"/>
                        </a:cubicBezTo>
                        <a:cubicBezTo>
                          <a:pt x="26013" y="1399"/>
                          <a:pt x="27156" y="1399"/>
                          <a:pt x="27156" y="1399"/>
                        </a:cubicBezTo>
                        <a:cubicBezTo>
                          <a:pt x="27156" y="1399"/>
                          <a:pt x="31093" y="256"/>
                          <a:pt x="30077" y="3304"/>
                        </a:cubicBezTo>
                        <a:cubicBezTo>
                          <a:pt x="29188" y="6098"/>
                          <a:pt x="25124" y="16639"/>
                          <a:pt x="25124" y="16639"/>
                        </a:cubicBezTo>
                        <a:cubicBezTo>
                          <a:pt x="25124" y="16639"/>
                          <a:pt x="23854" y="18544"/>
                          <a:pt x="27029" y="19433"/>
                        </a:cubicBezTo>
                        <a:cubicBezTo>
                          <a:pt x="29950" y="20576"/>
                          <a:pt x="42650" y="23878"/>
                          <a:pt x="42650" y="23878"/>
                        </a:cubicBezTo>
                        <a:cubicBezTo>
                          <a:pt x="42650" y="23878"/>
                          <a:pt x="45063" y="24005"/>
                          <a:pt x="44301" y="26799"/>
                        </a:cubicBezTo>
                        <a:cubicBezTo>
                          <a:pt x="43793" y="28450"/>
                          <a:pt x="43539" y="29212"/>
                          <a:pt x="43539" y="29212"/>
                        </a:cubicBezTo>
                        <a:cubicBezTo>
                          <a:pt x="43539" y="29212"/>
                          <a:pt x="42777" y="32387"/>
                          <a:pt x="39221" y="31244"/>
                        </a:cubicBezTo>
                        <a:cubicBezTo>
                          <a:pt x="35665" y="29974"/>
                          <a:pt x="24235" y="25656"/>
                          <a:pt x="24235" y="25656"/>
                        </a:cubicBezTo>
                        <a:cubicBezTo>
                          <a:pt x="24235" y="25656"/>
                          <a:pt x="23346" y="25275"/>
                          <a:pt x="22584" y="25656"/>
                        </a:cubicBezTo>
                        <a:cubicBezTo>
                          <a:pt x="21314" y="26037"/>
                          <a:pt x="19790" y="27180"/>
                          <a:pt x="20298" y="29212"/>
                        </a:cubicBezTo>
                        <a:cubicBezTo>
                          <a:pt x="21060" y="32133"/>
                          <a:pt x="24997" y="38991"/>
                          <a:pt x="24997" y="38991"/>
                        </a:cubicBezTo>
                        <a:cubicBezTo>
                          <a:pt x="24997" y="38991"/>
                          <a:pt x="27029" y="41404"/>
                          <a:pt x="24616" y="43309"/>
                        </a:cubicBezTo>
                        <a:cubicBezTo>
                          <a:pt x="22203" y="44833"/>
                          <a:pt x="20298" y="44579"/>
                          <a:pt x="19536" y="4280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9B3E300F-D7AA-4D3E-9805-11FD718BF925}"/>
                      </a:ext>
                    </a:extLst>
                  </p:cNvPr>
                  <p:cNvSpPr/>
                  <p:nvPr/>
                </p:nvSpPr>
                <p:spPr>
                  <a:xfrm>
                    <a:off x="867928" y="4631887"/>
                    <a:ext cx="30933" cy="37910"/>
                  </a:xfrm>
                  <a:custGeom>
                    <a:avLst/>
                    <a:gdLst>
                      <a:gd name="connsiteX0" fmla="*/ 13451 w 30933"/>
                      <a:gd name="connsiteY0" fmla="*/ 56 h 37910"/>
                      <a:gd name="connsiteX1" fmla="*/ 1894 w 30933"/>
                      <a:gd name="connsiteY1" fmla="*/ 6534 h 37910"/>
                      <a:gd name="connsiteX2" fmla="*/ 2021 w 30933"/>
                      <a:gd name="connsiteY2" fmla="*/ 18979 h 37910"/>
                      <a:gd name="connsiteX3" fmla="*/ 15737 w 30933"/>
                      <a:gd name="connsiteY3" fmla="*/ 21266 h 37910"/>
                      <a:gd name="connsiteX4" fmla="*/ 22214 w 30933"/>
                      <a:gd name="connsiteY4" fmla="*/ 26218 h 37910"/>
                      <a:gd name="connsiteX5" fmla="*/ 14467 w 30933"/>
                      <a:gd name="connsiteY5" fmla="*/ 30283 h 37910"/>
                      <a:gd name="connsiteX6" fmla="*/ 9133 w 30933"/>
                      <a:gd name="connsiteY6" fmla="*/ 33458 h 37910"/>
                      <a:gd name="connsiteX7" fmla="*/ 11927 w 30933"/>
                      <a:gd name="connsiteY7" fmla="*/ 37903 h 37910"/>
                      <a:gd name="connsiteX8" fmla="*/ 28691 w 30933"/>
                      <a:gd name="connsiteY8" fmla="*/ 30283 h 37910"/>
                      <a:gd name="connsiteX9" fmla="*/ 26278 w 30933"/>
                      <a:gd name="connsiteY9" fmla="*/ 15297 h 37910"/>
                      <a:gd name="connsiteX10" fmla="*/ 10149 w 30933"/>
                      <a:gd name="connsiteY10" fmla="*/ 15423 h 37910"/>
                      <a:gd name="connsiteX11" fmla="*/ 10530 w 30933"/>
                      <a:gd name="connsiteY11" fmla="*/ 8184 h 37910"/>
                      <a:gd name="connsiteX12" fmla="*/ 17261 w 30933"/>
                      <a:gd name="connsiteY12" fmla="*/ 6915 h 37910"/>
                      <a:gd name="connsiteX13" fmla="*/ 19801 w 30933"/>
                      <a:gd name="connsiteY13" fmla="*/ 3740 h 37910"/>
                      <a:gd name="connsiteX14" fmla="*/ 17261 w 30933"/>
                      <a:gd name="connsiteY14" fmla="*/ 56 h 37910"/>
                      <a:gd name="connsiteX15" fmla="*/ 13451 w 30933"/>
                      <a:gd name="connsiteY15" fmla="*/ 56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933" h="37910">
                        <a:moveTo>
                          <a:pt x="13451" y="56"/>
                        </a:moveTo>
                        <a:cubicBezTo>
                          <a:pt x="13451" y="56"/>
                          <a:pt x="5450" y="565"/>
                          <a:pt x="1894" y="6534"/>
                        </a:cubicBezTo>
                        <a:cubicBezTo>
                          <a:pt x="-1662" y="12503"/>
                          <a:pt x="624" y="16947"/>
                          <a:pt x="2021" y="18979"/>
                        </a:cubicBezTo>
                        <a:cubicBezTo>
                          <a:pt x="4815" y="22535"/>
                          <a:pt x="10022" y="22535"/>
                          <a:pt x="15737" y="21266"/>
                        </a:cubicBezTo>
                        <a:cubicBezTo>
                          <a:pt x="21452" y="19996"/>
                          <a:pt x="23484" y="23297"/>
                          <a:pt x="22214" y="26218"/>
                        </a:cubicBezTo>
                        <a:cubicBezTo>
                          <a:pt x="20944" y="29140"/>
                          <a:pt x="17769" y="29521"/>
                          <a:pt x="14467" y="30283"/>
                        </a:cubicBezTo>
                        <a:cubicBezTo>
                          <a:pt x="11165" y="31045"/>
                          <a:pt x="9260" y="31045"/>
                          <a:pt x="9133" y="33458"/>
                        </a:cubicBezTo>
                        <a:cubicBezTo>
                          <a:pt x="9006" y="35871"/>
                          <a:pt x="9641" y="37776"/>
                          <a:pt x="11927" y="37903"/>
                        </a:cubicBezTo>
                        <a:cubicBezTo>
                          <a:pt x="14213" y="38029"/>
                          <a:pt x="24881" y="36633"/>
                          <a:pt x="28691" y="30283"/>
                        </a:cubicBezTo>
                        <a:cubicBezTo>
                          <a:pt x="32628" y="23933"/>
                          <a:pt x="31104" y="18091"/>
                          <a:pt x="26278" y="15297"/>
                        </a:cubicBezTo>
                        <a:cubicBezTo>
                          <a:pt x="20944" y="12122"/>
                          <a:pt x="15737" y="16059"/>
                          <a:pt x="10149" y="15423"/>
                        </a:cubicBezTo>
                        <a:cubicBezTo>
                          <a:pt x="7355" y="15297"/>
                          <a:pt x="5196" y="10471"/>
                          <a:pt x="10530" y="8184"/>
                        </a:cubicBezTo>
                        <a:cubicBezTo>
                          <a:pt x="13451" y="6915"/>
                          <a:pt x="17261" y="6915"/>
                          <a:pt x="17261" y="6915"/>
                        </a:cubicBezTo>
                        <a:cubicBezTo>
                          <a:pt x="17261" y="6915"/>
                          <a:pt x="20055" y="6915"/>
                          <a:pt x="19801" y="3740"/>
                        </a:cubicBezTo>
                        <a:cubicBezTo>
                          <a:pt x="19801" y="565"/>
                          <a:pt x="18658" y="56"/>
                          <a:pt x="17261" y="56"/>
                        </a:cubicBezTo>
                        <a:cubicBezTo>
                          <a:pt x="15483" y="-71"/>
                          <a:pt x="13451" y="56"/>
                          <a:pt x="13451" y="5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8ADDA80B-95CE-4767-B338-F9DDB00B0EE6}"/>
                      </a:ext>
                    </a:extLst>
                  </p:cNvPr>
                  <p:cNvSpPr/>
                  <p:nvPr/>
                </p:nvSpPr>
                <p:spPr>
                  <a:xfrm>
                    <a:off x="642884" y="4350500"/>
                    <a:ext cx="170169" cy="101627"/>
                  </a:xfrm>
                  <a:custGeom>
                    <a:avLst/>
                    <a:gdLst>
                      <a:gd name="connsiteX0" fmla="*/ 167502 w 170169"/>
                      <a:gd name="connsiteY0" fmla="*/ 12 h 101627"/>
                      <a:gd name="connsiteX1" fmla="*/ 157977 w 170169"/>
                      <a:gd name="connsiteY1" fmla="*/ 774 h 101627"/>
                      <a:gd name="connsiteX2" fmla="*/ 155945 w 170169"/>
                      <a:gd name="connsiteY2" fmla="*/ 3949 h 101627"/>
                      <a:gd name="connsiteX3" fmla="*/ 155945 w 170169"/>
                      <a:gd name="connsiteY3" fmla="*/ 7505 h 101627"/>
                      <a:gd name="connsiteX4" fmla="*/ 83555 w 170169"/>
                      <a:gd name="connsiteY4" fmla="*/ 87007 h 101627"/>
                      <a:gd name="connsiteX5" fmla="*/ 12308 w 170169"/>
                      <a:gd name="connsiteY5" fmla="*/ 57543 h 101627"/>
                      <a:gd name="connsiteX6" fmla="*/ 11927 w 170169"/>
                      <a:gd name="connsiteY6" fmla="*/ 57035 h 101627"/>
                      <a:gd name="connsiteX7" fmla="*/ 8625 w 170169"/>
                      <a:gd name="connsiteY7" fmla="*/ 56908 h 101627"/>
                      <a:gd name="connsiteX8" fmla="*/ 1386 w 170169"/>
                      <a:gd name="connsiteY8" fmla="*/ 62115 h 101627"/>
                      <a:gd name="connsiteX9" fmla="*/ 624 w 170169"/>
                      <a:gd name="connsiteY9" fmla="*/ 65671 h 101627"/>
                      <a:gd name="connsiteX10" fmla="*/ 85079 w 170169"/>
                      <a:gd name="connsiteY10" fmla="*/ 101104 h 101627"/>
                      <a:gd name="connsiteX11" fmla="*/ 170169 w 170169"/>
                      <a:gd name="connsiteY11" fmla="*/ 7505 h 101627"/>
                      <a:gd name="connsiteX12" fmla="*/ 170042 w 170169"/>
                      <a:gd name="connsiteY12" fmla="*/ 2679 h 101627"/>
                      <a:gd name="connsiteX13" fmla="*/ 167502 w 170169"/>
                      <a:gd name="connsiteY13" fmla="*/ 12 h 10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0169" h="101627">
                        <a:moveTo>
                          <a:pt x="167502" y="12"/>
                        </a:moveTo>
                        <a:cubicBezTo>
                          <a:pt x="164962" y="139"/>
                          <a:pt x="160771" y="393"/>
                          <a:pt x="157977" y="774"/>
                        </a:cubicBezTo>
                        <a:cubicBezTo>
                          <a:pt x="155945" y="1155"/>
                          <a:pt x="155945" y="2425"/>
                          <a:pt x="155945" y="3949"/>
                        </a:cubicBezTo>
                        <a:cubicBezTo>
                          <a:pt x="155945" y="4457"/>
                          <a:pt x="155945" y="4711"/>
                          <a:pt x="155945" y="7505"/>
                        </a:cubicBezTo>
                        <a:cubicBezTo>
                          <a:pt x="155818" y="47764"/>
                          <a:pt x="124957" y="82562"/>
                          <a:pt x="83555" y="87007"/>
                        </a:cubicBezTo>
                        <a:cubicBezTo>
                          <a:pt x="56250" y="89801"/>
                          <a:pt x="29326" y="78625"/>
                          <a:pt x="12308" y="57543"/>
                        </a:cubicBezTo>
                        <a:cubicBezTo>
                          <a:pt x="12181" y="57416"/>
                          <a:pt x="12181" y="57162"/>
                          <a:pt x="11927" y="57035"/>
                        </a:cubicBezTo>
                        <a:cubicBezTo>
                          <a:pt x="10657" y="55384"/>
                          <a:pt x="8625" y="56908"/>
                          <a:pt x="8625" y="56908"/>
                        </a:cubicBezTo>
                        <a:cubicBezTo>
                          <a:pt x="8625" y="56908"/>
                          <a:pt x="3418" y="60591"/>
                          <a:pt x="1386" y="62115"/>
                        </a:cubicBezTo>
                        <a:cubicBezTo>
                          <a:pt x="-900" y="63639"/>
                          <a:pt x="243" y="65036"/>
                          <a:pt x="624" y="65671"/>
                        </a:cubicBezTo>
                        <a:cubicBezTo>
                          <a:pt x="20690" y="90944"/>
                          <a:pt x="52821" y="104533"/>
                          <a:pt x="85079" y="101104"/>
                        </a:cubicBezTo>
                        <a:cubicBezTo>
                          <a:pt x="133720" y="96151"/>
                          <a:pt x="170169" y="55003"/>
                          <a:pt x="170169" y="7505"/>
                        </a:cubicBezTo>
                        <a:cubicBezTo>
                          <a:pt x="170169" y="4203"/>
                          <a:pt x="170169" y="3441"/>
                          <a:pt x="170042" y="2679"/>
                        </a:cubicBezTo>
                        <a:cubicBezTo>
                          <a:pt x="170169" y="774"/>
                          <a:pt x="169534" y="-115"/>
                          <a:pt x="167502" y="1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3" name="Kombinationstegning: figur 212">
                    <a:extLst>
                      <a:ext uri="{FF2B5EF4-FFF2-40B4-BE49-F238E27FC236}">
                        <a16:creationId xmlns:a16="http://schemas.microsoft.com/office/drawing/2014/main" id="{961B91BB-616C-4C9F-A58D-EE8FC9E828D2}"/>
                      </a:ext>
                    </a:extLst>
                  </p:cNvPr>
                  <p:cNvSpPr/>
                  <p:nvPr/>
                </p:nvSpPr>
                <p:spPr>
                  <a:xfrm>
                    <a:off x="562620" y="4428621"/>
                    <a:ext cx="82409" cy="99551"/>
                  </a:xfrm>
                  <a:custGeom>
                    <a:avLst/>
                    <a:gdLst>
                      <a:gd name="connsiteX0" fmla="*/ 13451 w 82409"/>
                      <a:gd name="connsiteY0" fmla="*/ 60447 h 99551"/>
                      <a:gd name="connsiteX1" fmla="*/ 71998 w 82409"/>
                      <a:gd name="connsiteY1" fmla="*/ 2154 h 99551"/>
                      <a:gd name="connsiteX2" fmla="*/ 77713 w 82409"/>
                      <a:gd name="connsiteY2" fmla="*/ 884 h 99551"/>
                      <a:gd name="connsiteX3" fmla="*/ 81269 w 82409"/>
                      <a:gd name="connsiteY3" fmla="*/ 4186 h 99551"/>
                      <a:gd name="connsiteX4" fmla="*/ 79364 w 82409"/>
                      <a:gd name="connsiteY4" fmla="*/ 11933 h 99551"/>
                      <a:gd name="connsiteX5" fmla="*/ 10911 w 82409"/>
                      <a:gd name="connsiteY5" fmla="*/ 97658 h 99551"/>
                      <a:gd name="connsiteX6" fmla="*/ 7355 w 82409"/>
                      <a:gd name="connsiteY6" fmla="*/ 99309 h 99551"/>
                      <a:gd name="connsiteX7" fmla="*/ 6974 w 82409"/>
                      <a:gd name="connsiteY7" fmla="*/ 96007 h 99551"/>
                      <a:gd name="connsiteX8" fmla="*/ 35803 w 82409"/>
                      <a:gd name="connsiteY8" fmla="*/ 58669 h 99551"/>
                      <a:gd name="connsiteX9" fmla="*/ 36311 w 82409"/>
                      <a:gd name="connsiteY9" fmla="*/ 55748 h 99551"/>
                      <a:gd name="connsiteX10" fmla="*/ 33898 w 82409"/>
                      <a:gd name="connsiteY10" fmla="*/ 56891 h 99551"/>
                      <a:gd name="connsiteX11" fmla="*/ 4942 w 82409"/>
                      <a:gd name="connsiteY11" fmla="*/ 89911 h 99551"/>
                      <a:gd name="connsiteX12" fmla="*/ 497 w 82409"/>
                      <a:gd name="connsiteY12" fmla="*/ 91435 h 99551"/>
                      <a:gd name="connsiteX13" fmla="*/ 1640 w 82409"/>
                      <a:gd name="connsiteY13" fmla="*/ 86990 h 99551"/>
                      <a:gd name="connsiteX14" fmla="*/ 26151 w 82409"/>
                      <a:gd name="connsiteY14" fmla="*/ 58161 h 99551"/>
                      <a:gd name="connsiteX15" fmla="*/ 27040 w 82409"/>
                      <a:gd name="connsiteY15" fmla="*/ 54859 h 99551"/>
                      <a:gd name="connsiteX16" fmla="*/ 24246 w 82409"/>
                      <a:gd name="connsiteY16" fmla="*/ 56129 h 99551"/>
                      <a:gd name="connsiteX17" fmla="*/ 15102 w 82409"/>
                      <a:gd name="connsiteY17" fmla="*/ 63876 h 99551"/>
                      <a:gd name="connsiteX18" fmla="*/ 11165 w 82409"/>
                      <a:gd name="connsiteY18" fmla="*/ 65146 h 99551"/>
                      <a:gd name="connsiteX19" fmla="*/ 13451 w 82409"/>
                      <a:gd name="connsiteY19" fmla="*/ 60447 h 99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2409" h="99551">
                        <a:moveTo>
                          <a:pt x="13451" y="60447"/>
                        </a:moveTo>
                        <a:cubicBezTo>
                          <a:pt x="22341" y="50668"/>
                          <a:pt x="58536" y="12695"/>
                          <a:pt x="71998" y="2154"/>
                        </a:cubicBezTo>
                        <a:cubicBezTo>
                          <a:pt x="74284" y="503"/>
                          <a:pt x="75935" y="-1021"/>
                          <a:pt x="77713" y="884"/>
                        </a:cubicBezTo>
                        <a:cubicBezTo>
                          <a:pt x="79618" y="2789"/>
                          <a:pt x="79364" y="2535"/>
                          <a:pt x="81269" y="4186"/>
                        </a:cubicBezTo>
                        <a:cubicBezTo>
                          <a:pt x="83174" y="5838"/>
                          <a:pt x="82793" y="7488"/>
                          <a:pt x="79364" y="11933"/>
                        </a:cubicBezTo>
                        <a:cubicBezTo>
                          <a:pt x="70855" y="23236"/>
                          <a:pt x="21452" y="83434"/>
                          <a:pt x="10911" y="97658"/>
                        </a:cubicBezTo>
                        <a:cubicBezTo>
                          <a:pt x="9641" y="99309"/>
                          <a:pt x="9006" y="99944"/>
                          <a:pt x="7355" y="99309"/>
                        </a:cubicBezTo>
                        <a:cubicBezTo>
                          <a:pt x="5831" y="98801"/>
                          <a:pt x="6212" y="97277"/>
                          <a:pt x="6974" y="96007"/>
                        </a:cubicBezTo>
                        <a:cubicBezTo>
                          <a:pt x="8244" y="93975"/>
                          <a:pt x="34406" y="60320"/>
                          <a:pt x="35803" y="58669"/>
                        </a:cubicBezTo>
                        <a:cubicBezTo>
                          <a:pt x="37073" y="56638"/>
                          <a:pt x="36692" y="56129"/>
                          <a:pt x="36311" y="55748"/>
                        </a:cubicBezTo>
                        <a:cubicBezTo>
                          <a:pt x="35930" y="55367"/>
                          <a:pt x="35168" y="55621"/>
                          <a:pt x="33898" y="56891"/>
                        </a:cubicBezTo>
                        <a:cubicBezTo>
                          <a:pt x="29199" y="61844"/>
                          <a:pt x="6847" y="87879"/>
                          <a:pt x="4942" y="89911"/>
                        </a:cubicBezTo>
                        <a:cubicBezTo>
                          <a:pt x="3672" y="91435"/>
                          <a:pt x="1767" y="92451"/>
                          <a:pt x="497" y="91435"/>
                        </a:cubicBezTo>
                        <a:cubicBezTo>
                          <a:pt x="-646" y="90546"/>
                          <a:pt x="370" y="88641"/>
                          <a:pt x="1640" y="86990"/>
                        </a:cubicBezTo>
                        <a:cubicBezTo>
                          <a:pt x="6085" y="81657"/>
                          <a:pt x="19674" y="65782"/>
                          <a:pt x="26151" y="58161"/>
                        </a:cubicBezTo>
                        <a:cubicBezTo>
                          <a:pt x="27675" y="56257"/>
                          <a:pt x="27675" y="54986"/>
                          <a:pt x="27040" y="54859"/>
                        </a:cubicBezTo>
                        <a:cubicBezTo>
                          <a:pt x="26532" y="54732"/>
                          <a:pt x="25897" y="54859"/>
                          <a:pt x="24246" y="56129"/>
                        </a:cubicBezTo>
                        <a:cubicBezTo>
                          <a:pt x="21071" y="58923"/>
                          <a:pt x="17769" y="61717"/>
                          <a:pt x="15102" y="63876"/>
                        </a:cubicBezTo>
                        <a:cubicBezTo>
                          <a:pt x="13451" y="65527"/>
                          <a:pt x="12181" y="65908"/>
                          <a:pt x="11165" y="65146"/>
                        </a:cubicBezTo>
                        <a:cubicBezTo>
                          <a:pt x="9768" y="64892"/>
                          <a:pt x="11419" y="62860"/>
                          <a:pt x="13451" y="6044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4" name="Kombinationstegning: figur 213">
                    <a:extLst>
                      <a:ext uri="{FF2B5EF4-FFF2-40B4-BE49-F238E27FC236}">
                        <a16:creationId xmlns:a16="http://schemas.microsoft.com/office/drawing/2014/main" id="{AFB2CEA7-B7E9-4C1E-8949-61E3DFCEA81B}"/>
                      </a:ext>
                    </a:extLst>
                  </p:cNvPr>
                  <p:cNvSpPr/>
                  <p:nvPr/>
                </p:nvSpPr>
                <p:spPr>
                  <a:xfrm>
                    <a:off x="611257" y="4449023"/>
                    <a:ext cx="62245" cy="67744"/>
                  </a:xfrm>
                  <a:custGeom>
                    <a:avLst/>
                    <a:gdLst>
                      <a:gd name="connsiteX0" fmla="*/ 2025 w 62245"/>
                      <a:gd name="connsiteY0" fmla="*/ 62905 h 67744"/>
                      <a:gd name="connsiteX1" fmla="*/ 50666 w 62245"/>
                      <a:gd name="connsiteY1" fmla="*/ 2199 h 67744"/>
                      <a:gd name="connsiteX2" fmla="*/ 54730 w 62245"/>
                      <a:gd name="connsiteY2" fmla="*/ 294 h 67744"/>
                      <a:gd name="connsiteX3" fmla="*/ 60699 w 62245"/>
                      <a:gd name="connsiteY3" fmla="*/ 3596 h 67744"/>
                      <a:gd name="connsiteX4" fmla="*/ 61588 w 62245"/>
                      <a:gd name="connsiteY4" fmla="*/ 8041 h 67744"/>
                      <a:gd name="connsiteX5" fmla="*/ 36696 w 62245"/>
                      <a:gd name="connsiteY5" fmla="*/ 53761 h 67744"/>
                      <a:gd name="connsiteX6" fmla="*/ 33521 w 62245"/>
                      <a:gd name="connsiteY6" fmla="*/ 55666 h 67744"/>
                      <a:gd name="connsiteX7" fmla="*/ 32759 w 62245"/>
                      <a:gd name="connsiteY7" fmla="*/ 52872 h 67744"/>
                      <a:gd name="connsiteX8" fmla="*/ 37077 w 62245"/>
                      <a:gd name="connsiteY8" fmla="*/ 42077 h 67744"/>
                      <a:gd name="connsiteX9" fmla="*/ 36569 w 62245"/>
                      <a:gd name="connsiteY9" fmla="*/ 40553 h 67744"/>
                      <a:gd name="connsiteX10" fmla="*/ 34537 w 62245"/>
                      <a:gd name="connsiteY10" fmla="*/ 41696 h 67744"/>
                      <a:gd name="connsiteX11" fmla="*/ 22599 w 62245"/>
                      <a:gd name="connsiteY11" fmla="*/ 58714 h 67744"/>
                      <a:gd name="connsiteX12" fmla="*/ 18662 w 62245"/>
                      <a:gd name="connsiteY12" fmla="*/ 61000 h 67744"/>
                      <a:gd name="connsiteX13" fmla="*/ 18662 w 62245"/>
                      <a:gd name="connsiteY13" fmla="*/ 56174 h 67744"/>
                      <a:gd name="connsiteX14" fmla="*/ 30219 w 62245"/>
                      <a:gd name="connsiteY14" fmla="*/ 38521 h 67744"/>
                      <a:gd name="connsiteX15" fmla="*/ 30346 w 62245"/>
                      <a:gd name="connsiteY15" fmla="*/ 36235 h 67744"/>
                      <a:gd name="connsiteX16" fmla="*/ 28060 w 62245"/>
                      <a:gd name="connsiteY16" fmla="*/ 37378 h 67744"/>
                      <a:gd name="connsiteX17" fmla="*/ 5581 w 62245"/>
                      <a:gd name="connsiteY17" fmla="*/ 65191 h 67744"/>
                      <a:gd name="connsiteX18" fmla="*/ 1136 w 62245"/>
                      <a:gd name="connsiteY18" fmla="*/ 67604 h 67744"/>
                      <a:gd name="connsiteX19" fmla="*/ 2025 w 62245"/>
                      <a:gd name="connsiteY19" fmla="*/ 62905 h 6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2245" h="67744">
                        <a:moveTo>
                          <a:pt x="2025" y="62905"/>
                        </a:moveTo>
                        <a:cubicBezTo>
                          <a:pt x="16884" y="43601"/>
                          <a:pt x="39744" y="15153"/>
                          <a:pt x="50666" y="2199"/>
                        </a:cubicBezTo>
                        <a:cubicBezTo>
                          <a:pt x="51809" y="675"/>
                          <a:pt x="53079" y="-595"/>
                          <a:pt x="54730" y="294"/>
                        </a:cubicBezTo>
                        <a:cubicBezTo>
                          <a:pt x="56635" y="1183"/>
                          <a:pt x="59937" y="3215"/>
                          <a:pt x="60699" y="3596"/>
                        </a:cubicBezTo>
                        <a:cubicBezTo>
                          <a:pt x="62350" y="4358"/>
                          <a:pt x="62731" y="5628"/>
                          <a:pt x="61588" y="8041"/>
                        </a:cubicBezTo>
                        <a:cubicBezTo>
                          <a:pt x="59683" y="11724"/>
                          <a:pt x="37458" y="52364"/>
                          <a:pt x="36696" y="53761"/>
                        </a:cubicBezTo>
                        <a:cubicBezTo>
                          <a:pt x="36188" y="54650"/>
                          <a:pt x="35172" y="55793"/>
                          <a:pt x="33521" y="55666"/>
                        </a:cubicBezTo>
                        <a:cubicBezTo>
                          <a:pt x="32251" y="55539"/>
                          <a:pt x="31997" y="54523"/>
                          <a:pt x="32759" y="52872"/>
                        </a:cubicBezTo>
                        <a:cubicBezTo>
                          <a:pt x="33267" y="51602"/>
                          <a:pt x="36823" y="42458"/>
                          <a:pt x="37077" y="42077"/>
                        </a:cubicBezTo>
                        <a:cubicBezTo>
                          <a:pt x="37204" y="41696"/>
                          <a:pt x="37458" y="40934"/>
                          <a:pt x="36569" y="40553"/>
                        </a:cubicBezTo>
                        <a:cubicBezTo>
                          <a:pt x="35680" y="40172"/>
                          <a:pt x="34918" y="40934"/>
                          <a:pt x="34537" y="41696"/>
                        </a:cubicBezTo>
                        <a:cubicBezTo>
                          <a:pt x="34156" y="42204"/>
                          <a:pt x="23361" y="57698"/>
                          <a:pt x="22599" y="58714"/>
                        </a:cubicBezTo>
                        <a:cubicBezTo>
                          <a:pt x="21456" y="60619"/>
                          <a:pt x="20186" y="61254"/>
                          <a:pt x="18662" y="61000"/>
                        </a:cubicBezTo>
                        <a:cubicBezTo>
                          <a:pt x="16757" y="60619"/>
                          <a:pt x="17011" y="58714"/>
                          <a:pt x="18662" y="56174"/>
                        </a:cubicBezTo>
                        <a:cubicBezTo>
                          <a:pt x="19805" y="54523"/>
                          <a:pt x="30219" y="38521"/>
                          <a:pt x="30219" y="38521"/>
                        </a:cubicBezTo>
                        <a:cubicBezTo>
                          <a:pt x="30219" y="38521"/>
                          <a:pt x="31362" y="36997"/>
                          <a:pt x="30346" y="36235"/>
                        </a:cubicBezTo>
                        <a:cubicBezTo>
                          <a:pt x="29457" y="35727"/>
                          <a:pt x="28314" y="36997"/>
                          <a:pt x="28060" y="37378"/>
                        </a:cubicBezTo>
                        <a:cubicBezTo>
                          <a:pt x="26409" y="39410"/>
                          <a:pt x="8248" y="62016"/>
                          <a:pt x="5581" y="65191"/>
                        </a:cubicBezTo>
                        <a:cubicBezTo>
                          <a:pt x="3930" y="67223"/>
                          <a:pt x="2787" y="68112"/>
                          <a:pt x="1136" y="67604"/>
                        </a:cubicBezTo>
                        <a:cubicBezTo>
                          <a:pt x="-388" y="67477"/>
                          <a:pt x="-642" y="66334"/>
                          <a:pt x="2025" y="6290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5" name="Kombinationstegning: figur 214">
                    <a:extLst>
                      <a:ext uri="{FF2B5EF4-FFF2-40B4-BE49-F238E27FC236}">
                        <a16:creationId xmlns:a16="http://schemas.microsoft.com/office/drawing/2014/main" id="{8CBF5D48-5A4E-44D4-8B73-4B1E0A77BE79}"/>
                      </a:ext>
                    </a:extLst>
                  </p:cNvPr>
                  <p:cNvSpPr/>
                  <p:nvPr/>
                </p:nvSpPr>
                <p:spPr>
                  <a:xfrm>
                    <a:off x="690098" y="4461704"/>
                    <a:ext cx="22625" cy="33333"/>
                  </a:xfrm>
                  <a:custGeom>
                    <a:avLst/>
                    <a:gdLst>
                      <a:gd name="connsiteX0" fmla="*/ 400 w 22625"/>
                      <a:gd name="connsiteY0" fmla="*/ 28253 h 33333"/>
                      <a:gd name="connsiteX1" fmla="*/ 6878 w 22625"/>
                      <a:gd name="connsiteY1" fmla="*/ 2472 h 33333"/>
                      <a:gd name="connsiteX2" fmla="*/ 9671 w 22625"/>
                      <a:gd name="connsiteY2" fmla="*/ 59 h 33333"/>
                      <a:gd name="connsiteX3" fmla="*/ 19832 w 22625"/>
                      <a:gd name="connsiteY3" fmla="*/ 1202 h 33333"/>
                      <a:gd name="connsiteX4" fmla="*/ 22625 w 22625"/>
                      <a:gd name="connsiteY4" fmla="*/ 4504 h 33333"/>
                      <a:gd name="connsiteX5" fmla="*/ 22244 w 22625"/>
                      <a:gd name="connsiteY5" fmla="*/ 28888 h 33333"/>
                      <a:gd name="connsiteX6" fmla="*/ 19958 w 22625"/>
                      <a:gd name="connsiteY6" fmla="*/ 32952 h 33333"/>
                      <a:gd name="connsiteX7" fmla="*/ 17926 w 22625"/>
                      <a:gd name="connsiteY7" fmla="*/ 29396 h 33333"/>
                      <a:gd name="connsiteX8" fmla="*/ 17164 w 22625"/>
                      <a:gd name="connsiteY8" fmla="*/ 22157 h 33333"/>
                      <a:gd name="connsiteX9" fmla="*/ 16021 w 22625"/>
                      <a:gd name="connsiteY9" fmla="*/ 20252 h 33333"/>
                      <a:gd name="connsiteX10" fmla="*/ 14497 w 22625"/>
                      <a:gd name="connsiteY10" fmla="*/ 22157 h 33333"/>
                      <a:gd name="connsiteX11" fmla="*/ 12593 w 22625"/>
                      <a:gd name="connsiteY11" fmla="*/ 30539 h 33333"/>
                      <a:gd name="connsiteX12" fmla="*/ 10053 w 22625"/>
                      <a:gd name="connsiteY12" fmla="*/ 33333 h 33333"/>
                      <a:gd name="connsiteX13" fmla="*/ 8782 w 22625"/>
                      <a:gd name="connsiteY13" fmla="*/ 30031 h 33333"/>
                      <a:gd name="connsiteX14" fmla="*/ 9544 w 22625"/>
                      <a:gd name="connsiteY14" fmla="*/ 22030 h 33333"/>
                      <a:gd name="connsiteX15" fmla="*/ 8782 w 22625"/>
                      <a:gd name="connsiteY15" fmla="*/ 19744 h 33333"/>
                      <a:gd name="connsiteX16" fmla="*/ 7258 w 22625"/>
                      <a:gd name="connsiteY16" fmla="*/ 21014 h 33333"/>
                      <a:gd name="connsiteX17" fmla="*/ 3575 w 22625"/>
                      <a:gd name="connsiteY17" fmla="*/ 29777 h 33333"/>
                      <a:gd name="connsiteX18" fmla="*/ 1289 w 22625"/>
                      <a:gd name="connsiteY18" fmla="*/ 31682 h 33333"/>
                      <a:gd name="connsiteX19" fmla="*/ 400 w 22625"/>
                      <a:gd name="connsiteY19" fmla="*/ 28253 h 3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2625" h="33333">
                        <a:moveTo>
                          <a:pt x="400" y="28253"/>
                        </a:moveTo>
                        <a:cubicBezTo>
                          <a:pt x="528" y="27491"/>
                          <a:pt x="6878" y="2472"/>
                          <a:pt x="6878" y="2472"/>
                        </a:cubicBezTo>
                        <a:cubicBezTo>
                          <a:pt x="6878" y="2472"/>
                          <a:pt x="7258" y="-449"/>
                          <a:pt x="9671" y="59"/>
                        </a:cubicBezTo>
                        <a:cubicBezTo>
                          <a:pt x="11957" y="440"/>
                          <a:pt x="19196" y="1202"/>
                          <a:pt x="19832" y="1202"/>
                        </a:cubicBezTo>
                        <a:cubicBezTo>
                          <a:pt x="21482" y="1329"/>
                          <a:pt x="22625" y="1964"/>
                          <a:pt x="22625" y="4504"/>
                        </a:cubicBezTo>
                        <a:cubicBezTo>
                          <a:pt x="22498" y="8441"/>
                          <a:pt x="22244" y="26475"/>
                          <a:pt x="22244" y="28888"/>
                        </a:cubicBezTo>
                        <a:cubicBezTo>
                          <a:pt x="22244" y="31428"/>
                          <a:pt x="21864" y="32571"/>
                          <a:pt x="19958" y="32952"/>
                        </a:cubicBezTo>
                        <a:cubicBezTo>
                          <a:pt x="18815" y="33079"/>
                          <a:pt x="18307" y="32571"/>
                          <a:pt x="17926" y="29396"/>
                        </a:cubicBezTo>
                        <a:cubicBezTo>
                          <a:pt x="17800" y="27745"/>
                          <a:pt x="17164" y="23046"/>
                          <a:pt x="17164" y="22157"/>
                        </a:cubicBezTo>
                        <a:cubicBezTo>
                          <a:pt x="17164" y="20887"/>
                          <a:pt x="16783" y="20252"/>
                          <a:pt x="16021" y="20252"/>
                        </a:cubicBezTo>
                        <a:cubicBezTo>
                          <a:pt x="15259" y="20252"/>
                          <a:pt x="14751" y="20633"/>
                          <a:pt x="14497" y="22157"/>
                        </a:cubicBezTo>
                        <a:cubicBezTo>
                          <a:pt x="14497" y="22919"/>
                          <a:pt x="12846" y="30158"/>
                          <a:pt x="12593" y="30539"/>
                        </a:cubicBezTo>
                        <a:cubicBezTo>
                          <a:pt x="12084" y="32825"/>
                          <a:pt x="11450" y="33333"/>
                          <a:pt x="10053" y="33333"/>
                        </a:cubicBezTo>
                        <a:cubicBezTo>
                          <a:pt x="8909" y="33206"/>
                          <a:pt x="8528" y="32063"/>
                          <a:pt x="8782" y="30031"/>
                        </a:cubicBezTo>
                        <a:cubicBezTo>
                          <a:pt x="8909" y="28888"/>
                          <a:pt x="9544" y="22792"/>
                          <a:pt x="9544" y="22030"/>
                        </a:cubicBezTo>
                        <a:cubicBezTo>
                          <a:pt x="9671" y="21522"/>
                          <a:pt x="9671" y="19998"/>
                          <a:pt x="8782" y="19744"/>
                        </a:cubicBezTo>
                        <a:cubicBezTo>
                          <a:pt x="7639" y="19617"/>
                          <a:pt x="7639" y="20252"/>
                          <a:pt x="7258" y="21014"/>
                        </a:cubicBezTo>
                        <a:cubicBezTo>
                          <a:pt x="6750" y="22538"/>
                          <a:pt x="3957" y="28761"/>
                          <a:pt x="3575" y="29777"/>
                        </a:cubicBezTo>
                        <a:cubicBezTo>
                          <a:pt x="2686" y="31682"/>
                          <a:pt x="2305" y="31809"/>
                          <a:pt x="1289" y="31682"/>
                        </a:cubicBezTo>
                        <a:cubicBezTo>
                          <a:pt x="-235" y="31174"/>
                          <a:pt x="-235" y="30285"/>
                          <a:pt x="400" y="2825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6" name="Kombinationstegning: figur 215">
                    <a:extLst>
                      <a:ext uri="{FF2B5EF4-FFF2-40B4-BE49-F238E27FC236}">
                        <a16:creationId xmlns:a16="http://schemas.microsoft.com/office/drawing/2014/main" id="{43BDC879-AF39-4381-B722-DC3A767D81BF}"/>
                      </a:ext>
                    </a:extLst>
                  </p:cNvPr>
                  <p:cNvSpPr/>
                  <p:nvPr/>
                </p:nvSpPr>
                <p:spPr>
                  <a:xfrm>
                    <a:off x="744310" y="4456312"/>
                    <a:ext cx="32635" cy="50631"/>
                  </a:xfrm>
                  <a:custGeom>
                    <a:avLst/>
                    <a:gdLst>
                      <a:gd name="connsiteX0" fmla="*/ 4990 w 32635"/>
                      <a:gd name="connsiteY0" fmla="*/ 43806 h 50631"/>
                      <a:gd name="connsiteX1" fmla="*/ 37 w 32635"/>
                      <a:gd name="connsiteY1" fmla="*/ 6341 h 50631"/>
                      <a:gd name="connsiteX2" fmla="*/ 1688 w 32635"/>
                      <a:gd name="connsiteY2" fmla="*/ 3166 h 50631"/>
                      <a:gd name="connsiteX3" fmla="*/ 11213 w 32635"/>
                      <a:gd name="connsiteY3" fmla="*/ 245 h 50631"/>
                      <a:gd name="connsiteX4" fmla="*/ 14515 w 32635"/>
                      <a:gd name="connsiteY4" fmla="*/ 2150 h 50631"/>
                      <a:gd name="connsiteX5" fmla="*/ 32295 w 32635"/>
                      <a:gd name="connsiteY5" fmla="*/ 47234 h 50631"/>
                      <a:gd name="connsiteX6" fmla="*/ 31533 w 32635"/>
                      <a:gd name="connsiteY6" fmla="*/ 50537 h 50631"/>
                      <a:gd name="connsiteX7" fmla="*/ 28231 w 32635"/>
                      <a:gd name="connsiteY7" fmla="*/ 48505 h 50631"/>
                      <a:gd name="connsiteX8" fmla="*/ 19341 w 32635"/>
                      <a:gd name="connsiteY8" fmla="*/ 28947 h 50631"/>
                      <a:gd name="connsiteX9" fmla="*/ 17817 w 32635"/>
                      <a:gd name="connsiteY9" fmla="*/ 27804 h 50631"/>
                      <a:gd name="connsiteX10" fmla="*/ 17309 w 32635"/>
                      <a:gd name="connsiteY10" fmla="*/ 30090 h 50631"/>
                      <a:gd name="connsiteX11" fmla="*/ 20230 w 32635"/>
                      <a:gd name="connsiteY11" fmla="*/ 46981 h 50631"/>
                      <a:gd name="connsiteX12" fmla="*/ 18579 w 32635"/>
                      <a:gd name="connsiteY12" fmla="*/ 50156 h 50631"/>
                      <a:gd name="connsiteX13" fmla="*/ 16039 w 32635"/>
                      <a:gd name="connsiteY13" fmla="*/ 47870 h 50631"/>
                      <a:gd name="connsiteX14" fmla="*/ 9943 w 32635"/>
                      <a:gd name="connsiteY14" fmla="*/ 21454 h 50631"/>
                      <a:gd name="connsiteX15" fmla="*/ 8419 w 32635"/>
                      <a:gd name="connsiteY15" fmla="*/ 20311 h 50631"/>
                      <a:gd name="connsiteX16" fmla="*/ 7657 w 32635"/>
                      <a:gd name="connsiteY16" fmla="*/ 22216 h 50631"/>
                      <a:gd name="connsiteX17" fmla="*/ 9308 w 32635"/>
                      <a:gd name="connsiteY17" fmla="*/ 43806 h 50631"/>
                      <a:gd name="connsiteX18" fmla="*/ 7276 w 32635"/>
                      <a:gd name="connsiteY18" fmla="*/ 46092 h 50631"/>
                      <a:gd name="connsiteX19" fmla="*/ 4990 w 32635"/>
                      <a:gd name="connsiteY19" fmla="*/ 43806 h 5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635" h="50631">
                        <a:moveTo>
                          <a:pt x="4990" y="43806"/>
                        </a:moveTo>
                        <a:cubicBezTo>
                          <a:pt x="4863" y="42663"/>
                          <a:pt x="672" y="11675"/>
                          <a:pt x="37" y="6341"/>
                        </a:cubicBezTo>
                        <a:cubicBezTo>
                          <a:pt x="-90" y="4436"/>
                          <a:pt x="37" y="3801"/>
                          <a:pt x="1688" y="3166"/>
                        </a:cubicBezTo>
                        <a:cubicBezTo>
                          <a:pt x="6006" y="2023"/>
                          <a:pt x="7403" y="1515"/>
                          <a:pt x="11213" y="245"/>
                        </a:cubicBezTo>
                        <a:cubicBezTo>
                          <a:pt x="12737" y="-263"/>
                          <a:pt x="13753" y="-136"/>
                          <a:pt x="14515" y="2150"/>
                        </a:cubicBezTo>
                        <a:cubicBezTo>
                          <a:pt x="17817" y="10659"/>
                          <a:pt x="29374" y="39234"/>
                          <a:pt x="32295" y="47234"/>
                        </a:cubicBezTo>
                        <a:cubicBezTo>
                          <a:pt x="32676" y="48378"/>
                          <a:pt x="33057" y="50029"/>
                          <a:pt x="31533" y="50537"/>
                        </a:cubicBezTo>
                        <a:cubicBezTo>
                          <a:pt x="30009" y="51045"/>
                          <a:pt x="28739" y="49394"/>
                          <a:pt x="28231" y="48505"/>
                        </a:cubicBezTo>
                        <a:cubicBezTo>
                          <a:pt x="27850" y="47743"/>
                          <a:pt x="19468" y="29328"/>
                          <a:pt x="19341" y="28947"/>
                        </a:cubicBezTo>
                        <a:cubicBezTo>
                          <a:pt x="19214" y="28820"/>
                          <a:pt x="19214" y="27423"/>
                          <a:pt x="17817" y="27804"/>
                        </a:cubicBezTo>
                        <a:cubicBezTo>
                          <a:pt x="16547" y="28184"/>
                          <a:pt x="17309" y="29455"/>
                          <a:pt x="17309" y="30090"/>
                        </a:cubicBezTo>
                        <a:cubicBezTo>
                          <a:pt x="17309" y="30725"/>
                          <a:pt x="20230" y="46981"/>
                          <a:pt x="20230" y="46981"/>
                        </a:cubicBezTo>
                        <a:cubicBezTo>
                          <a:pt x="20230" y="46981"/>
                          <a:pt x="20992" y="49775"/>
                          <a:pt x="18579" y="50156"/>
                        </a:cubicBezTo>
                        <a:cubicBezTo>
                          <a:pt x="16547" y="50283"/>
                          <a:pt x="16166" y="48632"/>
                          <a:pt x="16039" y="47870"/>
                        </a:cubicBezTo>
                        <a:cubicBezTo>
                          <a:pt x="15912" y="47108"/>
                          <a:pt x="9943" y="22216"/>
                          <a:pt x="9943" y="21454"/>
                        </a:cubicBezTo>
                        <a:cubicBezTo>
                          <a:pt x="9816" y="20946"/>
                          <a:pt x="9562" y="19930"/>
                          <a:pt x="8419" y="20311"/>
                        </a:cubicBezTo>
                        <a:cubicBezTo>
                          <a:pt x="7530" y="20438"/>
                          <a:pt x="7530" y="21581"/>
                          <a:pt x="7657" y="22216"/>
                        </a:cubicBezTo>
                        <a:cubicBezTo>
                          <a:pt x="7657" y="22724"/>
                          <a:pt x="9308" y="43806"/>
                          <a:pt x="9308" y="43806"/>
                        </a:cubicBezTo>
                        <a:cubicBezTo>
                          <a:pt x="9308" y="43806"/>
                          <a:pt x="9435" y="45838"/>
                          <a:pt x="7276" y="46092"/>
                        </a:cubicBezTo>
                        <a:cubicBezTo>
                          <a:pt x="5625" y="45965"/>
                          <a:pt x="5244" y="45330"/>
                          <a:pt x="4990" y="4380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7" name="Kombinationstegning: figur 216">
                    <a:extLst>
                      <a:ext uri="{FF2B5EF4-FFF2-40B4-BE49-F238E27FC236}">
                        <a16:creationId xmlns:a16="http://schemas.microsoft.com/office/drawing/2014/main" id="{DC09FF49-F54E-407D-BF7D-60A51744D3A3}"/>
                      </a:ext>
                    </a:extLst>
                  </p:cNvPr>
                  <p:cNvSpPr/>
                  <p:nvPr/>
                </p:nvSpPr>
                <p:spPr>
                  <a:xfrm>
                    <a:off x="783270" y="4429344"/>
                    <a:ext cx="47424" cy="33476"/>
                  </a:xfrm>
                  <a:custGeom>
                    <a:avLst/>
                    <a:gdLst>
                      <a:gd name="connsiteX0" fmla="*/ 26608 w 47424"/>
                      <a:gd name="connsiteY0" fmla="*/ 32928 h 33476"/>
                      <a:gd name="connsiteX1" fmla="*/ 1335 w 47424"/>
                      <a:gd name="connsiteY1" fmla="*/ 14767 h 33476"/>
                      <a:gd name="connsiteX2" fmla="*/ 1335 w 47424"/>
                      <a:gd name="connsiteY2" fmla="*/ 10449 h 33476"/>
                      <a:gd name="connsiteX3" fmla="*/ 11749 w 47424"/>
                      <a:gd name="connsiteY3" fmla="*/ 797 h 33476"/>
                      <a:gd name="connsiteX4" fmla="*/ 16575 w 47424"/>
                      <a:gd name="connsiteY4" fmla="*/ 670 h 33476"/>
                      <a:gd name="connsiteX5" fmla="*/ 45531 w 47424"/>
                      <a:gd name="connsiteY5" fmla="*/ 16037 h 33476"/>
                      <a:gd name="connsiteX6" fmla="*/ 47055 w 47424"/>
                      <a:gd name="connsiteY6" fmla="*/ 19339 h 33476"/>
                      <a:gd name="connsiteX7" fmla="*/ 41848 w 47424"/>
                      <a:gd name="connsiteY7" fmla="*/ 19212 h 33476"/>
                      <a:gd name="connsiteX8" fmla="*/ 30164 w 47424"/>
                      <a:gd name="connsiteY8" fmla="*/ 14767 h 33476"/>
                      <a:gd name="connsiteX9" fmla="*/ 28132 w 47424"/>
                      <a:gd name="connsiteY9" fmla="*/ 14767 h 33476"/>
                      <a:gd name="connsiteX10" fmla="*/ 28894 w 47424"/>
                      <a:gd name="connsiteY10" fmla="*/ 16418 h 33476"/>
                      <a:gd name="connsiteX11" fmla="*/ 36895 w 47424"/>
                      <a:gd name="connsiteY11" fmla="*/ 23530 h 33476"/>
                      <a:gd name="connsiteX12" fmla="*/ 37657 w 47424"/>
                      <a:gd name="connsiteY12" fmla="*/ 26070 h 33476"/>
                      <a:gd name="connsiteX13" fmla="*/ 34355 w 47424"/>
                      <a:gd name="connsiteY13" fmla="*/ 26070 h 33476"/>
                      <a:gd name="connsiteX14" fmla="*/ 22163 w 47424"/>
                      <a:gd name="connsiteY14" fmla="*/ 19212 h 33476"/>
                      <a:gd name="connsiteX15" fmla="*/ 20131 w 47424"/>
                      <a:gd name="connsiteY15" fmla="*/ 19339 h 33476"/>
                      <a:gd name="connsiteX16" fmla="*/ 21020 w 47424"/>
                      <a:gd name="connsiteY16" fmla="*/ 21371 h 33476"/>
                      <a:gd name="connsiteX17" fmla="*/ 28386 w 47424"/>
                      <a:gd name="connsiteY17" fmla="*/ 29753 h 33476"/>
                      <a:gd name="connsiteX18" fmla="*/ 29148 w 47424"/>
                      <a:gd name="connsiteY18" fmla="*/ 32928 h 33476"/>
                      <a:gd name="connsiteX19" fmla="*/ 26608 w 47424"/>
                      <a:gd name="connsiteY19" fmla="*/ 32928 h 33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424" h="33476">
                        <a:moveTo>
                          <a:pt x="26608" y="32928"/>
                        </a:moveTo>
                        <a:cubicBezTo>
                          <a:pt x="26608" y="32928"/>
                          <a:pt x="2859" y="15910"/>
                          <a:pt x="1335" y="14767"/>
                        </a:cubicBezTo>
                        <a:cubicBezTo>
                          <a:pt x="-570" y="13243"/>
                          <a:pt x="-316" y="11846"/>
                          <a:pt x="1335" y="10449"/>
                        </a:cubicBezTo>
                        <a:cubicBezTo>
                          <a:pt x="4256" y="8163"/>
                          <a:pt x="9336" y="3210"/>
                          <a:pt x="11749" y="797"/>
                        </a:cubicBezTo>
                        <a:cubicBezTo>
                          <a:pt x="12511" y="35"/>
                          <a:pt x="14162" y="-473"/>
                          <a:pt x="16575" y="670"/>
                        </a:cubicBezTo>
                        <a:cubicBezTo>
                          <a:pt x="18861" y="1813"/>
                          <a:pt x="44261" y="15275"/>
                          <a:pt x="45531" y="16037"/>
                        </a:cubicBezTo>
                        <a:cubicBezTo>
                          <a:pt x="46801" y="16799"/>
                          <a:pt x="48071" y="18323"/>
                          <a:pt x="47055" y="19339"/>
                        </a:cubicBezTo>
                        <a:cubicBezTo>
                          <a:pt x="45785" y="20609"/>
                          <a:pt x="44515" y="20101"/>
                          <a:pt x="41848" y="19212"/>
                        </a:cubicBezTo>
                        <a:cubicBezTo>
                          <a:pt x="39435" y="18323"/>
                          <a:pt x="31434" y="15148"/>
                          <a:pt x="30164" y="14767"/>
                        </a:cubicBezTo>
                        <a:cubicBezTo>
                          <a:pt x="29275" y="14386"/>
                          <a:pt x="28513" y="14386"/>
                          <a:pt x="28132" y="14767"/>
                        </a:cubicBezTo>
                        <a:cubicBezTo>
                          <a:pt x="27751" y="15148"/>
                          <a:pt x="28005" y="15656"/>
                          <a:pt x="28894" y="16418"/>
                        </a:cubicBezTo>
                        <a:cubicBezTo>
                          <a:pt x="29656" y="16926"/>
                          <a:pt x="36133" y="22768"/>
                          <a:pt x="36895" y="23530"/>
                        </a:cubicBezTo>
                        <a:cubicBezTo>
                          <a:pt x="37657" y="24292"/>
                          <a:pt x="38419" y="25181"/>
                          <a:pt x="37657" y="26070"/>
                        </a:cubicBezTo>
                        <a:cubicBezTo>
                          <a:pt x="36895" y="26959"/>
                          <a:pt x="35625" y="26832"/>
                          <a:pt x="34355" y="26070"/>
                        </a:cubicBezTo>
                        <a:cubicBezTo>
                          <a:pt x="33847" y="25689"/>
                          <a:pt x="22671" y="19593"/>
                          <a:pt x="22163" y="19212"/>
                        </a:cubicBezTo>
                        <a:cubicBezTo>
                          <a:pt x="21655" y="18831"/>
                          <a:pt x="20639" y="18450"/>
                          <a:pt x="20131" y="19339"/>
                        </a:cubicBezTo>
                        <a:cubicBezTo>
                          <a:pt x="19750" y="20101"/>
                          <a:pt x="20258" y="20609"/>
                          <a:pt x="21020" y="21371"/>
                        </a:cubicBezTo>
                        <a:cubicBezTo>
                          <a:pt x="22671" y="23276"/>
                          <a:pt x="27878" y="28737"/>
                          <a:pt x="28386" y="29753"/>
                        </a:cubicBezTo>
                        <a:cubicBezTo>
                          <a:pt x="29656" y="31404"/>
                          <a:pt x="29529" y="32547"/>
                          <a:pt x="29148" y="32928"/>
                        </a:cubicBezTo>
                        <a:cubicBezTo>
                          <a:pt x="27878" y="33944"/>
                          <a:pt x="27878" y="33309"/>
                          <a:pt x="26608" y="3292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8" name="Kombinationstegning: figur 217">
                    <a:extLst>
                      <a:ext uri="{FF2B5EF4-FFF2-40B4-BE49-F238E27FC236}">
                        <a16:creationId xmlns:a16="http://schemas.microsoft.com/office/drawing/2014/main" id="{D501FD26-C770-4B5C-8A77-3175B9519DE7}"/>
                      </a:ext>
                    </a:extLst>
                  </p:cNvPr>
                  <p:cNvSpPr/>
                  <p:nvPr/>
                </p:nvSpPr>
                <p:spPr>
                  <a:xfrm>
                    <a:off x="812353" y="4395038"/>
                    <a:ext cx="83065" cy="35089"/>
                  </a:xfrm>
                  <a:custGeom>
                    <a:avLst/>
                    <a:gdLst>
                      <a:gd name="connsiteX0" fmla="*/ 1971 w 83065"/>
                      <a:gd name="connsiteY0" fmla="*/ 15036 h 35089"/>
                      <a:gd name="connsiteX1" fmla="*/ 320 w 83065"/>
                      <a:gd name="connsiteY1" fmla="*/ 11353 h 35089"/>
                      <a:gd name="connsiteX2" fmla="*/ 4765 w 83065"/>
                      <a:gd name="connsiteY2" fmla="*/ 1574 h 35089"/>
                      <a:gd name="connsiteX3" fmla="*/ 8702 w 83065"/>
                      <a:gd name="connsiteY3" fmla="*/ 304 h 35089"/>
                      <a:gd name="connsiteX4" fmla="*/ 80965 w 83065"/>
                      <a:gd name="connsiteY4" fmla="*/ 20751 h 35089"/>
                      <a:gd name="connsiteX5" fmla="*/ 82997 w 83065"/>
                      <a:gd name="connsiteY5" fmla="*/ 23291 h 35089"/>
                      <a:gd name="connsiteX6" fmla="*/ 78679 w 83065"/>
                      <a:gd name="connsiteY6" fmla="*/ 24942 h 35089"/>
                      <a:gd name="connsiteX7" fmla="*/ 39817 w 83065"/>
                      <a:gd name="connsiteY7" fmla="*/ 15290 h 35089"/>
                      <a:gd name="connsiteX8" fmla="*/ 38293 w 83065"/>
                      <a:gd name="connsiteY8" fmla="*/ 16052 h 35089"/>
                      <a:gd name="connsiteX9" fmla="*/ 39817 w 83065"/>
                      <a:gd name="connsiteY9" fmla="*/ 17703 h 35089"/>
                      <a:gd name="connsiteX10" fmla="*/ 66360 w 83065"/>
                      <a:gd name="connsiteY10" fmla="*/ 26466 h 35089"/>
                      <a:gd name="connsiteX11" fmla="*/ 68646 w 83065"/>
                      <a:gd name="connsiteY11" fmla="*/ 29641 h 35089"/>
                      <a:gd name="connsiteX12" fmla="*/ 64963 w 83065"/>
                      <a:gd name="connsiteY12" fmla="*/ 30530 h 35089"/>
                      <a:gd name="connsiteX13" fmla="*/ 45151 w 83065"/>
                      <a:gd name="connsiteY13" fmla="*/ 24942 h 35089"/>
                      <a:gd name="connsiteX14" fmla="*/ 43500 w 83065"/>
                      <a:gd name="connsiteY14" fmla="*/ 25450 h 35089"/>
                      <a:gd name="connsiteX15" fmla="*/ 45024 w 83065"/>
                      <a:gd name="connsiteY15" fmla="*/ 27101 h 35089"/>
                      <a:gd name="connsiteX16" fmla="*/ 52644 w 83065"/>
                      <a:gd name="connsiteY16" fmla="*/ 31165 h 35089"/>
                      <a:gd name="connsiteX17" fmla="*/ 54295 w 83065"/>
                      <a:gd name="connsiteY17" fmla="*/ 34340 h 35089"/>
                      <a:gd name="connsiteX18" fmla="*/ 51120 w 83065"/>
                      <a:gd name="connsiteY18" fmla="*/ 34848 h 35089"/>
                      <a:gd name="connsiteX19" fmla="*/ 1971 w 83065"/>
                      <a:gd name="connsiteY19" fmla="*/ 15036 h 3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065" h="35089">
                        <a:moveTo>
                          <a:pt x="1971" y="15036"/>
                        </a:moveTo>
                        <a:cubicBezTo>
                          <a:pt x="1971" y="15036"/>
                          <a:pt x="-950" y="13893"/>
                          <a:pt x="320" y="11353"/>
                        </a:cubicBezTo>
                        <a:cubicBezTo>
                          <a:pt x="1590" y="8813"/>
                          <a:pt x="4384" y="2463"/>
                          <a:pt x="4765" y="1574"/>
                        </a:cubicBezTo>
                        <a:cubicBezTo>
                          <a:pt x="5273" y="304"/>
                          <a:pt x="6416" y="-458"/>
                          <a:pt x="8702" y="304"/>
                        </a:cubicBezTo>
                        <a:cubicBezTo>
                          <a:pt x="20259" y="3479"/>
                          <a:pt x="70678" y="17322"/>
                          <a:pt x="80965" y="20751"/>
                        </a:cubicBezTo>
                        <a:cubicBezTo>
                          <a:pt x="82108" y="21132"/>
                          <a:pt x="83378" y="22275"/>
                          <a:pt x="82997" y="23291"/>
                        </a:cubicBezTo>
                        <a:cubicBezTo>
                          <a:pt x="82235" y="25704"/>
                          <a:pt x="80457" y="25323"/>
                          <a:pt x="78679" y="24942"/>
                        </a:cubicBezTo>
                        <a:cubicBezTo>
                          <a:pt x="74615" y="24053"/>
                          <a:pt x="40452" y="15290"/>
                          <a:pt x="39817" y="15290"/>
                        </a:cubicBezTo>
                        <a:cubicBezTo>
                          <a:pt x="39055" y="15163"/>
                          <a:pt x="38547" y="15290"/>
                          <a:pt x="38293" y="16052"/>
                        </a:cubicBezTo>
                        <a:cubicBezTo>
                          <a:pt x="37912" y="16941"/>
                          <a:pt x="38420" y="17576"/>
                          <a:pt x="39817" y="17703"/>
                        </a:cubicBezTo>
                        <a:cubicBezTo>
                          <a:pt x="40579" y="17830"/>
                          <a:pt x="66360" y="26466"/>
                          <a:pt x="66360" y="26466"/>
                        </a:cubicBezTo>
                        <a:cubicBezTo>
                          <a:pt x="66360" y="26466"/>
                          <a:pt x="69281" y="27355"/>
                          <a:pt x="68646" y="29641"/>
                        </a:cubicBezTo>
                        <a:cubicBezTo>
                          <a:pt x="68265" y="30784"/>
                          <a:pt x="65852" y="30784"/>
                          <a:pt x="64963" y="30530"/>
                        </a:cubicBezTo>
                        <a:cubicBezTo>
                          <a:pt x="64455" y="30403"/>
                          <a:pt x="45786" y="25196"/>
                          <a:pt x="45151" y="24942"/>
                        </a:cubicBezTo>
                        <a:cubicBezTo>
                          <a:pt x="44643" y="24815"/>
                          <a:pt x="43881" y="24815"/>
                          <a:pt x="43500" y="25450"/>
                        </a:cubicBezTo>
                        <a:cubicBezTo>
                          <a:pt x="43373" y="25831"/>
                          <a:pt x="43881" y="26593"/>
                          <a:pt x="45024" y="27101"/>
                        </a:cubicBezTo>
                        <a:cubicBezTo>
                          <a:pt x="45786" y="27482"/>
                          <a:pt x="51755" y="30657"/>
                          <a:pt x="52644" y="31165"/>
                        </a:cubicBezTo>
                        <a:cubicBezTo>
                          <a:pt x="53787" y="31927"/>
                          <a:pt x="55184" y="33197"/>
                          <a:pt x="54295" y="34340"/>
                        </a:cubicBezTo>
                        <a:cubicBezTo>
                          <a:pt x="53406" y="35229"/>
                          <a:pt x="51882" y="35229"/>
                          <a:pt x="51120" y="34848"/>
                        </a:cubicBezTo>
                        <a:cubicBezTo>
                          <a:pt x="49723" y="34594"/>
                          <a:pt x="1971" y="15036"/>
                          <a:pt x="1971" y="1503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9" name="Kombinationstegning: figur 218">
                    <a:extLst>
                      <a:ext uri="{FF2B5EF4-FFF2-40B4-BE49-F238E27FC236}">
                        <a16:creationId xmlns:a16="http://schemas.microsoft.com/office/drawing/2014/main" id="{C0616B63-7696-4A05-9905-B9C395C0AE06}"/>
                      </a:ext>
                    </a:extLst>
                  </p:cNvPr>
                  <p:cNvSpPr/>
                  <p:nvPr/>
                </p:nvSpPr>
                <p:spPr>
                  <a:xfrm>
                    <a:off x="823181" y="4355535"/>
                    <a:ext cx="112039" cy="38793"/>
                  </a:xfrm>
                  <a:custGeom>
                    <a:avLst/>
                    <a:gdLst>
                      <a:gd name="connsiteX0" fmla="*/ 2953 w 112039"/>
                      <a:gd name="connsiteY0" fmla="*/ 21520 h 38793"/>
                      <a:gd name="connsiteX1" fmla="*/ 32 w 112039"/>
                      <a:gd name="connsiteY1" fmla="*/ 17456 h 38793"/>
                      <a:gd name="connsiteX2" fmla="*/ 1302 w 112039"/>
                      <a:gd name="connsiteY2" fmla="*/ 2851 h 38793"/>
                      <a:gd name="connsiteX3" fmla="*/ 4604 w 112039"/>
                      <a:gd name="connsiteY3" fmla="*/ 57 h 38793"/>
                      <a:gd name="connsiteX4" fmla="*/ 56166 w 112039"/>
                      <a:gd name="connsiteY4" fmla="*/ 3232 h 38793"/>
                      <a:gd name="connsiteX5" fmla="*/ 62135 w 112039"/>
                      <a:gd name="connsiteY5" fmla="*/ 5772 h 38793"/>
                      <a:gd name="connsiteX6" fmla="*/ 57690 w 112039"/>
                      <a:gd name="connsiteY6" fmla="*/ 8058 h 38793"/>
                      <a:gd name="connsiteX7" fmla="*/ 33941 w 112039"/>
                      <a:gd name="connsiteY7" fmla="*/ 7677 h 38793"/>
                      <a:gd name="connsiteX8" fmla="*/ 32036 w 112039"/>
                      <a:gd name="connsiteY8" fmla="*/ 8566 h 38793"/>
                      <a:gd name="connsiteX9" fmla="*/ 34068 w 112039"/>
                      <a:gd name="connsiteY9" fmla="*/ 10090 h 38793"/>
                      <a:gd name="connsiteX10" fmla="*/ 94012 w 112039"/>
                      <a:gd name="connsiteY10" fmla="*/ 18472 h 38793"/>
                      <a:gd name="connsiteX11" fmla="*/ 98965 w 112039"/>
                      <a:gd name="connsiteY11" fmla="*/ 21012 h 38793"/>
                      <a:gd name="connsiteX12" fmla="*/ 94266 w 112039"/>
                      <a:gd name="connsiteY12" fmla="*/ 24187 h 38793"/>
                      <a:gd name="connsiteX13" fmla="*/ 32036 w 112039"/>
                      <a:gd name="connsiteY13" fmla="*/ 16567 h 38793"/>
                      <a:gd name="connsiteX14" fmla="*/ 29623 w 112039"/>
                      <a:gd name="connsiteY14" fmla="*/ 17456 h 38793"/>
                      <a:gd name="connsiteX15" fmla="*/ 31909 w 112039"/>
                      <a:gd name="connsiteY15" fmla="*/ 18980 h 38793"/>
                      <a:gd name="connsiteX16" fmla="*/ 107982 w 112039"/>
                      <a:gd name="connsiteY16" fmla="*/ 33077 h 38793"/>
                      <a:gd name="connsiteX17" fmla="*/ 111919 w 112039"/>
                      <a:gd name="connsiteY17" fmla="*/ 37014 h 38793"/>
                      <a:gd name="connsiteX18" fmla="*/ 106966 w 112039"/>
                      <a:gd name="connsiteY18" fmla="*/ 38538 h 38793"/>
                      <a:gd name="connsiteX19" fmla="*/ 2953 w 112039"/>
                      <a:gd name="connsiteY19" fmla="*/ 21520 h 38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2039" h="38793">
                        <a:moveTo>
                          <a:pt x="2953" y="21520"/>
                        </a:moveTo>
                        <a:cubicBezTo>
                          <a:pt x="1048" y="21139"/>
                          <a:pt x="-222" y="19615"/>
                          <a:pt x="32" y="17456"/>
                        </a:cubicBezTo>
                        <a:cubicBezTo>
                          <a:pt x="159" y="15170"/>
                          <a:pt x="1302" y="3740"/>
                          <a:pt x="1302" y="2851"/>
                        </a:cubicBezTo>
                        <a:cubicBezTo>
                          <a:pt x="1302" y="1200"/>
                          <a:pt x="2572" y="311"/>
                          <a:pt x="4604" y="57"/>
                        </a:cubicBezTo>
                        <a:cubicBezTo>
                          <a:pt x="18701" y="-451"/>
                          <a:pt x="52102" y="2597"/>
                          <a:pt x="56166" y="3232"/>
                        </a:cubicBezTo>
                        <a:cubicBezTo>
                          <a:pt x="60484" y="3740"/>
                          <a:pt x="61881" y="4756"/>
                          <a:pt x="62135" y="5772"/>
                        </a:cubicBezTo>
                        <a:cubicBezTo>
                          <a:pt x="62643" y="7804"/>
                          <a:pt x="59722" y="8058"/>
                          <a:pt x="57690" y="8058"/>
                        </a:cubicBezTo>
                        <a:cubicBezTo>
                          <a:pt x="51213" y="7677"/>
                          <a:pt x="40291" y="7550"/>
                          <a:pt x="33941" y="7677"/>
                        </a:cubicBezTo>
                        <a:cubicBezTo>
                          <a:pt x="33052" y="7677"/>
                          <a:pt x="32417" y="7677"/>
                          <a:pt x="32036" y="8566"/>
                        </a:cubicBezTo>
                        <a:cubicBezTo>
                          <a:pt x="31909" y="9455"/>
                          <a:pt x="32925" y="9836"/>
                          <a:pt x="34068" y="10090"/>
                        </a:cubicBezTo>
                        <a:cubicBezTo>
                          <a:pt x="44101" y="11360"/>
                          <a:pt x="84995" y="16821"/>
                          <a:pt x="94012" y="18472"/>
                        </a:cubicBezTo>
                        <a:cubicBezTo>
                          <a:pt x="96552" y="18980"/>
                          <a:pt x="98711" y="19996"/>
                          <a:pt x="98965" y="21012"/>
                        </a:cubicBezTo>
                        <a:cubicBezTo>
                          <a:pt x="99727" y="23806"/>
                          <a:pt x="97695" y="24568"/>
                          <a:pt x="94266" y="24187"/>
                        </a:cubicBezTo>
                        <a:cubicBezTo>
                          <a:pt x="82582" y="22536"/>
                          <a:pt x="35973" y="16948"/>
                          <a:pt x="32036" y="16567"/>
                        </a:cubicBezTo>
                        <a:cubicBezTo>
                          <a:pt x="31147" y="16567"/>
                          <a:pt x="30004" y="16440"/>
                          <a:pt x="29623" y="17456"/>
                        </a:cubicBezTo>
                        <a:cubicBezTo>
                          <a:pt x="29242" y="18345"/>
                          <a:pt x="30385" y="18726"/>
                          <a:pt x="31909" y="18980"/>
                        </a:cubicBezTo>
                        <a:cubicBezTo>
                          <a:pt x="47657" y="21774"/>
                          <a:pt x="92615" y="29521"/>
                          <a:pt x="107982" y="33077"/>
                        </a:cubicBezTo>
                        <a:cubicBezTo>
                          <a:pt x="109633" y="33458"/>
                          <a:pt x="112681" y="34728"/>
                          <a:pt x="111919" y="37014"/>
                        </a:cubicBezTo>
                        <a:cubicBezTo>
                          <a:pt x="111157" y="38919"/>
                          <a:pt x="109633" y="39046"/>
                          <a:pt x="106966" y="38538"/>
                        </a:cubicBezTo>
                        <a:cubicBezTo>
                          <a:pt x="90583" y="35998"/>
                          <a:pt x="25813" y="25457"/>
                          <a:pt x="2953" y="2152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grpSp>
            <p:nvGrpSpPr>
              <p:cNvPr id="175" name="Grafik 2">
                <a:extLst>
                  <a:ext uri="{FF2B5EF4-FFF2-40B4-BE49-F238E27FC236}">
                    <a16:creationId xmlns:a16="http://schemas.microsoft.com/office/drawing/2014/main" id="{D88E7E59-A215-427C-AA66-C06AC17B0885}"/>
                  </a:ext>
                </a:extLst>
              </p:cNvPr>
              <p:cNvGrpSpPr/>
              <p:nvPr/>
            </p:nvGrpSpPr>
            <p:grpSpPr>
              <a:xfrm>
                <a:off x="419149" y="4232909"/>
                <a:ext cx="822272" cy="754317"/>
                <a:chOff x="419149" y="4232909"/>
                <a:chExt cx="822272" cy="754317"/>
              </a:xfrm>
              <a:solidFill>
                <a:srgbClr val="283151"/>
              </a:solidFill>
            </p:grpSpPr>
            <p:grpSp>
              <p:nvGrpSpPr>
                <p:cNvPr id="178" name="Grafik 2">
                  <a:extLst>
                    <a:ext uri="{FF2B5EF4-FFF2-40B4-BE49-F238E27FC236}">
                      <a16:creationId xmlns:a16="http://schemas.microsoft.com/office/drawing/2014/main" id="{2901E5BE-BE72-4B0A-B268-3A7EAB3F64C8}"/>
                    </a:ext>
                  </a:extLst>
                </p:cNvPr>
                <p:cNvGrpSpPr/>
                <p:nvPr/>
              </p:nvGrpSpPr>
              <p:grpSpPr>
                <a:xfrm>
                  <a:off x="628140" y="4232909"/>
                  <a:ext cx="613281" cy="421219"/>
                  <a:chOff x="628140" y="4232909"/>
                  <a:chExt cx="613281" cy="421219"/>
                </a:xfrm>
                <a:solidFill>
                  <a:srgbClr val="283151"/>
                </a:solidFill>
              </p:grpSpPr>
              <p:sp>
                <p:nvSpPr>
                  <p:cNvPr id="186" name="Kombinationstegning: figur 185">
                    <a:extLst>
                      <a:ext uri="{FF2B5EF4-FFF2-40B4-BE49-F238E27FC236}">
                        <a16:creationId xmlns:a16="http://schemas.microsoft.com/office/drawing/2014/main" id="{74E54B50-1962-4D0B-9F46-D8C51640AA05}"/>
                      </a:ext>
                    </a:extLst>
                  </p:cNvPr>
                  <p:cNvSpPr/>
                  <p:nvPr/>
                </p:nvSpPr>
                <p:spPr>
                  <a:xfrm>
                    <a:off x="628140" y="4232909"/>
                    <a:ext cx="251183" cy="126867"/>
                  </a:xfrm>
                  <a:custGeom>
                    <a:avLst/>
                    <a:gdLst>
                      <a:gd name="connsiteX0" fmla="*/ 249683 w 251183"/>
                      <a:gd name="connsiteY0" fmla="*/ 90932 h 126867"/>
                      <a:gd name="connsiteX1" fmla="*/ 233173 w 251183"/>
                      <a:gd name="connsiteY1" fmla="*/ 66929 h 126867"/>
                      <a:gd name="connsiteX2" fmla="*/ 232665 w 251183"/>
                      <a:gd name="connsiteY2" fmla="*/ 60960 h 126867"/>
                      <a:gd name="connsiteX3" fmla="*/ 242698 w 251183"/>
                      <a:gd name="connsiteY3" fmla="*/ 35687 h 126867"/>
                      <a:gd name="connsiteX4" fmla="*/ 203582 w 251183"/>
                      <a:gd name="connsiteY4" fmla="*/ 0 h 126867"/>
                      <a:gd name="connsiteX5" fmla="*/ 163704 w 251183"/>
                      <a:gd name="connsiteY5" fmla="*/ 1270 h 126867"/>
                      <a:gd name="connsiteX6" fmla="*/ 156846 w 251183"/>
                      <a:gd name="connsiteY6" fmla="*/ 9017 h 126867"/>
                      <a:gd name="connsiteX7" fmla="*/ 160148 w 251183"/>
                      <a:gd name="connsiteY7" fmla="*/ 77724 h 126867"/>
                      <a:gd name="connsiteX8" fmla="*/ 154814 w 251183"/>
                      <a:gd name="connsiteY8" fmla="*/ 88265 h 126867"/>
                      <a:gd name="connsiteX9" fmla="*/ 115063 w 251183"/>
                      <a:gd name="connsiteY9" fmla="*/ 97409 h 126867"/>
                      <a:gd name="connsiteX10" fmla="*/ 109094 w 251183"/>
                      <a:gd name="connsiteY10" fmla="*/ 94996 h 126867"/>
                      <a:gd name="connsiteX11" fmla="*/ 105919 w 251183"/>
                      <a:gd name="connsiteY11" fmla="*/ 83439 h 126867"/>
                      <a:gd name="connsiteX12" fmla="*/ 108332 w 251183"/>
                      <a:gd name="connsiteY12" fmla="*/ 77851 h 126867"/>
                      <a:gd name="connsiteX13" fmla="*/ 120524 w 251183"/>
                      <a:gd name="connsiteY13" fmla="*/ 74295 h 126867"/>
                      <a:gd name="connsiteX14" fmla="*/ 125731 w 251183"/>
                      <a:gd name="connsiteY14" fmla="*/ 66294 h 126867"/>
                      <a:gd name="connsiteX15" fmla="*/ 123318 w 251183"/>
                      <a:gd name="connsiteY15" fmla="*/ 56642 h 126867"/>
                      <a:gd name="connsiteX16" fmla="*/ 113158 w 251183"/>
                      <a:gd name="connsiteY16" fmla="*/ 54356 h 126867"/>
                      <a:gd name="connsiteX17" fmla="*/ 101982 w 251183"/>
                      <a:gd name="connsiteY17" fmla="*/ 58293 h 126867"/>
                      <a:gd name="connsiteX18" fmla="*/ 97283 w 251183"/>
                      <a:gd name="connsiteY18" fmla="*/ 56769 h 126867"/>
                      <a:gd name="connsiteX19" fmla="*/ 93600 w 251183"/>
                      <a:gd name="connsiteY19" fmla="*/ 40259 h 126867"/>
                      <a:gd name="connsiteX20" fmla="*/ 95886 w 251183"/>
                      <a:gd name="connsiteY20" fmla="*/ 35052 h 126867"/>
                      <a:gd name="connsiteX21" fmla="*/ 126366 w 251183"/>
                      <a:gd name="connsiteY21" fmla="*/ 27051 h 126867"/>
                      <a:gd name="connsiteX22" fmla="*/ 138558 w 251183"/>
                      <a:gd name="connsiteY22" fmla="*/ 19304 h 126867"/>
                      <a:gd name="connsiteX23" fmla="*/ 137415 w 251183"/>
                      <a:gd name="connsiteY23" fmla="*/ 10033 h 126867"/>
                      <a:gd name="connsiteX24" fmla="*/ 129033 w 251183"/>
                      <a:gd name="connsiteY24" fmla="*/ 5588 h 126867"/>
                      <a:gd name="connsiteX25" fmla="*/ 3557 w 251183"/>
                      <a:gd name="connsiteY25" fmla="*/ 48895 h 126867"/>
                      <a:gd name="connsiteX26" fmla="*/ 382 w 251183"/>
                      <a:gd name="connsiteY26" fmla="*/ 54229 h 126867"/>
                      <a:gd name="connsiteX27" fmla="*/ 5081 w 251183"/>
                      <a:gd name="connsiteY27" fmla="*/ 63373 h 126867"/>
                      <a:gd name="connsiteX28" fmla="*/ 10034 w 251183"/>
                      <a:gd name="connsiteY28" fmla="*/ 65786 h 126867"/>
                      <a:gd name="connsiteX29" fmla="*/ 24131 w 251183"/>
                      <a:gd name="connsiteY29" fmla="*/ 77724 h 126867"/>
                      <a:gd name="connsiteX30" fmla="*/ 22226 w 251183"/>
                      <a:gd name="connsiteY30" fmla="*/ 122428 h 126867"/>
                      <a:gd name="connsiteX31" fmla="*/ 27814 w 251183"/>
                      <a:gd name="connsiteY31" fmla="*/ 125984 h 126867"/>
                      <a:gd name="connsiteX32" fmla="*/ 41403 w 251183"/>
                      <a:gd name="connsiteY32" fmla="*/ 117602 h 126867"/>
                      <a:gd name="connsiteX33" fmla="*/ 42927 w 251183"/>
                      <a:gd name="connsiteY33" fmla="*/ 113538 h 126867"/>
                      <a:gd name="connsiteX34" fmla="*/ 43435 w 251183"/>
                      <a:gd name="connsiteY34" fmla="*/ 107061 h 126867"/>
                      <a:gd name="connsiteX35" fmla="*/ 47372 w 251183"/>
                      <a:gd name="connsiteY35" fmla="*/ 100584 h 126867"/>
                      <a:gd name="connsiteX36" fmla="*/ 79503 w 251183"/>
                      <a:gd name="connsiteY36" fmla="*/ 87249 h 126867"/>
                      <a:gd name="connsiteX37" fmla="*/ 85091 w 251183"/>
                      <a:gd name="connsiteY37" fmla="*/ 90424 h 126867"/>
                      <a:gd name="connsiteX38" fmla="*/ 92203 w 251183"/>
                      <a:gd name="connsiteY38" fmla="*/ 114808 h 126867"/>
                      <a:gd name="connsiteX39" fmla="*/ 103125 w 251183"/>
                      <a:gd name="connsiteY39" fmla="*/ 121539 h 126867"/>
                      <a:gd name="connsiteX40" fmla="*/ 175388 w 251183"/>
                      <a:gd name="connsiteY40" fmla="*/ 106553 h 126867"/>
                      <a:gd name="connsiteX41" fmla="*/ 184151 w 251183"/>
                      <a:gd name="connsiteY41" fmla="*/ 96139 h 126867"/>
                      <a:gd name="connsiteX42" fmla="*/ 183770 w 251183"/>
                      <a:gd name="connsiteY42" fmla="*/ 77597 h 126867"/>
                      <a:gd name="connsiteX43" fmla="*/ 189866 w 251183"/>
                      <a:gd name="connsiteY43" fmla="*/ 71120 h 126867"/>
                      <a:gd name="connsiteX44" fmla="*/ 204852 w 251183"/>
                      <a:gd name="connsiteY44" fmla="*/ 70739 h 126867"/>
                      <a:gd name="connsiteX45" fmla="*/ 211964 w 251183"/>
                      <a:gd name="connsiteY45" fmla="*/ 75184 h 126867"/>
                      <a:gd name="connsiteX46" fmla="*/ 223267 w 251183"/>
                      <a:gd name="connsiteY46" fmla="*/ 102997 h 126867"/>
                      <a:gd name="connsiteX47" fmla="*/ 228601 w 251183"/>
                      <a:gd name="connsiteY47" fmla="*/ 107950 h 126867"/>
                      <a:gd name="connsiteX48" fmla="*/ 244730 w 251183"/>
                      <a:gd name="connsiteY48" fmla="*/ 109601 h 126867"/>
                      <a:gd name="connsiteX49" fmla="*/ 249429 w 251183"/>
                      <a:gd name="connsiteY49" fmla="*/ 106299 h 126867"/>
                      <a:gd name="connsiteX50" fmla="*/ 251080 w 251183"/>
                      <a:gd name="connsiteY50" fmla="*/ 97028 h 126867"/>
                      <a:gd name="connsiteX51" fmla="*/ 249683 w 251183"/>
                      <a:gd name="connsiteY51" fmla="*/ 90932 h 126867"/>
                      <a:gd name="connsiteX52" fmla="*/ 74550 w 251183"/>
                      <a:gd name="connsiteY52" fmla="*/ 68961 h 126867"/>
                      <a:gd name="connsiteX53" fmla="*/ 48515 w 251183"/>
                      <a:gd name="connsiteY53" fmla="*/ 80137 h 126867"/>
                      <a:gd name="connsiteX54" fmla="*/ 44197 w 251183"/>
                      <a:gd name="connsiteY54" fmla="*/ 77851 h 126867"/>
                      <a:gd name="connsiteX55" fmla="*/ 45721 w 251183"/>
                      <a:gd name="connsiteY55" fmla="*/ 57404 h 126867"/>
                      <a:gd name="connsiteX56" fmla="*/ 49023 w 251183"/>
                      <a:gd name="connsiteY56" fmla="*/ 51435 h 126867"/>
                      <a:gd name="connsiteX57" fmla="*/ 67438 w 251183"/>
                      <a:gd name="connsiteY57" fmla="*/ 43434 h 126867"/>
                      <a:gd name="connsiteX58" fmla="*/ 72264 w 251183"/>
                      <a:gd name="connsiteY58" fmla="*/ 45720 h 126867"/>
                      <a:gd name="connsiteX59" fmla="*/ 76582 w 251183"/>
                      <a:gd name="connsiteY59" fmla="*/ 62992 h 126867"/>
                      <a:gd name="connsiteX60" fmla="*/ 74550 w 251183"/>
                      <a:gd name="connsiteY60" fmla="*/ 68961 h 126867"/>
                      <a:gd name="connsiteX61" fmla="*/ 201169 w 251183"/>
                      <a:gd name="connsiteY61" fmla="*/ 51562 h 126867"/>
                      <a:gd name="connsiteX62" fmla="*/ 188596 w 251183"/>
                      <a:gd name="connsiteY62" fmla="*/ 52070 h 126867"/>
                      <a:gd name="connsiteX63" fmla="*/ 182119 w 251183"/>
                      <a:gd name="connsiteY63" fmla="*/ 47752 h 126867"/>
                      <a:gd name="connsiteX64" fmla="*/ 181738 w 251183"/>
                      <a:gd name="connsiteY64" fmla="*/ 27305 h 126867"/>
                      <a:gd name="connsiteX65" fmla="*/ 186437 w 251183"/>
                      <a:gd name="connsiteY65" fmla="*/ 21590 h 126867"/>
                      <a:gd name="connsiteX66" fmla="*/ 202820 w 251183"/>
                      <a:gd name="connsiteY66" fmla="*/ 21209 h 126867"/>
                      <a:gd name="connsiteX67" fmla="*/ 219330 w 251183"/>
                      <a:gd name="connsiteY67" fmla="*/ 34163 h 126867"/>
                      <a:gd name="connsiteX68" fmla="*/ 201169 w 251183"/>
                      <a:gd name="connsiteY68" fmla="*/ 51562 h 126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251183" h="126867">
                        <a:moveTo>
                          <a:pt x="249683" y="90932"/>
                        </a:moveTo>
                        <a:cubicBezTo>
                          <a:pt x="248159" y="88646"/>
                          <a:pt x="234062" y="68453"/>
                          <a:pt x="233173" y="66929"/>
                        </a:cubicBezTo>
                        <a:cubicBezTo>
                          <a:pt x="231141" y="64135"/>
                          <a:pt x="230887" y="62992"/>
                          <a:pt x="232665" y="60960"/>
                        </a:cubicBezTo>
                        <a:cubicBezTo>
                          <a:pt x="239523" y="52578"/>
                          <a:pt x="242444" y="43688"/>
                          <a:pt x="242698" y="35687"/>
                        </a:cubicBezTo>
                        <a:cubicBezTo>
                          <a:pt x="243206" y="14478"/>
                          <a:pt x="227712" y="254"/>
                          <a:pt x="203582" y="0"/>
                        </a:cubicBezTo>
                        <a:cubicBezTo>
                          <a:pt x="189866" y="0"/>
                          <a:pt x="171451" y="1270"/>
                          <a:pt x="163704" y="1270"/>
                        </a:cubicBezTo>
                        <a:cubicBezTo>
                          <a:pt x="156846" y="1270"/>
                          <a:pt x="156592" y="5334"/>
                          <a:pt x="156846" y="9017"/>
                        </a:cubicBezTo>
                        <a:cubicBezTo>
                          <a:pt x="156973" y="12700"/>
                          <a:pt x="159640" y="68199"/>
                          <a:pt x="160148" y="77724"/>
                        </a:cubicBezTo>
                        <a:cubicBezTo>
                          <a:pt x="160275" y="83312"/>
                          <a:pt x="159767" y="87249"/>
                          <a:pt x="154814" y="88265"/>
                        </a:cubicBezTo>
                        <a:cubicBezTo>
                          <a:pt x="140209" y="91059"/>
                          <a:pt x="123826" y="94742"/>
                          <a:pt x="115063" y="97409"/>
                        </a:cubicBezTo>
                        <a:cubicBezTo>
                          <a:pt x="111380" y="98552"/>
                          <a:pt x="110110" y="97409"/>
                          <a:pt x="109094" y="94996"/>
                        </a:cubicBezTo>
                        <a:cubicBezTo>
                          <a:pt x="108205" y="92583"/>
                          <a:pt x="106554" y="85852"/>
                          <a:pt x="105919" y="83439"/>
                        </a:cubicBezTo>
                        <a:cubicBezTo>
                          <a:pt x="105157" y="80137"/>
                          <a:pt x="105157" y="78994"/>
                          <a:pt x="108332" y="77851"/>
                        </a:cubicBezTo>
                        <a:cubicBezTo>
                          <a:pt x="112650" y="76581"/>
                          <a:pt x="116460" y="75438"/>
                          <a:pt x="120524" y="74295"/>
                        </a:cubicBezTo>
                        <a:cubicBezTo>
                          <a:pt x="125477" y="73025"/>
                          <a:pt x="126874" y="72263"/>
                          <a:pt x="125731" y="66294"/>
                        </a:cubicBezTo>
                        <a:cubicBezTo>
                          <a:pt x="125350" y="64770"/>
                          <a:pt x="124588" y="60706"/>
                          <a:pt x="123318" y="56642"/>
                        </a:cubicBezTo>
                        <a:cubicBezTo>
                          <a:pt x="122048" y="51943"/>
                          <a:pt x="118492" y="52705"/>
                          <a:pt x="113158" y="54356"/>
                        </a:cubicBezTo>
                        <a:cubicBezTo>
                          <a:pt x="109602" y="55499"/>
                          <a:pt x="106046" y="56896"/>
                          <a:pt x="101982" y="58293"/>
                        </a:cubicBezTo>
                        <a:cubicBezTo>
                          <a:pt x="98807" y="59436"/>
                          <a:pt x="98045" y="58801"/>
                          <a:pt x="97283" y="56769"/>
                        </a:cubicBezTo>
                        <a:cubicBezTo>
                          <a:pt x="96394" y="54229"/>
                          <a:pt x="94108" y="42799"/>
                          <a:pt x="93600" y="40259"/>
                        </a:cubicBezTo>
                        <a:cubicBezTo>
                          <a:pt x="93219" y="37973"/>
                          <a:pt x="93219" y="35941"/>
                          <a:pt x="95886" y="35052"/>
                        </a:cubicBezTo>
                        <a:cubicBezTo>
                          <a:pt x="107951" y="30734"/>
                          <a:pt x="115571" y="28702"/>
                          <a:pt x="126366" y="27051"/>
                        </a:cubicBezTo>
                        <a:cubicBezTo>
                          <a:pt x="136526" y="25400"/>
                          <a:pt x="139320" y="25781"/>
                          <a:pt x="138558" y="19304"/>
                        </a:cubicBezTo>
                        <a:cubicBezTo>
                          <a:pt x="138431" y="18034"/>
                          <a:pt x="138050" y="12573"/>
                          <a:pt x="137415" y="10033"/>
                        </a:cubicBezTo>
                        <a:cubicBezTo>
                          <a:pt x="136526" y="4826"/>
                          <a:pt x="135891" y="4445"/>
                          <a:pt x="129033" y="5588"/>
                        </a:cubicBezTo>
                        <a:cubicBezTo>
                          <a:pt x="85980" y="13335"/>
                          <a:pt x="48642" y="25400"/>
                          <a:pt x="3557" y="48895"/>
                        </a:cubicBezTo>
                        <a:cubicBezTo>
                          <a:pt x="763" y="50419"/>
                          <a:pt x="-761" y="51308"/>
                          <a:pt x="382" y="54229"/>
                        </a:cubicBezTo>
                        <a:cubicBezTo>
                          <a:pt x="1652" y="57150"/>
                          <a:pt x="4319" y="61976"/>
                          <a:pt x="5081" y="63373"/>
                        </a:cubicBezTo>
                        <a:cubicBezTo>
                          <a:pt x="5970" y="65024"/>
                          <a:pt x="7494" y="66167"/>
                          <a:pt x="10034" y="65786"/>
                        </a:cubicBezTo>
                        <a:cubicBezTo>
                          <a:pt x="19813" y="63881"/>
                          <a:pt x="24893" y="66929"/>
                          <a:pt x="24131" y="77724"/>
                        </a:cubicBezTo>
                        <a:cubicBezTo>
                          <a:pt x="22988" y="93853"/>
                          <a:pt x="21845" y="112649"/>
                          <a:pt x="22226" y="122428"/>
                        </a:cubicBezTo>
                        <a:cubicBezTo>
                          <a:pt x="22353" y="126111"/>
                          <a:pt x="22734" y="128143"/>
                          <a:pt x="27814" y="125984"/>
                        </a:cubicBezTo>
                        <a:cubicBezTo>
                          <a:pt x="31370" y="124460"/>
                          <a:pt x="39117" y="119253"/>
                          <a:pt x="41403" y="117602"/>
                        </a:cubicBezTo>
                        <a:cubicBezTo>
                          <a:pt x="42673" y="116713"/>
                          <a:pt x="42673" y="116078"/>
                          <a:pt x="42927" y="113538"/>
                        </a:cubicBezTo>
                        <a:cubicBezTo>
                          <a:pt x="43054" y="111633"/>
                          <a:pt x="43308" y="108204"/>
                          <a:pt x="43435" y="107061"/>
                        </a:cubicBezTo>
                        <a:cubicBezTo>
                          <a:pt x="43943" y="104521"/>
                          <a:pt x="44705" y="101854"/>
                          <a:pt x="47372" y="100584"/>
                        </a:cubicBezTo>
                        <a:cubicBezTo>
                          <a:pt x="52198" y="98171"/>
                          <a:pt x="75947" y="88519"/>
                          <a:pt x="79503" y="87249"/>
                        </a:cubicBezTo>
                        <a:cubicBezTo>
                          <a:pt x="82805" y="86106"/>
                          <a:pt x="84329" y="87757"/>
                          <a:pt x="85091" y="90424"/>
                        </a:cubicBezTo>
                        <a:cubicBezTo>
                          <a:pt x="87377" y="98425"/>
                          <a:pt x="89917" y="107442"/>
                          <a:pt x="92203" y="114808"/>
                        </a:cubicBezTo>
                        <a:cubicBezTo>
                          <a:pt x="94489" y="122174"/>
                          <a:pt x="94997" y="124587"/>
                          <a:pt x="103125" y="121539"/>
                        </a:cubicBezTo>
                        <a:cubicBezTo>
                          <a:pt x="126747" y="112268"/>
                          <a:pt x="150877" y="107823"/>
                          <a:pt x="175388" y="106553"/>
                        </a:cubicBezTo>
                        <a:cubicBezTo>
                          <a:pt x="182246" y="106172"/>
                          <a:pt x="184532" y="105029"/>
                          <a:pt x="184151" y="96139"/>
                        </a:cubicBezTo>
                        <a:cubicBezTo>
                          <a:pt x="184024" y="91186"/>
                          <a:pt x="184024" y="81661"/>
                          <a:pt x="183770" y="77597"/>
                        </a:cubicBezTo>
                        <a:cubicBezTo>
                          <a:pt x="183643" y="73533"/>
                          <a:pt x="186183" y="71501"/>
                          <a:pt x="189866" y="71120"/>
                        </a:cubicBezTo>
                        <a:cubicBezTo>
                          <a:pt x="192152" y="70993"/>
                          <a:pt x="201931" y="70739"/>
                          <a:pt x="204852" y="70739"/>
                        </a:cubicBezTo>
                        <a:cubicBezTo>
                          <a:pt x="209170" y="70739"/>
                          <a:pt x="210567" y="71628"/>
                          <a:pt x="211964" y="75184"/>
                        </a:cubicBezTo>
                        <a:lnTo>
                          <a:pt x="223267" y="102997"/>
                        </a:lnTo>
                        <a:cubicBezTo>
                          <a:pt x="224791" y="106680"/>
                          <a:pt x="225680" y="107696"/>
                          <a:pt x="228601" y="107950"/>
                        </a:cubicBezTo>
                        <a:cubicBezTo>
                          <a:pt x="231522" y="108331"/>
                          <a:pt x="239904" y="109093"/>
                          <a:pt x="244730" y="109601"/>
                        </a:cubicBezTo>
                        <a:cubicBezTo>
                          <a:pt x="247905" y="109982"/>
                          <a:pt x="248794" y="108839"/>
                          <a:pt x="249429" y="106299"/>
                        </a:cubicBezTo>
                        <a:cubicBezTo>
                          <a:pt x="249810" y="104267"/>
                          <a:pt x="250699" y="99822"/>
                          <a:pt x="251080" y="97028"/>
                        </a:cubicBezTo>
                        <a:cubicBezTo>
                          <a:pt x="251334" y="93472"/>
                          <a:pt x="251207" y="92710"/>
                          <a:pt x="249683" y="90932"/>
                        </a:cubicBezTo>
                        <a:close/>
                        <a:moveTo>
                          <a:pt x="74550" y="68961"/>
                        </a:moveTo>
                        <a:cubicBezTo>
                          <a:pt x="72518" y="69850"/>
                          <a:pt x="49531" y="79756"/>
                          <a:pt x="48515" y="80137"/>
                        </a:cubicBezTo>
                        <a:cubicBezTo>
                          <a:pt x="47626" y="80264"/>
                          <a:pt x="44197" y="81661"/>
                          <a:pt x="44197" y="77851"/>
                        </a:cubicBezTo>
                        <a:cubicBezTo>
                          <a:pt x="44197" y="73914"/>
                          <a:pt x="45086" y="60071"/>
                          <a:pt x="45721" y="57404"/>
                        </a:cubicBezTo>
                        <a:cubicBezTo>
                          <a:pt x="46229" y="54483"/>
                          <a:pt x="47245" y="52578"/>
                          <a:pt x="49023" y="51435"/>
                        </a:cubicBezTo>
                        <a:cubicBezTo>
                          <a:pt x="52706" y="48895"/>
                          <a:pt x="62231" y="44704"/>
                          <a:pt x="67438" y="43434"/>
                        </a:cubicBezTo>
                        <a:cubicBezTo>
                          <a:pt x="70359" y="42672"/>
                          <a:pt x="71502" y="43307"/>
                          <a:pt x="72264" y="45720"/>
                        </a:cubicBezTo>
                        <a:cubicBezTo>
                          <a:pt x="73153" y="48895"/>
                          <a:pt x="75566" y="58674"/>
                          <a:pt x="76582" y="62992"/>
                        </a:cubicBezTo>
                        <a:cubicBezTo>
                          <a:pt x="77344" y="67183"/>
                          <a:pt x="77217" y="67818"/>
                          <a:pt x="74550" y="68961"/>
                        </a:cubicBezTo>
                        <a:close/>
                        <a:moveTo>
                          <a:pt x="201169" y="51562"/>
                        </a:moveTo>
                        <a:cubicBezTo>
                          <a:pt x="195835" y="52070"/>
                          <a:pt x="190247" y="52070"/>
                          <a:pt x="188596" y="52070"/>
                        </a:cubicBezTo>
                        <a:cubicBezTo>
                          <a:pt x="183008" y="52070"/>
                          <a:pt x="182246" y="50927"/>
                          <a:pt x="182119" y="47752"/>
                        </a:cubicBezTo>
                        <a:cubicBezTo>
                          <a:pt x="181738" y="42799"/>
                          <a:pt x="181611" y="33274"/>
                          <a:pt x="181738" y="27305"/>
                        </a:cubicBezTo>
                        <a:cubicBezTo>
                          <a:pt x="181738" y="21717"/>
                          <a:pt x="182881" y="21590"/>
                          <a:pt x="186437" y="21590"/>
                        </a:cubicBezTo>
                        <a:cubicBezTo>
                          <a:pt x="189612" y="21590"/>
                          <a:pt x="200026" y="21209"/>
                          <a:pt x="202820" y="21209"/>
                        </a:cubicBezTo>
                        <a:cubicBezTo>
                          <a:pt x="211964" y="21082"/>
                          <a:pt x="218949" y="25908"/>
                          <a:pt x="219330" y="34163"/>
                        </a:cubicBezTo>
                        <a:cubicBezTo>
                          <a:pt x="219711" y="44069"/>
                          <a:pt x="215266" y="50038"/>
                          <a:pt x="201169" y="5156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7" name="Kombinationstegning: figur 186">
                    <a:extLst>
                      <a:ext uri="{FF2B5EF4-FFF2-40B4-BE49-F238E27FC236}">
                        <a16:creationId xmlns:a16="http://schemas.microsoft.com/office/drawing/2014/main" id="{BA547EDA-7476-4FBC-9258-4424AAE2EF8C}"/>
                      </a:ext>
                    </a:extLst>
                  </p:cNvPr>
                  <p:cNvSpPr/>
                  <p:nvPr/>
                </p:nvSpPr>
                <p:spPr>
                  <a:xfrm>
                    <a:off x="1126802" y="4545883"/>
                    <a:ext cx="114619" cy="108246"/>
                  </a:xfrm>
                  <a:custGeom>
                    <a:avLst/>
                    <a:gdLst>
                      <a:gd name="connsiteX0" fmla="*/ 9974 w 114619"/>
                      <a:gd name="connsiteY0" fmla="*/ 103587 h 108246"/>
                      <a:gd name="connsiteX1" fmla="*/ 8323 w 114619"/>
                      <a:gd name="connsiteY1" fmla="*/ 89490 h 108246"/>
                      <a:gd name="connsiteX2" fmla="*/ 15689 w 114619"/>
                      <a:gd name="connsiteY2" fmla="*/ 81870 h 108246"/>
                      <a:gd name="connsiteX3" fmla="*/ 38930 w 114619"/>
                      <a:gd name="connsiteY3" fmla="*/ 69805 h 108246"/>
                      <a:gd name="connsiteX4" fmla="*/ 43629 w 114619"/>
                      <a:gd name="connsiteY4" fmla="*/ 62185 h 108246"/>
                      <a:gd name="connsiteX5" fmla="*/ 39311 w 114619"/>
                      <a:gd name="connsiteY5" fmla="*/ 40087 h 108246"/>
                      <a:gd name="connsiteX6" fmla="*/ 32834 w 114619"/>
                      <a:gd name="connsiteY6" fmla="*/ 37166 h 108246"/>
                      <a:gd name="connsiteX7" fmla="*/ 14673 w 114619"/>
                      <a:gd name="connsiteY7" fmla="*/ 41230 h 108246"/>
                      <a:gd name="connsiteX8" fmla="*/ 3497 w 114619"/>
                      <a:gd name="connsiteY8" fmla="*/ 39325 h 108246"/>
                      <a:gd name="connsiteX9" fmla="*/ 195 w 114619"/>
                      <a:gd name="connsiteY9" fmla="*/ 24974 h 108246"/>
                      <a:gd name="connsiteX10" fmla="*/ 7434 w 114619"/>
                      <a:gd name="connsiteY10" fmla="*/ 18243 h 108246"/>
                      <a:gd name="connsiteX11" fmla="*/ 81094 w 114619"/>
                      <a:gd name="connsiteY11" fmla="*/ 3638 h 108246"/>
                      <a:gd name="connsiteX12" fmla="*/ 105732 w 114619"/>
                      <a:gd name="connsiteY12" fmla="*/ 5162 h 108246"/>
                      <a:gd name="connsiteX13" fmla="*/ 114114 w 114619"/>
                      <a:gd name="connsiteY13" fmla="*/ 53422 h 108246"/>
                      <a:gd name="connsiteX14" fmla="*/ 85666 w 114619"/>
                      <a:gd name="connsiteY14" fmla="*/ 95586 h 108246"/>
                      <a:gd name="connsiteX15" fmla="*/ 59123 w 114619"/>
                      <a:gd name="connsiteY15" fmla="*/ 87838 h 108246"/>
                      <a:gd name="connsiteX16" fmla="*/ 52773 w 114619"/>
                      <a:gd name="connsiteY16" fmla="*/ 87331 h 108246"/>
                      <a:gd name="connsiteX17" fmla="*/ 33596 w 114619"/>
                      <a:gd name="connsiteY17" fmla="*/ 103841 h 108246"/>
                      <a:gd name="connsiteX18" fmla="*/ 21658 w 114619"/>
                      <a:gd name="connsiteY18" fmla="*/ 108159 h 108246"/>
                      <a:gd name="connsiteX19" fmla="*/ 13530 w 114619"/>
                      <a:gd name="connsiteY19" fmla="*/ 107778 h 108246"/>
                      <a:gd name="connsiteX20" fmla="*/ 9974 w 114619"/>
                      <a:gd name="connsiteY20" fmla="*/ 103587 h 108246"/>
                      <a:gd name="connsiteX21" fmla="*/ 90619 w 114619"/>
                      <a:gd name="connsiteY21" fmla="*/ 47072 h 108246"/>
                      <a:gd name="connsiteX22" fmla="*/ 88587 w 114619"/>
                      <a:gd name="connsiteY22" fmla="*/ 34499 h 108246"/>
                      <a:gd name="connsiteX23" fmla="*/ 81856 w 114619"/>
                      <a:gd name="connsiteY23" fmla="*/ 28530 h 108246"/>
                      <a:gd name="connsiteX24" fmla="*/ 63822 w 114619"/>
                      <a:gd name="connsiteY24" fmla="*/ 32086 h 108246"/>
                      <a:gd name="connsiteX25" fmla="*/ 59885 w 114619"/>
                      <a:gd name="connsiteY25" fmla="*/ 40976 h 108246"/>
                      <a:gd name="connsiteX26" fmla="*/ 61917 w 114619"/>
                      <a:gd name="connsiteY26" fmla="*/ 51390 h 108246"/>
                      <a:gd name="connsiteX27" fmla="*/ 80459 w 114619"/>
                      <a:gd name="connsiteY27" fmla="*/ 69932 h 108246"/>
                      <a:gd name="connsiteX28" fmla="*/ 90619 w 114619"/>
                      <a:gd name="connsiteY28" fmla="*/ 47072 h 10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14619" h="108246">
                        <a:moveTo>
                          <a:pt x="9974" y="103587"/>
                        </a:moveTo>
                        <a:cubicBezTo>
                          <a:pt x="9593" y="99142"/>
                          <a:pt x="9085" y="94443"/>
                          <a:pt x="8323" y="89490"/>
                        </a:cubicBezTo>
                        <a:cubicBezTo>
                          <a:pt x="7434" y="84156"/>
                          <a:pt x="10863" y="84282"/>
                          <a:pt x="15689" y="81870"/>
                        </a:cubicBezTo>
                        <a:cubicBezTo>
                          <a:pt x="25214" y="77171"/>
                          <a:pt x="33469" y="72980"/>
                          <a:pt x="38930" y="69805"/>
                        </a:cubicBezTo>
                        <a:cubicBezTo>
                          <a:pt x="42867" y="67519"/>
                          <a:pt x="44264" y="66122"/>
                          <a:pt x="43629" y="62185"/>
                        </a:cubicBezTo>
                        <a:cubicBezTo>
                          <a:pt x="43629" y="62185"/>
                          <a:pt x="39946" y="43007"/>
                          <a:pt x="39311" y="40087"/>
                        </a:cubicBezTo>
                        <a:cubicBezTo>
                          <a:pt x="38549" y="36912"/>
                          <a:pt x="37787" y="36023"/>
                          <a:pt x="32834" y="37166"/>
                        </a:cubicBezTo>
                        <a:cubicBezTo>
                          <a:pt x="26357" y="38690"/>
                          <a:pt x="19118" y="40341"/>
                          <a:pt x="14673" y="41230"/>
                        </a:cubicBezTo>
                        <a:cubicBezTo>
                          <a:pt x="9847" y="42373"/>
                          <a:pt x="4513" y="44405"/>
                          <a:pt x="3497" y="39325"/>
                        </a:cubicBezTo>
                        <a:cubicBezTo>
                          <a:pt x="3116" y="36912"/>
                          <a:pt x="957" y="30054"/>
                          <a:pt x="195" y="24974"/>
                        </a:cubicBezTo>
                        <a:cubicBezTo>
                          <a:pt x="-948" y="18243"/>
                          <a:pt x="3116" y="18878"/>
                          <a:pt x="7434" y="18243"/>
                        </a:cubicBezTo>
                        <a:cubicBezTo>
                          <a:pt x="25087" y="15449"/>
                          <a:pt x="65981" y="6940"/>
                          <a:pt x="81094" y="3638"/>
                        </a:cubicBezTo>
                        <a:cubicBezTo>
                          <a:pt x="93159" y="844"/>
                          <a:pt x="104081" y="-3601"/>
                          <a:pt x="105732" y="5162"/>
                        </a:cubicBezTo>
                        <a:cubicBezTo>
                          <a:pt x="109034" y="22053"/>
                          <a:pt x="111701" y="36912"/>
                          <a:pt x="114114" y="53422"/>
                        </a:cubicBezTo>
                        <a:cubicBezTo>
                          <a:pt x="117035" y="73234"/>
                          <a:pt x="107256" y="91649"/>
                          <a:pt x="85666" y="95586"/>
                        </a:cubicBezTo>
                        <a:cubicBezTo>
                          <a:pt x="74871" y="97491"/>
                          <a:pt x="66743" y="94697"/>
                          <a:pt x="59123" y="87838"/>
                        </a:cubicBezTo>
                        <a:cubicBezTo>
                          <a:pt x="56710" y="85553"/>
                          <a:pt x="54297" y="85934"/>
                          <a:pt x="52773" y="87331"/>
                        </a:cubicBezTo>
                        <a:cubicBezTo>
                          <a:pt x="51249" y="88474"/>
                          <a:pt x="37152" y="100920"/>
                          <a:pt x="33596" y="103841"/>
                        </a:cubicBezTo>
                        <a:cubicBezTo>
                          <a:pt x="28897" y="107778"/>
                          <a:pt x="28262" y="108540"/>
                          <a:pt x="21658" y="108159"/>
                        </a:cubicBezTo>
                        <a:cubicBezTo>
                          <a:pt x="19245" y="108032"/>
                          <a:pt x="15562" y="108032"/>
                          <a:pt x="13530" y="107778"/>
                        </a:cubicBezTo>
                        <a:cubicBezTo>
                          <a:pt x="10990" y="107270"/>
                          <a:pt x="10228" y="106126"/>
                          <a:pt x="9974" y="103587"/>
                        </a:cubicBezTo>
                        <a:close/>
                        <a:moveTo>
                          <a:pt x="90619" y="47072"/>
                        </a:moveTo>
                        <a:cubicBezTo>
                          <a:pt x="90619" y="47072"/>
                          <a:pt x="89476" y="39325"/>
                          <a:pt x="88587" y="34499"/>
                        </a:cubicBezTo>
                        <a:cubicBezTo>
                          <a:pt x="87444" y="28911"/>
                          <a:pt x="86174" y="27768"/>
                          <a:pt x="81856" y="28530"/>
                        </a:cubicBezTo>
                        <a:cubicBezTo>
                          <a:pt x="75506" y="29673"/>
                          <a:pt x="70172" y="30816"/>
                          <a:pt x="63822" y="32086"/>
                        </a:cubicBezTo>
                        <a:cubicBezTo>
                          <a:pt x="58234" y="33229"/>
                          <a:pt x="58996" y="36023"/>
                          <a:pt x="59885" y="40976"/>
                        </a:cubicBezTo>
                        <a:cubicBezTo>
                          <a:pt x="60012" y="42119"/>
                          <a:pt x="61917" y="51390"/>
                          <a:pt x="61917" y="51390"/>
                        </a:cubicBezTo>
                        <a:cubicBezTo>
                          <a:pt x="65600" y="66376"/>
                          <a:pt x="71188" y="71837"/>
                          <a:pt x="80459" y="69932"/>
                        </a:cubicBezTo>
                        <a:cubicBezTo>
                          <a:pt x="90238" y="67900"/>
                          <a:pt x="92778" y="58121"/>
                          <a:pt x="90619" y="470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grpSp>
              <p:nvGrpSpPr>
                <p:cNvPr id="179" name="Grafik 2">
                  <a:extLst>
                    <a:ext uri="{FF2B5EF4-FFF2-40B4-BE49-F238E27FC236}">
                      <a16:creationId xmlns:a16="http://schemas.microsoft.com/office/drawing/2014/main" id="{9338E2EE-D52B-44CF-8B5E-50488DA673CC}"/>
                    </a:ext>
                  </a:extLst>
                </p:cNvPr>
                <p:cNvGrpSpPr/>
                <p:nvPr/>
              </p:nvGrpSpPr>
              <p:grpSpPr>
                <a:xfrm>
                  <a:off x="419149" y="4243058"/>
                  <a:ext cx="751001" cy="744168"/>
                  <a:chOff x="419149" y="4243058"/>
                  <a:chExt cx="751001" cy="744168"/>
                </a:xfrm>
                <a:solidFill>
                  <a:srgbClr val="283151"/>
                </a:solidFill>
              </p:grpSpPr>
              <p:sp>
                <p:nvSpPr>
                  <p:cNvPr id="180" name="Kombinationstegning: figur 179">
                    <a:extLst>
                      <a:ext uri="{FF2B5EF4-FFF2-40B4-BE49-F238E27FC236}">
                        <a16:creationId xmlns:a16="http://schemas.microsoft.com/office/drawing/2014/main" id="{1153C69C-CE28-46A5-AC6C-8CB2A3C22E82}"/>
                      </a:ext>
                    </a:extLst>
                  </p:cNvPr>
                  <p:cNvSpPr/>
                  <p:nvPr/>
                </p:nvSpPr>
                <p:spPr>
                  <a:xfrm>
                    <a:off x="556751" y="4861767"/>
                    <a:ext cx="127468" cy="125459"/>
                  </a:xfrm>
                  <a:custGeom>
                    <a:avLst/>
                    <a:gdLst>
                      <a:gd name="connsiteX0" fmla="*/ 24527 w 127468"/>
                      <a:gd name="connsiteY0" fmla="*/ 31670 h 125459"/>
                      <a:gd name="connsiteX1" fmla="*/ 32528 w 127468"/>
                      <a:gd name="connsiteY1" fmla="*/ 9953 h 125459"/>
                      <a:gd name="connsiteX2" fmla="*/ 38497 w 127468"/>
                      <a:gd name="connsiteY2" fmla="*/ 2714 h 125459"/>
                      <a:gd name="connsiteX3" fmla="*/ 44847 w 127468"/>
                      <a:gd name="connsiteY3" fmla="*/ 174 h 125459"/>
                      <a:gd name="connsiteX4" fmla="*/ 48911 w 127468"/>
                      <a:gd name="connsiteY4" fmla="*/ 1698 h 125459"/>
                      <a:gd name="connsiteX5" fmla="*/ 56023 w 127468"/>
                      <a:gd name="connsiteY5" fmla="*/ 8937 h 125459"/>
                      <a:gd name="connsiteX6" fmla="*/ 56912 w 127468"/>
                      <a:gd name="connsiteY6" fmla="*/ 14906 h 125459"/>
                      <a:gd name="connsiteX7" fmla="*/ 46879 w 127468"/>
                      <a:gd name="connsiteY7" fmla="*/ 37512 h 125459"/>
                      <a:gd name="connsiteX8" fmla="*/ 49165 w 127468"/>
                      <a:gd name="connsiteY8" fmla="*/ 46656 h 125459"/>
                      <a:gd name="connsiteX9" fmla="*/ 78375 w 127468"/>
                      <a:gd name="connsiteY9" fmla="*/ 68246 h 125459"/>
                      <a:gd name="connsiteX10" fmla="*/ 86376 w 127468"/>
                      <a:gd name="connsiteY10" fmla="*/ 67357 h 125459"/>
                      <a:gd name="connsiteX11" fmla="*/ 104918 w 127468"/>
                      <a:gd name="connsiteY11" fmla="*/ 52498 h 125459"/>
                      <a:gd name="connsiteX12" fmla="*/ 114570 w 127468"/>
                      <a:gd name="connsiteY12" fmla="*/ 52117 h 125459"/>
                      <a:gd name="connsiteX13" fmla="*/ 125492 w 127468"/>
                      <a:gd name="connsiteY13" fmla="*/ 59483 h 125459"/>
                      <a:gd name="connsiteX14" fmla="*/ 123968 w 127468"/>
                      <a:gd name="connsiteY14" fmla="*/ 69135 h 125459"/>
                      <a:gd name="connsiteX15" fmla="*/ 39259 w 127468"/>
                      <a:gd name="connsiteY15" fmla="*/ 123491 h 125459"/>
                      <a:gd name="connsiteX16" fmla="*/ 30369 w 127468"/>
                      <a:gd name="connsiteY16" fmla="*/ 124380 h 125459"/>
                      <a:gd name="connsiteX17" fmla="*/ 1921 w 127468"/>
                      <a:gd name="connsiteY17" fmla="*/ 101393 h 125459"/>
                      <a:gd name="connsiteX18" fmla="*/ 1159 w 127468"/>
                      <a:gd name="connsiteY18" fmla="*/ 92503 h 125459"/>
                      <a:gd name="connsiteX19" fmla="*/ 24527 w 127468"/>
                      <a:gd name="connsiteY19" fmla="*/ 31670 h 125459"/>
                      <a:gd name="connsiteX20" fmla="*/ 35703 w 127468"/>
                      <a:gd name="connsiteY20" fmla="*/ 65960 h 125459"/>
                      <a:gd name="connsiteX21" fmla="*/ 27575 w 127468"/>
                      <a:gd name="connsiteY21" fmla="*/ 90979 h 125459"/>
                      <a:gd name="connsiteX22" fmla="*/ 29099 w 127468"/>
                      <a:gd name="connsiteY22" fmla="*/ 95297 h 125459"/>
                      <a:gd name="connsiteX23" fmla="*/ 32655 w 127468"/>
                      <a:gd name="connsiteY23" fmla="*/ 98218 h 125459"/>
                      <a:gd name="connsiteX24" fmla="*/ 39386 w 127468"/>
                      <a:gd name="connsiteY24" fmla="*/ 99107 h 125459"/>
                      <a:gd name="connsiteX25" fmla="*/ 59960 w 127468"/>
                      <a:gd name="connsiteY25" fmla="*/ 85010 h 125459"/>
                      <a:gd name="connsiteX26" fmla="*/ 60722 w 127468"/>
                      <a:gd name="connsiteY26" fmla="*/ 82597 h 125459"/>
                      <a:gd name="connsiteX27" fmla="*/ 37862 w 127468"/>
                      <a:gd name="connsiteY27" fmla="*/ 65579 h 125459"/>
                      <a:gd name="connsiteX28" fmla="*/ 35703 w 127468"/>
                      <a:gd name="connsiteY28" fmla="*/ 65960 h 125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7468" h="125459">
                        <a:moveTo>
                          <a:pt x="24527" y="31670"/>
                        </a:moveTo>
                        <a:cubicBezTo>
                          <a:pt x="29480" y="18716"/>
                          <a:pt x="31766" y="11858"/>
                          <a:pt x="32528" y="9953"/>
                        </a:cubicBezTo>
                        <a:cubicBezTo>
                          <a:pt x="33798" y="6397"/>
                          <a:pt x="35322" y="4238"/>
                          <a:pt x="38497" y="2714"/>
                        </a:cubicBezTo>
                        <a:cubicBezTo>
                          <a:pt x="40529" y="1825"/>
                          <a:pt x="42434" y="809"/>
                          <a:pt x="44847" y="174"/>
                        </a:cubicBezTo>
                        <a:cubicBezTo>
                          <a:pt x="46117" y="-334"/>
                          <a:pt x="47387" y="301"/>
                          <a:pt x="48911" y="1698"/>
                        </a:cubicBezTo>
                        <a:cubicBezTo>
                          <a:pt x="50054" y="2587"/>
                          <a:pt x="54245" y="7286"/>
                          <a:pt x="56023" y="8937"/>
                        </a:cubicBezTo>
                        <a:cubicBezTo>
                          <a:pt x="57674" y="10588"/>
                          <a:pt x="57928" y="12874"/>
                          <a:pt x="56912" y="14906"/>
                        </a:cubicBezTo>
                        <a:cubicBezTo>
                          <a:pt x="55388" y="18462"/>
                          <a:pt x="47768" y="35480"/>
                          <a:pt x="46879" y="37512"/>
                        </a:cubicBezTo>
                        <a:cubicBezTo>
                          <a:pt x="45990" y="39798"/>
                          <a:pt x="44974" y="43100"/>
                          <a:pt x="49165" y="46656"/>
                        </a:cubicBezTo>
                        <a:cubicBezTo>
                          <a:pt x="54118" y="51101"/>
                          <a:pt x="73803" y="64690"/>
                          <a:pt x="78375" y="68246"/>
                        </a:cubicBezTo>
                        <a:cubicBezTo>
                          <a:pt x="81296" y="70659"/>
                          <a:pt x="82820" y="69897"/>
                          <a:pt x="86376" y="67357"/>
                        </a:cubicBezTo>
                        <a:cubicBezTo>
                          <a:pt x="87900" y="66214"/>
                          <a:pt x="104918" y="52498"/>
                          <a:pt x="104918" y="52498"/>
                        </a:cubicBezTo>
                        <a:cubicBezTo>
                          <a:pt x="108601" y="48815"/>
                          <a:pt x="113427" y="51355"/>
                          <a:pt x="114570" y="52117"/>
                        </a:cubicBezTo>
                        <a:lnTo>
                          <a:pt x="125492" y="59483"/>
                        </a:lnTo>
                        <a:cubicBezTo>
                          <a:pt x="130699" y="65452"/>
                          <a:pt x="123968" y="69135"/>
                          <a:pt x="123968" y="69135"/>
                        </a:cubicBezTo>
                        <a:lnTo>
                          <a:pt x="39259" y="123491"/>
                        </a:lnTo>
                        <a:cubicBezTo>
                          <a:pt x="38370" y="123999"/>
                          <a:pt x="34433" y="127047"/>
                          <a:pt x="30369" y="124380"/>
                        </a:cubicBezTo>
                        <a:cubicBezTo>
                          <a:pt x="22368" y="119427"/>
                          <a:pt x="5985" y="106346"/>
                          <a:pt x="1921" y="101393"/>
                        </a:cubicBezTo>
                        <a:cubicBezTo>
                          <a:pt x="651" y="99869"/>
                          <a:pt x="-1254" y="98472"/>
                          <a:pt x="1159" y="92503"/>
                        </a:cubicBezTo>
                        <a:cubicBezTo>
                          <a:pt x="7890" y="76374"/>
                          <a:pt x="17923" y="48307"/>
                          <a:pt x="24527" y="31670"/>
                        </a:cubicBezTo>
                        <a:close/>
                        <a:moveTo>
                          <a:pt x="35703" y="65960"/>
                        </a:moveTo>
                        <a:cubicBezTo>
                          <a:pt x="35195" y="67484"/>
                          <a:pt x="27702" y="90471"/>
                          <a:pt x="27575" y="90979"/>
                        </a:cubicBezTo>
                        <a:cubicBezTo>
                          <a:pt x="27067" y="92249"/>
                          <a:pt x="27702" y="93900"/>
                          <a:pt x="29099" y="95297"/>
                        </a:cubicBezTo>
                        <a:cubicBezTo>
                          <a:pt x="29861" y="96059"/>
                          <a:pt x="31893" y="97710"/>
                          <a:pt x="32655" y="98218"/>
                        </a:cubicBezTo>
                        <a:cubicBezTo>
                          <a:pt x="35068" y="99869"/>
                          <a:pt x="37608" y="100504"/>
                          <a:pt x="39386" y="99107"/>
                        </a:cubicBezTo>
                        <a:cubicBezTo>
                          <a:pt x="40148" y="98599"/>
                          <a:pt x="55515" y="88312"/>
                          <a:pt x="59960" y="85010"/>
                        </a:cubicBezTo>
                        <a:cubicBezTo>
                          <a:pt x="61103" y="84248"/>
                          <a:pt x="61865" y="83486"/>
                          <a:pt x="60722" y="82597"/>
                        </a:cubicBezTo>
                        <a:cubicBezTo>
                          <a:pt x="59579" y="81708"/>
                          <a:pt x="40529" y="67230"/>
                          <a:pt x="37862" y="65579"/>
                        </a:cubicBezTo>
                        <a:cubicBezTo>
                          <a:pt x="36846" y="65071"/>
                          <a:pt x="36211" y="65071"/>
                          <a:pt x="35703" y="6596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1" name="Kombinationstegning: figur 180">
                    <a:extLst>
                      <a:ext uri="{FF2B5EF4-FFF2-40B4-BE49-F238E27FC236}">
                        <a16:creationId xmlns:a16="http://schemas.microsoft.com/office/drawing/2014/main" id="{6D4EB9FD-4196-42C6-A16F-0CECBC29598C}"/>
                      </a:ext>
                    </a:extLst>
                  </p:cNvPr>
                  <p:cNvSpPr/>
                  <p:nvPr/>
                </p:nvSpPr>
                <p:spPr>
                  <a:xfrm>
                    <a:off x="419149" y="4694266"/>
                    <a:ext cx="177565" cy="222949"/>
                  </a:xfrm>
                  <a:custGeom>
                    <a:avLst/>
                    <a:gdLst>
                      <a:gd name="connsiteX0" fmla="*/ 176988 w 177565"/>
                      <a:gd name="connsiteY0" fmla="*/ 157768 h 222949"/>
                      <a:gd name="connsiteX1" fmla="*/ 168225 w 177565"/>
                      <a:gd name="connsiteY1" fmla="*/ 146974 h 222949"/>
                      <a:gd name="connsiteX2" fmla="*/ 161367 w 177565"/>
                      <a:gd name="connsiteY2" fmla="*/ 145449 h 222949"/>
                      <a:gd name="connsiteX3" fmla="*/ 106630 w 177565"/>
                      <a:gd name="connsiteY3" fmla="*/ 189773 h 222949"/>
                      <a:gd name="connsiteX4" fmla="*/ 103328 w 177565"/>
                      <a:gd name="connsiteY4" fmla="*/ 189645 h 222949"/>
                      <a:gd name="connsiteX5" fmla="*/ 102058 w 177565"/>
                      <a:gd name="connsiteY5" fmla="*/ 187360 h 222949"/>
                      <a:gd name="connsiteX6" fmla="*/ 102566 w 177565"/>
                      <a:gd name="connsiteY6" fmla="*/ 182661 h 222949"/>
                      <a:gd name="connsiteX7" fmla="*/ 143079 w 177565"/>
                      <a:gd name="connsiteY7" fmla="*/ 121955 h 222949"/>
                      <a:gd name="connsiteX8" fmla="*/ 144603 w 177565"/>
                      <a:gd name="connsiteY8" fmla="*/ 113192 h 222949"/>
                      <a:gd name="connsiteX9" fmla="*/ 130506 w 177565"/>
                      <a:gd name="connsiteY9" fmla="*/ 84998 h 222949"/>
                      <a:gd name="connsiteX10" fmla="*/ 123648 w 177565"/>
                      <a:gd name="connsiteY10" fmla="*/ 83346 h 222949"/>
                      <a:gd name="connsiteX11" fmla="*/ 59640 w 177565"/>
                      <a:gd name="connsiteY11" fmla="*/ 117890 h 222949"/>
                      <a:gd name="connsiteX12" fmla="*/ 56846 w 177565"/>
                      <a:gd name="connsiteY12" fmla="*/ 117890 h 222949"/>
                      <a:gd name="connsiteX13" fmla="*/ 57608 w 177565"/>
                      <a:gd name="connsiteY13" fmla="*/ 113573 h 222949"/>
                      <a:gd name="connsiteX14" fmla="*/ 90120 w 177565"/>
                      <a:gd name="connsiteY14" fmla="*/ 81823 h 222949"/>
                      <a:gd name="connsiteX15" fmla="*/ 95327 w 177565"/>
                      <a:gd name="connsiteY15" fmla="*/ 77124 h 222949"/>
                      <a:gd name="connsiteX16" fmla="*/ 96216 w 177565"/>
                      <a:gd name="connsiteY16" fmla="*/ 71536 h 222949"/>
                      <a:gd name="connsiteX17" fmla="*/ 87834 w 177565"/>
                      <a:gd name="connsiteY17" fmla="*/ 48168 h 222949"/>
                      <a:gd name="connsiteX18" fmla="*/ 82881 w 177565"/>
                      <a:gd name="connsiteY18" fmla="*/ 45246 h 222949"/>
                      <a:gd name="connsiteX19" fmla="*/ 36780 w 177565"/>
                      <a:gd name="connsiteY19" fmla="*/ 39150 h 222949"/>
                      <a:gd name="connsiteX20" fmla="*/ 28271 w 177565"/>
                      <a:gd name="connsiteY20" fmla="*/ 35468 h 222949"/>
                      <a:gd name="connsiteX21" fmla="*/ 35891 w 177565"/>
                      <a:gd name="connsiteY21" fmla="*/ 31785 h 222949"/>
                      <a:gd name="connsiteX22" fmla="*/ 100915 w 177565"/>
                      <a:gd name="connsiteY22" fmla="*/ 23021 h 222949"/>
                      <a:gd name="connsiteX23" fmla="*/ 106630 w 177565"/>
                      <a:gd name="connsiteY23" fmla="*/ 18068 h 222949"/>
                      <a:gd name="connsiteX24" fmla="*/ 104979 w 177565"/>
                      <a:gd name="connsiteY24" fmla="*/ 3718 h 222949"/>
                      <a:gd name="connsiteX25" fmla="*/ 101042 w 177565"/>
                      <a:gd name="connsiteY25" fmla="*/ 35 h 222949"/>
                      <a:gd name="connsiteX26" fmla="*/ 8586 w 177565"/>
                      <a:gd name="connsiteY26" fmla="*/ 11337 h 222949"/>
                      <a:gd name="connsiteX27" fmla="*/ 204 w 177565"/>
                      <a:gd name="connsiteY27" fmla="*/ 23911 h 222949"/>
                      <a:gd name="connsiteX28" fmla="*/ 5792 w 177565"/>
                      <a:gd name="connsiteY28" fmla="*/ 51343 h 222949"/>
                      <a:gd name="connsiteX29" fmla="*/ 17095 w 177565"/>
                      <a:gd name="connsiteY29" fmla="*/ 59851 h 222949"/>
                      <a:gd name="connsiteX30" fmla="*/ 63831 w 177565"/>
                      <a:gd name="connsiteY30" fmla="*/ 63915 h 222949"/>
                      <a:gd name="connsiteX31" fmla="*/ 67514 w 177565"/>
                      <a:gd name="connsiteY31" fmla="*/ 67471 h 222949"/>
                      <a:gd name="connsiteX32" fmla="*/ 68022 w 177565"/>
                      <a:gd name="connsiteY32" fmla="*/ 69504 h 222949"/>
                      <a:gd name="connsiteX33" fmla="*/ 66371 w 177565"/>
                      <a:gd name="connsiteY33" fmla="*/ 74711 h 222949"/>
                      <a:gd name="connsiteX34" fmla="*/ 31700 w 177565"/>
                      <a:gd name="connsiteY34" fmla="*/ 106333 h 222949"/>
                      <a:gd name="connsiteX35" fmla="*/ 27636 w 177565"/>
                      <a:gd name="connsiteY35" fmla="*/ 116493 h 222949"/>
                      <a:gd name="connsiteX36" fmla="*/ 40209 w 177565"/>
                      <a:gd name="connsiteY36" fmla="*/ 143544 h 222949"/>
                      <a:gd name="connsiteX37" fmla="*/ 52147 w 177565"/>
                      <a:gd name="connsiteY37" fmla="*/ 146085 h 222949"/>
                      <a:gd name="connsiteX38" fmla="*/ 113742 w 177565"/>
                      <a:gd name="connsiteY38" fmla="*/ 112302 h 222949"/>
                      <a:gd name="connsiteX39" fmla="*/ 118441 w 177565"/>
                      <a:gd name="connsiteY39" fmla="*/ 112175 h 222949"/>
                      <a:gd name="connsiteX40" fmla="*/ 117171 w 177565"/>
                      <a:gd name="connsiteY40" fmla="*/ 120685 h 222949"/>
                      <a:gd name="connsiteX41" fmla="*/ 70816 w 177565"/>
                      <a:gd name="connsiteY41" fmla="*/ 186470 h 222949"/>
                      <a:gd name="connsiteX42" fmla="*/ 71324 w 177565"/>
                      <a:gd name="connsiteY42" fmla="*/ 193837 h 222949"/>
                      <a:gd name="connsiteX43" fmla="*/ 91136 w 177565"/>
                      <a:gd name="connsiteY43" fmla="*/ 219618 h 222949"/>
                      <a:gd name="connsiteX44" fmla="*/ 109678 w 177565"/>
                      <a:gd name="connsiteY44" fmla="*/ 214792 h 222949"/>
                      <a:gd name="connsiteX45" fmla="*/ 167082 w 177565"/>
                      <a:gd name="connsiteY45" fmla="*/ 168690 h 222949"/>
                      <a:gd name="connsiteX46" fmla="*/ 176988 w 177565"/>
                      <a:gd name="connsiteY46" fmla="*/ 157768 h 222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77565" h="222949">
                        <a:moveTo>
                          <a:pt x="176988" y="157768"/>
                        </a:moveTo>
                        <a:cubicBezTo>
                          <a:pt x="175845" y="156244"/>
                          <a:pt x="169622" y="149005"/>
                          <a:pt x="168225" y="146974"/>
                        </a:cubicBezTo>
                        <a:cubicBezTo>
                          <a:pt x="166574" y="144180"/>
                          <a:pt x="163780" y="143418"/>
                          <a:pt x="161367" y="145449"/>
                        </a:cubicBezTo>
                        <a:cubicBezTo>
                          <a:pt x="159462" y="146974"/>
                          <a:pt x="113107" y="184946"/>
                          <a:pt x="106630" y="189773"/>
                        </a:cubicBezTo>
                        <a:cubicBezTo>
                          <a:pt x="105360" y="190662"/>
                          <a:pt x="103836" y="190535"/>
                          <a:pt x="103328" y="189645"/>
                        </a:cubicBezTo>
                        <a:cubicBezTo>
                          <a:pt x="103201" y="189264"/>
                          <a:pt x="102439" y="187994"/>
                          <a:pt x="102058" y="187360"/>
                        </a:cubicBezTo>
                        <a:cubicBezTo>
                          <a:pt x="101550" y="186217"/>
                          <a:pt x="101169" y="184946"/>
                          <a:pt x="102566" y="182661"/>
                        </a:cubicBezTo>
                        <a:cubicBezTo>
                          <a:pt x="104852" y="179105"/>
                          <a:pt x="140285" y="126018"/>
                          <a:pt x="143079" y="121955"/>
                        </a:cubicBezTo>
                        <a:cubicBezTo>
                          <a:pt x="145111" y="119033"/>
                          <a:pt x="146381" y="117001"/>
                          <a:pt x="144603" y="113192"/>
                        </a:cubicBezTo>
                        <a:cubicBezTo>
                          <a:pt x="141301" y="107223"/>
                          <a:pt x="132538" y="89569"/>
                          <a:pt x="130506" y="84998"/>
                        </a:cubicBezTo>
                        <a:cubicBezTo>
                          <a:pt x="129363" y="82457"/>
                          <a:pt x="127204" y="81695"/>
                          <a:pt x="123648" y="83346"/>
                        </a:cubicBezTo>
                        <a:cubicBezTo>
                          <a:pt x="121616" y="84236"/>
                          <a:pt x="61799" y="116748"/>
                          <a:pt x="59640" y="117890"/>
                        </a:cubicBezTo>
                        <a:cubicBezTo>
                          <a:pt x="58370" y="118652"/>
                          <a:pt x="57227" y="118399"/>
                          <a:pt x="56846" y="117890"/>
                        </a:cubicBezTo>
                        <a:cubicBezTo>
                          <a:pt x="55703" y="116367"/>
                          <a:pt x="56084" y="115096"/>
                          <a:pt x="57608" y="113573"/>
                        </a:cubicBezTo>
                        <a:cubicBezTo>
                          <a:pt x="63323" y="107985"/>
                          <a:pt x="82246" y="89188"/>
                          <a:pt x="90120" y="81823"/>
                        </a:cubicBezTo>
                        <a:cubicBezTo>
                          <a:pt x="92152" y="79918"/>
                          <a:pt x="94565" y="78139"/>
                          <a:pt x="95327" y="77124"/>
                        </a:cubicBezTo>
                        <a:cubicBezTo>
                          <a:pt x="96597" y="75218"/>
                          <a:pt x="97232" y="74202"/>
                          <a:pt x="96216" y="71536"/>
                        </a:cubicBezTo>
                        <a:cubicBezTo>
                          <a:pt x="93422" y="64169"/>
                          <a:pt x="89866" y="54518"/>
                          <a:pt x="87834" y="48168"/>
                        </a:cubicBezTo>
                        <a:cubicBezTo>
                          <a:pt x="87453" y="46643"/>
                          <a:pt x="86564" y="45881"/>
                          <a:pt x="82881" y="45246"/>
                        </a:cubicBezTo>
                        <a:cubicBezTo>
                          <a:pt x="80976" y="44865"/>
                          <a:pt x="41606" y="40039"/>
                          <a:pt x="36780" y="39150"/>
                        </a:cubicBezTo>
                        <a:cubicBezTo>
                          <a:pt x="31827" y="38262"/>
                          <a:pt x="28398" y="37880"/>
                          <a:pt x="28271" y="35468"/>
                        </a:cubicBezTo>
                        <a:cubicBezTo>
                          <a:pt x="28144" y="31912"/>
                          <a:pt x="29541" y="32546"/>
                          <a:pt x="35891" y="31785"/>
                        </a:cubicBezTo>
                        <a:cubicBezTo>
                          <a:pt x="51639" y="29371"/>
                          <a:pt x="100915" y="23021"/>
                          <a:pt x="100915" y="23021"/>
                        </a:cubicBezTo>
                        <a:cubicBezTo>
                          <a:pt x="104471" y="22513"/>
                          <a:pt x="107011" y="21370"/>
                          <a:pt x="106630" y="18068"/>
                        </a:cubicBezTo>
                        <a:cubicBezTo>
                          <a:pt x="106249" y="16163"/>
                          <a:pt x="105106" y="5114"/>
                          <a:pt x="104979" y="3718"/>
                        </a:cubicBezTo>
                        <a:cubicBezTo>
                          <a:pt x="104471" y="924"/>
                          <a:pt x="103709" y="-220"/>
                          <a:pt x="101042" y="35"/>
                        </a:cubicBezTo>
                        <a:cubicBezTo>
                          <a:pt x="86945" y="1558"/>
                          <a:pt x="37542" y="8798"/>
                          <a:pt x="8586" y="11337"/>
                        </a:cubicBezTo>
                        <a:cubicBezTo>
                          <a:pt x="4903" y="11718"/>
                          <a:pt x="-1193" y="14258"/>
                          <a:pt x="204" y="23911"/>
                        </a:cubicBezTo>
                        <a:cubicBezTo>
                          <a:pt x="204" y="23911"/>
                          <a:pt x="4649" y="46389"/>
                          <a:pt x="5792" y="51343"/>
                        </a:cubicBezTo>
                        <a:cubicBezTo>
                          <a:pt x="7316" y="57819"/>
                          <a:pt x="10618" y="59470"/>
                          <a:pt x="17095" y="59851"/>
                        </a:cubicBezTo>
                        <a:cubicBezTo>
                          <a:pt x="23826" y="60232"/>
                          <a:pt x="60783" y="63788"/>
                          <a:pt x="63831" y="63915"/>
                        </a:cubicBezTo>
                        <a:cubicBezTo>
                          <a:pt x="65863" y="64043"/>
                          <a:pt x="66752" y="65058"/>
                          <a:pt x="67514" y="67471"/>
                        </a:cubicBezTo>
                        <a:cubicBezTo>
                          <a:pt x="67641" y="67980"/>
                          <a:pt x="67895" y="68614"/>
                          <a:pt x="68022" y="69504"/>
                        </a:cubicBezTo>
                        <a:cubicBezTo>
                          <a:pt x="68530" y="71408"/>
                          <a:pt x="68403" y="72679"/>
                          <a:pt x="66371" y="74711"/>
                        </a:cubicBezTo>
                        <a:cubicBezTo>
                          <a:pt x="62688" y="78267"/>
                          <a:pt x="33478" y="104429"/>
                          <a:pt x="31700" y="106333"/>
                        </a:cubicBezTo>
                        <a:cubicBezTo>
                          <a:pt x="27001" y="110398"/>
                          <a:pt x="26112" y="111540"/>
                          <a:pt x="27636" y="116493"/>
                        </a:cubicBezTo>
                        <a:cubicBezTo>
                          <a:pt x="30430" y="125383"/>
                          <a:pt x="37161" y="138211"/>
                          <a:pt x="40209" y="143544"/>
                        </a:cubicBezTo>
                        <a:cubicBezTo>
                          <a:pt x="42749" y="147989"/>
                          <a:pt x="45416" y="149513"/>
                          <a:pt x="52147" y="146085"/>
                        </a:cubicBezTo>
                        <a:cubicBezTo>
                          <a:pt x="52147" y="146085"/>
                          <a:pt x="109297" y="114462"/>
                          <a:pt x="113742" y="112302"/>
                        </a:cubicBezTo>
                        <a:cubicBezTo>
                          <a:pt x="116663" y="110779"/>
                          <a:pt x="117679" y="111032"/>
                          <a:pt x="118441" y="112175"/>
                        </a:cubicBezTo>
                        <a:cubicBezTo>
                          <a:pt x="119711" y="114080"/>
                          <a:pt x="119203" y="117510"/>
                          <a:pt x="117171" y="120685"/>
                        </a:cubicBezTo>
                        <a:cubicBezTo>
                          <a:pt x="113996" y="125637"/>
                          <a:pt x="71705" y="185327"/>
                          <a:pt x="70816" y="186470"/>
                        </a:cubicBezTo>
                        <a:cubicBezTo>
                          <a:pt x="69165" y="188883"/>
                          <a:pt x="69673" y="190915"/>
                          <a:pt x="71324" y="193837"/>
                        </a:cubicBezTo>
                        <a:cubicBezTo>
                          <a:pt x="72975" y="196376"/>
                          <a:pt x="91136" y="219618"/>
                          <a:pt x="91136" y="219618"/>
                        </a:cubicBezTo>
                        <a:cubicBezTo>
                          <a:pt x="96470" y="227237"/>
                          <a:pt x="102820" y="220125"/>
                          <a:pt x="109678" y="214792"/>
                        </a:cubicBezTo>
                        <a:cubicBezTo>
                          <a:pt x="123394" y="204250"/>
                          <a:pt x="165939" y="169452"/>
                          <a:pt x="167082" y="168690"/>
                        </a:cubicBezTo>
                        <a:cubicBezTo>
                          <a:pt x="171781" y="165896"/>
                          <a:pt x="179782" y="161832"/>
                          <a:pt x="176988" y="15776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2" name="Kombinationstegning: figur 181">
                    <a:extLst>
                      <a:ext uri="{FF2B5EF4-FFF2-40B4-BE49-F238E27FC236}">
                        <a16:creationId xmlns:a16="http://schemas.microsoft.com/office/drawing/2014/main" id="{52EE4782-82CE-4227-BC83-A6E1FE74464B}"/>
                      </a:ext>
                    </a:extLst>
                  </p:cNvPr>
                  <p:cNvSpPr/>
                  <p:nvPr/>
                </p:nvSpPr>
                <p:spPr>
                  <a:xfrm>
                    <a:off x="443917" y="4416230"/>
                    <a:ext cx="129134" cy="119385"/>
                  </a:xfrm>
                  <a:custGeom>
                    <a:avLst/>
                    <a:gdLst>
                      <a:gd name="connsiteX0" fmla="*/ 126820 w 129134"/>
                      <a:gd name="connsiteY0" fmla="*/ 52265 h 119385"/>
                      <a:gd name="connsiteX1" fmla="*/ 128344 w 129134"/>
                      <a:gd name="connsiteY1" fmla="*/ 57979 h 119385"/>
                      <a:gd name="connsiteX2" fmla="*/ 125550 w 129134"/>
                      <a:gd name="connsiteY2" fmla="*/ 62679 h 119385"/>
                      <a:gd name="connsiteX3" fmla="*/ 115898 w 129134"/>
                      <a:gd name="connsiteY3" fmla="*/ 68013 h 119385"/>
                      <a:gd name="connsiteX4" fmla="*/ 81608 w 129134"/>
                      <a:gd name="connsiteY4" fmla="*/ 75633 h 119385"/>
                      <a:gd name="connsiteX5" fmla="*/ 73607 w 129134"/>
                      <a:gd name="connsiteY5" fmla="*/ 81221 h 119385"/>
                      <a:gd name="connsiteX6" fmla="*/ 75512 w 129134"/>
                      <a:gd name="connsiteY6" fmla="*/ 87571 h 119385"/>
                      <a:gd name="connsiteX7" fmla="*/ 96848 w 129134"/>
                      <a:gd name="connsiteY7" fmla="*/ 96715 h 119385"/>
                      <a:gd name="connsiteX8" fmla="*/ 102563 w 129134"/>
                      <a:gd name="connsiteY8" fmla="*/ 105097 h 119385"/>
                      <a:gd name="connsiteX9" fmla="*/ 97610 w 129134"/>
                      <a:gd name="connsiteY9" fmla="*/ 116654 h 119385"/>
                      <a:gd name="connsiteX10" fmla="*/ 91133 w 129134"/>
                      <a:gd name="connsiteY10" fmla="*/ 117923 h 119385"/>
                      <a:gd name="connsiteX11" fmla="*/ 14425 w 129134"/>
                      <a:gd name="connsiteY11" fmla="*/ 83888 h 119385"/>
                      <a:gd name="connsiteX12" fmla="*/ 709 w 129134"/>
                      <a:gd name="connsiteY12" fmla="*/ 74109 h 119385"/>
                      <a:gd name="connsiteX13" fmla="*/ 6043 w 129134"/>
                      <a:gd name="connsiteY13" fmla="*/ 60393 h 119385"/>
                      <a:gd name="connsiteX14" fmla="*/ 22172 w 129134"/>
                      <a:gd name="connsiteY14" fmla="*/ 60520 h 119385"/>
                      <a:gd name="connsiteX15" fmla="*/ 43127 w 129134"/>
                      <a:gd name="connsiteY15" fmla="*/ 70934 h 119385"/>
                      <a:gd name="connsiteX16" fmla="*/ 47953 w 129134"/>
                      <a:gd name="connsiteY16" fmla="*/ 70807 h 119385"/>
                      <a:gd name="connsiteX17" fmla="*/ 47445 w 129134"/>
                      <a:gd name="connsiteY17" fmla="*/ 65091 h 119385"/>
                      <a:gd name="connsiteX18" fmla="*/ 33348 w 129134"/>
                      <a:gd name="connsiteY18" fmla="*/ 30802 h 119385"/>
                      <a:gd name="connsiteX19" fmla="*/ 30554 w 129134"/>
                      <a:gd name="connsiteY19" fmla="*/ 14038 h 119385"/>
                      <a:gd name="connsiteX20" fmla="*/ 38174 w 129134"/>
                      <a:gd name="connsiteY20" fmla="*/ 2100 h 119385"/>
                      <a:gd name="connsiteX21" fmla="*/ 44270 w 129134"/>
                      <a:gd name="connsiteY21" fmla="*/ 829 h 119385"/>
                      <a:gd name="connsiteX22" fmla="*/ 52017 w 129134"/>
                      <a:gd name="connsiteY22" fmla="*/ 6545 h 119385"/>
                      <a:gd name="connsiteX23" fmla="*/ 56335 w 129134"/>
                      <a:gd name="connsiteY23" fmla="*/ 16704 h 119385"/>
                      <a:gd name="connsiteX24" fmla="*/ 62431 w 129134"/>
                      <a:gd name="connsiteY24" fmla="*/ 51248 h 119385"/>
                      <a:gd name="connsiteX25" fmla="*/ 64336 w 129134"/>
                      <a:gd name="connsiteY25" fmla="*/ 56583 h 119385"/>
                      <a:gd name="connsiteX26" fmla="*/ 68019 w 129134"/>
                      <a:gd name="connsiteY26" fmla="*/ 58869 h 119385"/>
                      <a:gd name="connsiteX27" fmla="*/ 72972 w 129134"/>
                      <a:gd name="connsiteY27" fmla="*/ 58360 h 119385"/>
                      <a:gd name="connsiteX28" fmla="*/ 108659 w 129134"/>
                      <a:gd name="connsiteY28" fmla="*/ 44772 h 119385"/>
                      <a:gd name="connsiteX29" fmla="*/ 116787 w 129134"/>
                      <a:gd name="connsiteY29" fmla="*/ 45534 h 119385"/>
                      <a:gd name="connsiteX30" fmla="*/ 126820 w 129134"/>
                      <a:gd name="connsiteY30" fmla="*/ 52265 h 11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9134" h="119385">
                        <a:moveTo>
                          <a:pt x="126820" y="52265"/>
                        </a:moveTo>
                        <a:cubicBezTo>
                          <a:pt x="128852" y="54551"/>
                          <a:pt x="129995" y="55185"/>
                          <a:pt x="128344" y="57979"/>
                        </a:cubicBezTo>
                        <a:cubicBezTo>
                          <a:pt x="127201" y="60012"/>
                          <a:pt x="126820" y="60773"/>
                          <a:pt x="125550" y="62679"/>
                        </a:cubicBezTo>
                        <a:cubicBezTo>
                          <a:pt x="123137" y="66362"/>
                          <a:pt x="121867" y="66743"/>
                          <a:pt x="115898" y="68013"/>
                        </a:cubicBezTo>
                        <a:cubicBezTo>
                          <a:pt x="108786" y="69664"/>
                          <a:pt x="91514" y="73220"/>
                          <a:pt x="81608" y="75633"/>
                        </a:cubicBezTo>
                        <a:cubicBezTo>
                          <a:pt x="78306" y="76395"/>
                          <a:pt x="74750" y="77284"/>
                          <a:pt x="73607" y="81221"/>
                        </a:cubicBezTo>
                        <a:cubicBezTo>
                          <a:pt x="72337" y="85539"/>
                          <a:pt x="73480" y="86554"/>
                          <a:pt x="75512" y="87571"/>
                        </a:cubicBezTo>
                        <a:cubicBezTo>
                          <a:pt x="77925" y="88714"/>
                          <a:pt x="93165" y="95191"/>
                          <a:pt x="96848" y="96715"/>
                        </a:cubicBezTo>
                        <a:cubicBezTo>
                          <a:pt x="100531" y="98239"/>
                          <a:pt x="105357" y="99254"/>
                          <a:pt x="102563" y="105097"/>
                        </a:cubicBezTo>
                        <a:lnTo>
                          <a:pt x="97610" y="116654"/>
                        </a:lnTo>
                        <a:cubicBezTo>
                          <a:pt x="95705" y="120591"/>
                          <a:pt x="94816" y="119575"/>
                          <a:pt x="91133" y="117923"/>
                        </a:cubicBezTo>
                        <a:cubicBezTo>
                          <a:pt x="66495" y="106366"/>
                          <a:pt x="36904" y="93794"/>
                          <a:pt x="14425" y="83888"/>
                        </a:cubicBezTo>
                        <a:cubicBezTo>
                          <a:pt x="5535" y="79951"/>
                          <a:pt x="-2466" y="82237"/>
                          <a:pt x="709" y="74109"/>
                        </a:cubicBezTo>
                        <a:cubicBezTo>
                          <a:pt x="2741" y="68521"/>
                          <a:pt x="4265" y="64329"/>
                          <a:pt x="6043" y="60393"/>
                        </a:cubicBezTo>
                        <a:cubicBezTo>
                          <a:pt x="10869" y="50868"/>
                          <a:pt x="12774" y="55694"/>
                          <a:pt x="22172" y="60520"/>
                        </a:cubicBezTo>
                        <a:cubicBezTo>
                          <a:pt x="27379" y="63314"/>
                          <a:pt x="38301" y="68521"/>
                          <a:pt x="43127" y="70934"/>
                        </a:cubicBezTo>
                        <a:cubicBezTo>
                          <a:pt x="46302" y="72458"/>
                          <a:pt x="47191" y="72585"/>
                          <a:pt x="47953" y="70807"/>
                        </a:cubicBezTo>
                        <a:cubicBezTo>
                          <a:pt x="48715" y="68521"/>
                          <a:pt x="48080" y="67123"/>
                          <a:pt x="47445" y="65091"/>
                        </a:cubicBezTo>
                        <a:cubicBezTo>
                          <a:pt x="46683" y="63441"/>
                          <a:pt x="35761" y="36644"/>
                          <a:pt x="33348" y="30802"/>
                        </a:cubicBezTo>
                        <a:cubicBezTo>
                          <a:pt x="30554" y="24325"/>
                          <a:pt x="26871" y="20769"/>
                          <a:pt x="30554" y="14038"/>
                        </a:cubicBezTo>
                        <a:lnTo>
                          <a:pt x="38174" y="2100"/>
                        </a:lnTo>
                        <a:cubicBezTo>
                          <a:pt x="39317" y="195"/>
                          <a:pt x="41857" y="-821"/>
                          <a:pt x="44270" y="829"/>
                        </a:cubicBezTo>
                        <a:cubicBezTo>
                          <a:pt x="46556" y="2354"/>
                          <a:pt x="48715" y="4132"/>
                          <a:pt x="52017" y="6545"/>
                        </a:cubicBezTo>
                        <a:cubicBezTo>
                          <a:pt x="54811" y="8577"/>
                          <a:pt x="55954" y="14165"/>
                          <a:pt x="56335" y="16704"/>
                        </a:cubicBezTo>
                        <a:cubicBezTo>
                          <a:pt x="57097" y="21150"/>
                          <a:pt x="61034" y="43121"/>
                          <a:pt x="62431" y="51248"/>
                        </a:cubicBezTo>
                        <a:cubicBezTo>
                          <a:pt x="62939" y="54170"/>
                          <a:pt x="63320" y="55948"/>
                          <a:pt x="64336" y="56583"/>
                        </a:cubicBezTo>
                        <a:cubicBezTo>
                          <a:pt x="65098" y="57345"/>
                          <a:pt x="66749" y="58234"/>
                          <a:pt x="68019" y="58869"/>
                        </a:cubicBezTo>
                        <a:cubicBezTo>
                          <a:pt x="69289" y="59377"/>
                          <a:pt x="70813" y="58996"/>
                          <a:pt x="72972" y="58360"/>
                        </a:cubicBezTo>
                        <a:cubicBezTo>
                          <a:pt x="83132" y="54423"/>
                          <a:pt x="98372" y="49216"/>
                          <a:pt x="108659" y="44772"/>
                        </a:cubicBezTo>
                        <a:cubicBezTo>
                          <a:pt x="111961" y="43248"/>
                          <a:pt x="114374" y="43629"/>
                          <a:pt x="116787" y="45534"/>
                        </a:cubicBezTo>
                        <a:cubicBezTo>
                          <a:pt x="117549" y="46041"/>
                          <a:pt x="126439" y="51884"/>
                          <a:pt x="126820" y="5226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3" name="Kombinationstegning: figur 182">
                    <a:extLst>
                      <a:ext uri="{FF2B5EF4-FFF2-40B4-BE49-F238E27FC236}">
                        <a16:creationId xmlns:a16="http://schemas.microsoft.com/office/drawing/2014/main" id="{78DF39BD-3844-4256-8872-FC6D90EDB952}"/>
                      </a:ext>
                    </a:extLst>
                  </p:cNvPr>
                  <p:cNvSpPr/>
                  <p:nvPr/>
                </p:nvSpPr>
                <p:spPr>
                  <a:xfrm>
                    <a:off x="502167" y="4351804"/>
                    <a:ext cx="103864" cy="113644"/>
                  </a:xfrm>
                  <a:custGeom>
                    <a:avLst/>
                    <a:gdLst>
                      <a:gd name="connsiteX0" fmla="*/ 93970 w 103864"/>
                      <a:gd name="connsiteY0" fmla="*/ 94592 h 113644"/>
                      <a:gd name="connsiteX1" fmla="*/ 78603 w 103864"/>
                      <a:gd name="connsiteY1" fmla="*/ 111483 h 113644"/>
                      <a:gd name="connsiteX2" fmla="*/ 69332 w 103864"/>
                      <a:gd name="connsiteY2" fmla="*/ 110721 h 113644"/>
                      <a:gd name="connsiteX3" fmla="*/ 62474 w 103864"/>
                      <a:gd name="connsiteY3" fmla="*/ 105133 h 113644"/>
                      <a:gd name="connsiteX4" fmla="*/ 63363 w 103864"/>
                      <a:gd name="connsiteY4" fmla="*/ 96370 h 113644"/>
                      <a:gd name="connsiteX5" fmla="*/ 74158 w 103864"/>
                      <a:gd name="connsiteY5" fmla="*/ 84686 h 113644"/>
                      <a:gd name="connsiteX6" fmla="*/ 78476 w 103864"/>
                      <a:gd name="connsiteY6" fmla="*/ 63731 h 113644"/>
                      <a:gd name="connsiteX7" fmla="*/ 67681 w 103864"/>
                      <a:gd name="connsiteY7" fmla="*/ 61699 h 113644"/>
                      <a:gd name="connsiteX8" fmla="*/ 47234 w 103864"/>
                      <a:gd name="connsiteY8" fmla="*/ 76558 h 113644"/>
                      <a:gd name="connsiteX9" fmla="*/ 13960 w 103864"/>
                      <a:gd name="connsiteY9" fmla="*/ 74272 h 113644"/>
                      <a:gd name="connsiteX10" fmla="*/ 11166 w 103864"/>
                      <a:gd name="connsiteY10" fmla="*/ 18773 h 113644"/>
                      <a:gd name="connsiteX11" fmla="*/ 27295 w 103864"/>
                      <a:gd name="connsiteY11" fmla="*/ 3152 h 113644"/>
                      <a:gd name="connsiteX12" fmla="*/ 39487 w 103864"/>
                      <a:gd name="connsiteY12" fmla="*/ 1247 h 113644"/>
                      <a:gd name="connsiteX13" fmla="*/ 44821 w 103864"/>
                      <a:gd name="connsiteY13" fmla="*/ 4168 h 113644"/>
                      <a:gd name="connsiteX14" fmla="*/ 47615 w 103864"/>
                      <a:gd name="connsiteY14" fmla="*/ 8105 h 113644"/>
                      <a:gd name="connsiteX15" fmla="*/ 48377 w 103864"/>
                      <a:gd name="connsiteY15" fmla="*/ 14582 h 113644"/>
                      <a:gd name="connsiteX16" fmla="*/ 46345 w 103864"/>
                      <a:gd name="connsiteY16" fmla="*/ 17503 h 113644"/>
                      <a:gd name="connsiteX17" fmla="*/ 28692 w 103864"/>
                      <a:gd name="connsiteY17" fmla="*/ 33124 h 113644"/>
                      <a:gd name="connsiteX18" fmla="*/ 28819 w 103864"/>
                      <a:gd name="connsiteY18" fmla="*/ 54841 h 113644"/>
                      <a:gd name="connsiteX19" fmla="*/ 41011 w 103864"/>
                      <a:gd name="connsiteY19" fmla="*/ 53698 h 113644"/>
                      <a:gd name="connsiteX20" fmla="*/ 62728 w 103864"/>
                      <a:gd name="connsiteY20" fmla="*/ 37569 h 113644"/>
                      <a:gd name="connsiteX21" fmla="*/ 90160 w 103864"/>
                      <a:gd name="connsiteY21" fmla="*/ 39093 h 113644"/>
                      <a:gd name="connsiteX22" fmla="*/ 93970 w 103864"/>
                      <a:gd name="connsiteY22" fmla="*/ 94592 h 11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3864" h="113644">
                        <a:moveTo>
                          <a:pt x="93970" y="94592"/>
                        </a:moveTo>
                        <a:cubicBezTo>
                          <a:pt x="85461" y="105387"/>
                          <a:pt x="82667" y="107800"/>
                          <a:pt x="78603" y="111483"/>
                        </a:cubicBezTo>
                        <a:cubicBezTo>
                          <a:pt x="75047" y="114658"/>
                          <a:pt x="74158" y="114277"/>
                          <a:pt x="69332" y="110721"/>
                        </a:cubicBezTo>
                        <a:cubicBezTo>
                          <a:pt x="67046" y="109070"/>
                          <a:pt x="65395" y="107927"/>
                          <a:pt x="62474" y="105133"/>
                        </a:cubicBezTo>
                        <a:cubicBezTo>
                          <a:pt x="59553" y="102339"/>
                          <a:pt x="59172" y="100307"/>
                          <a:pt x="63363" y="96370"/>
                        </a:cubicBezTo>
                        <a:cubicBezTo>
                          <a:pt x="66665" y="93195"/>
                          <a:pt x="68570" y="91544"/>
                          <a:pt x="74158" y="84686"/>
                        </a:cubicBezTo>
                        <a:cubicBezTo>
                          <a:pt x="81270" y="76177"/>
                          <a:pt x="81778" y="68684"/>
                          <a:pt x="78476" y="63731"/>
                        </a:cubicBezTo>
                        <a:cubicBezTo>
                          <a:pt x="75682" y="59667"/>
                          <a:pt x="71110" y="59794"/>
                          <a:pt x="67681" y="61699"/>
                        </a:cubicBezTo>
                        <a:cubicBezTo>
                          <a:pt x="59172" y="66398"/>
                          <a:pt x="54346" y="72113"/>
                          <a:pt x="47234" y="76558"/>
                        </a:cubicBezTo>
                        <a:cubicBezTo>
                          <a:pt x="37201" y="82908"/>
                          <a:pt x="25898" y="84686"/>
                          <a:pt x="13960" y="74272"/>
                        </a:cubicBezTo>
                        <a:cubicBezTo>
                          <a:pt x="-3693" y="58905"/>
                          <a:pt x="-4582" y="37315"/>
                          <a:pt x="11166" y="18773"/>
                        </a:cubicBezTo>
                        <a:cubicBezTo>
                          <a:pt x="16881" y="11915"/>
                          <a:pt x="18024" y="11153"/>
                          <a:pt x="27295" y="3152"/>
                        </a:cubicBezTo>
                        <a:cubicBezTo>
                          <a:pt x="33391" y="-2055"/>
                          <a:pt x="38217" y="612"/>
                          <a:pt x="39487" y="1247"/>
                        </a:cubicBezTo>
                        <a:cubicBezTo>
                          <a:pt x="40757" y="1755"/>
                          <a:pt x="43932" y="3533"/>
                          <a:pt x="44821" y="4168"/>
                        </a:cubicBezTo>
                        <a:cubicBezTo>
                          <a:pt x="45202" y="4549"/>
                          <a:pt x="47107" y="6073"/>
                          <a:pt x="47615" y="8105"/>
                        </a:cubicBezTo>
                        <a:cubicBezTo>
                          <a:pt x="48377" y="10645"/>
                          <a:pt x="48504" y="12169"/>
                          <a:pt x="48377" y="14582"/>
                        </a:cubicBezTo>
                        <a:cubicBezTo>
                          <a:pt x="48377" y="15344"/>
                          <a:pt x="47869" y="16233"/>
                          <a:pt x="46345" y="17503"/>
                        </a:cubicBezTo>
                        <a:cubicBezTo>
                          <a:pt x="40376" y="22456"/>
                          <a:pt x="35042" y="25631"/>
                          <a:pt x="28692" y="33124"/>
                        </a:cubicBezTo>
                        <a:cubicBezTo>
                          <a:pt x="21961" y="40871"/>
                          <a:pt x="21834" y="49253"/>
                          <a:pt x="28819" y="54841"/>
                        </a:cubicBezTo>
                        <a:cubicBezTo>
                          <a:pt x="31613" y="57127"/>
                          <a:pt x="36820" y="56365"/>
                          <a:pt x="41011" y="53698"/>
                        </a:cubicBezTo>
                        <a:cubicBezTo>
                          <a:pt x="48123" y="49380"/>
                          <a:pt x="53838" y="41760"/>
                          <a:pt x="62728" y="37569"/>
                        </a:cubicBezTo>
                        <a:cubicBezTo>
                          <a:pt x="73269" y="32362"/>
                          <a:pt x="83302" y="32616"/>
                          <a:pt x="90160" y="39093"/>
                        </a:cubicBezTo>
                        <a:cubicBezTo>
                          <a:pt x="107940" y="54587"/>
                          <a:pt x="107559" y="77320"/>
                          <a:pt x="93970" y="9459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4" name="Kombinationstegning: figur 183">
                    <a:extLst>
                      <a:ext uri="{FF2B5EF4-FFF2-40B4-BE49-F238E27FC236}">
                        <a16:creationId xmlns:a16="http://schemas.microsoft.com/office/drawing/2014/main" id="{D19B999B-E0E1-4C13-B5E1-955ADB347711}"/>
                      </a:ext>
                    </a:extLst>
                  </p:cNvPr>
                  <p:cNvSpPr/>
                  <p:nvPr/>
                </p:nvSpPr>
                <p:spPr>
                  <a:xfrm>
                    <a:off x="886688" y="4243058"/>
                    <a:ext cx="191279" cy="175323"/>
                  </a:xfrm>
                  <a:custGeom>
                    <a:avLst/>
                    <a:gdLst>
                      <a:gd name="connsiteX0" fmla="*/ 167920 w 191279"/>
                      <a:gd name="connsiteY0" fmla="*/ 55891 h 175323"/>
                      <a:gd name="connsiteX1" fmla="*/ 135662 w 191279"/>
                      <a:gd name="connsiteY1" fmla="*/ 37730 h 175323"/>
                      <a:gd name="connsiteX2" fmla="*/ 117120 w 191279"/>
                      <a:gd name="connsiteY2" fmla="*/ 51065 h 175323"/>
                      <a:gd name="connsiteX3" fmla="*/ 88164 w 191279"/>
                      <a:gd name="connsiteY3" fmla="*/ 103643 h 175323"/>
                      <a:gd name="connsiteX4" fmla="*/ 64034 w 191279"/>
                      <a:gd name="connsiteY4" fmla="*/ 100087 h 175323"/>
                      <a:gd name="connsiteX5" fmla="*/ 30760 w 191279"/>
                      <a:gd name="connsiteY5" fmla="*/ 88022 h 175323"/>
                      <a:gd name="connsiteX6" fmla="*/ 28347 w 191279"/>
                      <a:gd name="connsiteY6" fmla="*/ 81926 h 175323"/>
                      <a:gd name="connsiteX7" fmla="*/ 30760 w 191279"/>
                      <a:gd name="connsiteY7" fmla="*/ 73036 h 175323"/>
                      <a:gd name="connsiteX8" fmla="*/ 36729 w 191279"/>
                      <a:gd name="connsiteY8" fmla="*/ 69861 h 175323"/>
                      <a:gd name="connsiteX9" fmla="*/ 49683 w 191279"/>
                      <a:gd name="connsiteY9" fmla="*/ 74306 h 175323"/>
                      <a:gd name="connsiteX10" fmla="*/ 55271 w 191279"/>
                      <a:gd name="connsiteY10" fmla="*/ 71893 h 175323"/>
                      <a:gd name="connsiteX11" fmla="*/ 59970 w 191279"/>
                      <a:gd name="connsiteY11" fmla="*/ 58558 h 175323"/>
                      <a:gd name="connsiteX12" fmla="*/ 58065 w 191279"/>
                      <a:gd name="connsiteY12" fmla="*/ 54494 h 175323"/>
                      <a:gd name="connsiteX13" fmla="*/ 41682 w 191279"/>
                      <a:gd name="connsiteY13" fmla="*/ 48906 h 175323"/>
                      <a:gd name="connsiteX14" fmla="*/ 39650 w 191279"/>
                      <a:gd name="connsiteY14" fmla="*/ 43191 h 175323"/>
                      <a:gd name="connsiteX15" fmla="*/ 43333 w 191279"/>
                      <a:gd name="connsiteY15" fmla="*/ 31253 h 175323"/>
                      <a:gd name="connsiteX16" fmla="*/ 48667 w 191279"/>
                      <a:gd name="connsiteY16" fmla="*/ 28713 h 175323"/>
                      <a:gd name="connsiteX17" fmla="*/ 91720 w 191279"/>
                      <a:gd name="connsiteY17" fmla="*/ 43318 h 175323"/>
                      <a:gd name="connsiteX18" fmla="*/ 96546 w 191279"/>
                      <a:gd name="connsiteY18" fmla="*/ 41286 h 175323"/>
                      <a:gd name="connsiteX19" fmla="*/ 101499 w 191279"/>
                      <a:gd name="connsiteY19" fmla="*/ 29983 h 175323"/>
                      <a:gd name="connsiteX20" fmla="*/ 98705 w 191279"/>
                      <a:gd name="connsiteY20" fmla="*/ 21601 h 175323"/>
                      <a:gd name="connsiteX21" fmla="*/ 35332 w 191279"/>
                      <a:gd name="connsiteY21" fmla="*/ 773 h 175323"/>
                      <a:gd name="connsiteX22" fmla="*/ 23775 w 191279"/>
                      <a:gd name="connsiteY22" fmla="*/ 12330 h 175323"/>
                      <a:gd name="connsiteX23" fmla="*/ 915 w 191279"/>
                      <a:gd name="connsiteY23" fmla="*/ 93483 h 175323"/>
                      <a:gd name="connsiteX24" fmla="*/ 5233 w 191279"/>
                      <a:gd name="connsiteY24" fmla="*/ 103262 h 175323"/>
                      <a:gd name="connsiteX25" fmla="*/ 91593 w 191279"/>
                      <a:gd name="connsiteY25" fmla="*/ 135901 h 175323"/>
                      <a:gd name="connsiteX26" fmla="*/ 98324 w 191279"/>
                      <a:gd name="connsiteY26" fmla="*/ 134377 h 175323"/>
                      <a:gd name="connsiteX27" fmla="*/ 109500 w 191279"/>
                      <a:gd name="connsiteY27" fmla="*/ 112660 h 175323"/>
                      <a:gd name="connsiteX28" fmla="*/ 114326 w 191279"/>
                      <a:gd name="connsiteY28" fmla="*/ 111517 h 175323"/>
                      <a:gd name="connsiteX29" fmla="*/ 132106 w 191279"/>
                      <a:gd name="connsiteY29" fmla="*/ 121550 h 175323"/>
                      <a:gd name="connsiteX30" fmla="*/ 134900 w 191279"/>
                      <a:gd name="connsiteY30" fmla="*/ 129297 h 175323"/>
                      <a:gd name="connsiteX31" fmla="*/ 130074 w 191279"/>
                      <a:gd name="connsiteY31" fmla="*/ 155840 h 175323"/>
                      <a:gd name="connsiteX32" fmla="*/ 130455 w 191279"/>
                      <a:gd name="connsiteY32" fmla="*/ 162571 h 175323"/>
                      <a:gd name="connsiteX33" fmla="*/ 146457 w 191279"/>
                      <a:gd name="connsiteY33" fmla="*/ 174509 h 175323"/>
                      <a:gd name="connsiteX34" fmla="*/ 151283 w 191279"/>
                      <a:gd name="connsiteY34" fmla="*/ 174128 h 175323"/>
                      <a:gd name="connsiteX35" fmla="*/ 157633 w 191279"/>
                      <a:gd name="connsiteY35" fmla="*/ 167397 h 175323"/>
                      <a:gd name="connsiteX36" fmla="*/ 157760 w 191279"/>
                      <a:gd name="connsiteY36" fmla="*/ 154062 h 175323"/>
                      <a:gd name="connsiteX37" fmla="*/ 156998 w 191279"/>
                      <a:gd name="connsiteY37" fmla="*/ 132853 h 175323"/>
                      <a:gd name="connsiteX38" fmla="*/ 160681 w 191279"/>
                      <a:gd name="connsiteY38" fmla="*/ 128027 h 175323"/>
                      <a:gd name="connsiteX39" fmla="*/ 184303 w 191279"/>
                      <a:gd name="connsiteY39" fmla="*/ 113676 h 175323"/>
                      <a:gd name="connsiteX40" fmla="*/ 167920 w 191279"/>
                      <a:gd name="connsiteY40" fmla="*/ 55891 h 175323"/>
                      <a:gd name="connsiteX41" fmla="*/ 158268 w 191279"/>
                      <a:gd name="connsiteY41" fmla="*/ 76846 h 175323"/>
                      <a:gd name="connsiteX42" fmla="*/ 161951 w 191279"/>
                      <a:gd name="connsiteY42" fmla="*/ 99706 h 175323"/>
                      <a:gd name="connsiteX43" fmla="*/ 138202 w 191279"/>
                      <a:gd name="connsiteY43" fmla="*/ 103262 h 175323"/>
                      <a:gd name="connsiteX44" fmla="*/ 126518 w 191279"/>
                      <a:gd name="connsiteY44" fmla="*/ 96404 h 175323"/>
                      <a:gd name="connsiteX45" fmla="*/ 124867 w 191279"/>
                      <a:gd name="connsiteY45" fmla="*/ 85609 h 175323"/>
                      <a:gd name="connsiteX46" fmla="*/ 134138 w 191279"/>
                      <a:gd name="connsiteY46" fmla="*/ 70623 h 175323"/>
                      <a:gd name="connsiteX47" fmla="*/ 143917 w 191279"/>
                      <a:gd name="connsiteY47" fmla="*/ 68210 h 175323"/>
                      <a:gd name="connsiteX48" fmla="*/ 158268 w 191279"/>
                      <a:gd name="connsiteY48" fmla="*/ 76846 h 175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91279" h="175323">
                        <a:moveTo>
                          <a:pt x="167920" y="55891"/>
                        </a:moveTo>
                        <a:cubicBezTo>
                          <a:pt x="156998" y="48779"/>
                          <a:pt x="148616" y="43699"/>
                          <a:pt x="135662" y="37730"/>
                        </a:cubicBezTo>
                        <a:cubicBezTo>
                          <a:pt x="124486" y="32523"/>
                          <a:pt x="123978" y="37603"/>
                          <a:pt x="117120" y="51065"/>
                        </a:cubicBezTo>
                        <a:cubicBezTo>
                          <a:pt x="112802" y="59193"/>
                          <a:pt x="96673" y="88784"/>
                          <a:pt x="88164" y="103643"/>
                        </a:cubicBezTo>
                        <a:cubicBezTo>
                          <a:pt x="85751" y="107707"/>
                          <a:pt x="82195" y="106945"/>
                          <a:pt x="64034" y="100087"/>
                        </a:cubicBezTo>
                        <a:cubicBezTo>
                          <a:pt x="51842" y="95388"/>
                          <a:pt x="40031" y="90943"/>
                          <a:pt x="30760" y="88022"/>
                        </a:cubicBezTo>
                        <a:cubicBezTo>
                          <a:pt x="27077" y="86752"/>
                          <a:pt x="27839" y="84085"/>
                          <a:pt x="28347" y="81926"/>
                        </a:cubicBezTo>
                        <a:cubicBezTo>
                          <a:pt x="28855" y="80021"/>
                          <a:pt x="29998" y="75195"/>
                          <a:pt x="30760" y="73036"/>
                        </a:cubicBezTo>
                        <a:cubicBezTo>
                          <a:pt x="32030" y="68972"/>
                          <a:pt x="33046" y="68972"/>
                          <a:pt x="36729" y="69861"/>
                        </a:cubicBezTo>
                        <a:cubicBezTo>
                          <a:pt x="40412" y="71004"/>
                          <a:pt x="46000" y="72782"/>
                          <a:pt x="49683" y="74306"/>
                        </a:cubicBezTo>
                        <a:cubicBezTo>
                          <a:pt x="52858" y="75449"/>
                          <a:pt x="54128" y="74687"/>
                          <a:pt x="55271" y="71893"/>
                        </a:cubicBezTo>
                        <a:cubicBezTo>
                          <a:pt x="56414" y="68972"/>
                          <a:pt x="58573" y="63130"/>
                          <a:pt x="59970" y="58558"/>
                        </a:cubicBezTo>
                        <a:cubicBezTo>
                          <a:pt x="60478" y="56526"/>
                          <a:pt x="59843" y="55002"/>
                          <a:pt x="58065" y="54494"/>
                        </a:cubicBezTo>
                        <a:cubicBezTo>
                          <a:pt x="53366" y="52589"/>
                          <a:pt x="45873" y="50176"/>
                          <a:pt x="41682" y="48906"/>
                        </a:cubicBezTo>
                        <a:cubicBezTo>
                          <a:pt x="39142" y="48144"/>
                          <a:pt x="39142" y="45604"/>
                          <a:pt x="39650" y="43191"/>
                        </a:cubicBezTo>
                        <a:cubicBezTo>
                          <a:pt x="40412" y="40397"/>
                          <a:pt x="42444" y="34301"/>
                          <a:pt x="43333" y="31253"/>
                        </a:cubicBezTo>
                        <a:cubicBezTo>
                          <a:pt x="44222" y="28840"/>
                          <a:pt x="45619" y="27951"/>
                          <a:pt x="48667" y="28713"/>
                        </a:cubicBezTo>
                        <a:cubicBezTo>
                          <a:pt x="59462" y="31253"/>
                          <a:pt x="75718" y="36460"/>
                          <a:pt x="91720" y="43318"/>
                        </a:cubicBezTo>
                        <a:cubicBezTo>
                          <a:pt x="94133" y="44461"/>
                          <a:pt x="95657" y="43445"/>
                          <a:pt x="96546" y="41286"/>
                        </a:cubicBezTo>
                        <a:cubicBezTo>
                          <a:pt x="97054" y="40016"/>
                          <a:pt x="101499" y="29983"/>
                          <a:pt x="101499" y="29983"/>
                        </a:cubicBezTo>
                        <a:cubicBezTo>
                          <a:pt x="103912" y="24395"/>
                          <a:pt x="102261" y="23125"/>
                          <a:pt x="98705" y="21601"/>
                        </a:cubicBezTo>
                        <a:cubicBezTo>
                          <a:pt x="79147" y="13219"/>
                          <a:pt x="54763" y="5599"/>
                          <a:pt x="35332" y="773"/>
                        </a:cubicBezTo>
                        <a:cubicBezTo>
                          <a:pt x="24791" y="-1767"/>
                          <a:pt x="26569" y="1916"/>
                          <a:pt x="23775" y="12330"/>
                        </a:cubicBezTo>
                        <a:cubicBezTo>
                          <a:pt x="21743" y="20077"/>
                          <a:pt x="2058" y="89165"/>
                          <a:pt x="915" y="93483"/>
                        </a:cubicBezTo>
                        <a:cubicBezTo>
                          <a:pt x="26" y="97039"/>
                          <a:pt x="-1879" y="101230"/>
                          <a:pt x="5233" y="103262"/>
                        </a:cubicBezTo>
                        <a:cubicBezTo>
                          <a:pt x="35078" y="109993"/>
                          <a:pt x="57811" y="117740"/>
                          <a:pt x="91593" y="135901"/>
                        </a:cubicBezTo>
                        <a:cubicBezTo>
                          <a:pt x="95530" y="137933"/>
                          <a:pt x="96800" y="137171"/>
                          <a:pt x="98324" y="134377"/>
                        </a:cubicBezTo>
                        <a:cubicBezTo>
                          <a:pt x="101499" y="128662"/>
                          <a:pt x="105436" y="120280"/>
                          <a:pt x="109500" y="112660"/>
                        </a:cubicBezTo>
                        <a:cubicBezTo>
                          <a:pt x="110389" y="110755"/>
                          <a:pt x="112294" y="110628"/>
                          <a:pt x="114326" y="111517"/>
                        </a:cubicBezTo>
                        <a:cubicBezTo>
                          <a:pt x="116358" y="112406"/>
                          <a:pt x="128804" y="119518"/>
                          <a:pt x="132106" y="121550"/>
                        </a:cubicBezTo>
                        <a:cubicBezTo>
                          <a:pt x="135281" y="123455"/>
                          <a:pt x="135662" y="124725"/>
                          <a:pt x="134900" y="129297"/>
                        </a:cubicBezTo>
                        <a:cubicBezTo>
                          <a:pt x="134138" y="133996"/>
                          <a:pt x="131217" y="150506"/>
                          <a:pt x="130074" y="155840"/>
                        </a:cubicBezTo>
                        <a:cubicBezTo>
                          <a:pt x="129693" y="157491"/>
                          <a:pt x="128550" y="161174"/>
                          <a:pt x="130455" y="162571"/>
                        </a:cubicBezTo>
                        <a:lnTo>
                          <a:pt x="146457" y="174509"/>
                        </a:lnTo>
                        <a:cubicBezTo>
                          <a:pt x="148997" y="176541"/>
                          <a:pt x="151283" y="174128"/>
                          <a:pt x="151283" y="174128"/>
                        </a:cubicBezTo>
                        <a:cubicBezTo>
                          <a:pt x="151283" y="174128"/>
                          <a:pt x="155601" y="169683"/>
                          <a:pt x="157633" y="167397"/>
                        </a:cubicBezTo>
                        <a:cubicBezTo>
                          <a:pt x="159919" y="164984"/>
                          <a:pt x="158141" y="158126"/>
                          <a:pt x="157760" y="154062"/>
                        </a:cubicBezTo>
                        <a:cubicBezTo>
                          <a:pt x="157633" y="149998"/>
                          <a:pt x="156998" y="136790"/>
                          <a:pt x="156998" y="132853"/>
                        </a:cubicBezTo>
                        <a:cubicBezTo>
                          <a:pt x="156998" y="129297"/>
                          <a:pt x="157125" y="128535"/>
                          <a:pt x="160681" y="128027"/>
                        </a:cubicBezTo>
                        <a:cubicBezTo>
                          <a:pt x="170333" y="126376"/>
                          <a:pt x="177953" y="123328"/>
                          <a:pt x="184303" y="113676"/>
                        </a:cubicBezTo>
                        <a:cubicBezTo>
                          <a:pt x="201067" y="87768"/>
                          <a:pt x="184430" y="66686"/>
                          <a:pt x="167920" y="55891"/>
                        </a:cubicBezTo>
                        <a:close/>
                        <a:moveTo>
                          <a:pt x="158268" y="76846"/>
                        </a:moveTo>
                        <a:cubicBezTo>
                          <a:pt x="166650" y="83323"/>
                          <a:pt x="168047" y="90943"/>
                          <a:pt x="161951" y="99706"/>
                        </a:cubicBezTo>
                        <a:cubicBezTo>
                          <a:pt x="156236" y="107834"/>
                          <a:pt x="145822" y="107453"/>
                          <a:pt x="138202" y="103262"/>
                        </a:cubicBezTo>
                        <a:cubicBezTo>
                          <a:pt x="134519" y="101230"/>
                          <a:pt x="132614" y="100722"/>
                          <a:pt x="126518" y="96404"/>
                        </a:cubicBezTo>
                        <a:cubicBezTo>
                          <a:pt x="122200" y="93229"/>
                          <a:pt x="122073" y="90308"/>
                          <a:pt x="124867" y="85609"/>
                        </a:cubicBezTo>
                        <a:cubicBezTo>
                          <a:pt x="126899" y="82307"/>
                          <a:pt x="130582" y="76084"/>
                          <a:pt x="134138" y="70623"/>
                        </a:cubicBezTo>
                        <a:cubicBezTo>
                          <a:pt x="136932" y="65797"/>
                          <a:pt x="139345" y="65670"/>
                          <a:pt x="143917" y="68210"/>
                        </a:cubicBezTo>
                        <a:cubicBezTo>
                          <a:pt x="146711" y="69226"/>
                          <a:pt x="155220" y="74433"/>
                          <a:pt x="158268" y="7684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85" name="Kombinationstegning: figur 184">
                    <a:extLst>
                      <a:ext uri="{FF2B5EF4-FFF2-40B4-BE49-F238E27FC236}">
                        <a16:creationId xmlns:a16="http://schemas.microsoft.com/office/drawing/2014/main" id="{C920568A-F37E-4CDD-84F5-5323C30098F9}"/>
                      </a:ext>
                    </a:extLst>
                  </p:cNvPr>
                  <p:cNvSpPr/>
                  <p:nvPr/>
                </p:nvSpPr>
                <p:spPr>
                  <a:xfrm>
                    <a:off x="1044542" y="4356149"/>
                    <a:ext cx="125608" cy="85114"/>
                  </a:xfrm>
                  <a:custGeom>
                    <a:avLst/>
                    <a:gdLst>
                      <a:gd name="connsiteX0" fmla="*/ 101759 w 125608"/>
                      <a:gd name="connsiteY0" fmla="*/ 63450 h 85114"/>
                      <a:gd name="connsiteX1" fmla="*/ 77756 w 125608"/>
                      <a:gd name="connsiteY1" fmla="*/ 35764 h 85114"/>
                      <a:gd name="connsiteX2" fmla="*/ 69374 w 125608"/>
                      <a:gd name="connsiteY2" fmla="*/ 35256 h 85114"/>
                      <a:gd name="connsiteX3" fmla="*/ 59215 w 125608"/>
                      <a:gd name="connsiteY3" fmla="*/ 45670 h 85114"/>
                      <a:gd name="connsiteX4" fmla="*/ 59087 w 125608"/>
                      <a:gd name="connsiteY4" fmla="*/ 51004 h 85114"/>
                      <a:gd name="connsiteX5" fmla="*/ 71660 w 125608"/>
                      <a:gd name="connsiteY5" fmla="*/ 64974 h 85114"/>
                      <a:gd name="connsiteX6" fmla="*/ 72804 w 125608"/>
                      <a:gd name="connsiteY6" fmla="*/ 70943 h 85114"/>
                      <a:gd name="connsiteX7" fmla="*/ 62262 w 125608"/>
                      <a:gd name="connsiteY7" fmla="*/ 80468 h 85114"/>
                      <a:gd name="connsiteX8" fmla="*/ 56293 w 125608"/>
                      <a:gd name="connsiteY8" fmla="*/ 80468 h 85114"/>
                      <a:gd name="connsiteX9" fmla="*/ 42958 w 125608"/>
                      <a:gd name="connsiteY9" fmla="*/ 65991 h 85114"/>
                      <a:gd name="connsiteX10" fmla="*/ 35211 w 125608"/>
                      <a:gd name="connsiteY10" fmla="*/ 67133 h 85114"/>
                      <a:gd name="connsiteX11" fmla="*/ 19209 w 125608"/>
                      <a:gd name="connsiteY11" fmla="*/ 82881 h 85114"/>
                      <a:gd name="connsiteX12" fmla="*/ 9938 w 125608"/>
                      <a:gd name="connsiteY12" fmla="*/ 82373 h 85114"/>
                      <a:gd name="connsiteX13" fmla="*/ 2318 w 125608"/>
                      <a:gd name="connsiteY13" fmla="*/ 75261 h 85114"/>
                      <a:gd name="connsiteX14" fmla="*/ 2699 w 125608"/>
                      <a:gd name="connsiteY14" fmla="*/ 66752 h 85114"/>
                      <a:gd name="connsiteX15" fmla="*/ 61754 w 125608"/>
                      <a:gd name="connsiteY15" fmla="*/ 10491 h 85114"/>
                      <a:gd name="connsiteX16" fmla="*/ 81440 w 125608"/>
                      <a:gd name="connsiteY16" fmla="*/ 3252 h 85114"/>
                      <a:gd name="connsiteX17" fmla="*/ 124365 w 125608"/>
                      <a:gd name="connsiteY17" fmla="*/ 53417 h 85114"/>
                      <a:gd name="connsiteX18" fmla="*/ 122333 w 125608"/>
                      <a:gd name="connsiteY18" fmla="*/ 63577 h 85114"/>
                      <a:gd name="connsiteX19" fmla="*/ 113570 w 125608"/>
                      <a:gd name="connsiteY19" fmla="*/ 70816 h 85114"/>
                      <a:gd name="connsiteX20" fmla="*/ 101759 w 125608"/>
                      <a:gd name="connsiteY20" fmla="*/ 63450 h 85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5608" h="85114">
                        <a:moveTo>
                          <a:pt x="101759" y="63450"/>
                        </a:moveTo>
                        <a:cubicBezTo>
                          <a:pt x="95790" y="55704"/>
                          <a:pt x="87408" y="45797"/>
                          <a:pt x="77756" y="35764"/>
                        </a:cubicBezTo>
                        <a:cubicBezTo>
                          <a:pt x="74835" y="32208"/>
                          <a:pt x="72422" y="32208"/>
                          <a:pt x="69374" y="35256"/>
                        </a:cubicBezTo>
                        <a:cubicBezTo>
                          <a:pt x="66580" y="38050"/>
                          <a:pt x="63405" y="40972"/>
                          <a:pt x="59215" y="45670"/>
                        </a:cubicBezTo>
                        <a:cubicBezTo>
                          <a:pt x="57182" y="47956"/>
                          <a:pt x="57309" y="49226"/>
                          <a:pt x="59087" y="51004"/>
                        </a:cubicBezTo>
                        <a:cubicBezTo>
                          <a:pt x="61119" y="53036"/>
                          <a:pt x="69120" y="61799"/>
                          <a:pt x="71660" y="64974"/>
                        </a:cubicBezTo>
                        <a:cubicBezTo>
                          <a:pt x="73692" y="67387"/>
                          <a:pt x="74200" y="69038"/>
                          <a:pt x="72804" y="70943"/>
                        </a:cubicBezTo>
                        <a:cubicBezTo>
                          <a:pt x="71279" y="72848"/>
                          <a:pt x="63532" y="79325"/>
                          <a:pt x="62262" y="80468"/>
                        </a:cubicBezTo>
                        <a:cubicBezTo>
                          <a:pt x="60357" y="81992"/>
                          <a:pt x="58198" y="82500"/>
                          <a:pt x="56293" y="80468"/>
                        </a:cubicBezTo>
                        <a:cubicBezTo>
                          <a:pt x="53372" y="76912"/>
                          <a:pt x="47784" y="70816"/>
                          <a:pt x="42958" y="65991"/>
                        </a:cubicBezTo>
                        <a:cubicBezTo>
                          <a:pt x="40672" y="63704"/>
                          <a:pt x="38640" y="63577"/>
                          <a:pt x="35211" y="67133"/>
                        </a:cubicBezTo>
                        <a:cubicBezTo>
                          <a:pt x="32925" y="69419"/>
                          <a:pt x="19209" y="82881"/>
                          <a:pt x="19209" y="82881"/>
                        </a:cubicBezTo>
                        <a:cubicBezTo>
                          <a:pt x="18320" y="83770"/>
                          <a:pt x="14510" y="87707"/>
                          <a:pt x="9938" y="82373"/>
                        </a:cubicBezTo>
                        <a:lnTo>
                          <a:pt x="2318" y="75261"/>
                        </a:lnTo>
                        <a:cubicBezTo>
                          <a:pt x="1429" y="74118"/>
                          <a:pt x="-2635" y="71197"/>
                          <a:pt x="2699" y="66752"/>
                        </a:cubicBezTo>
                        <a:cubicBezTo>
                          <a:pt x="2699" y="66752"/>
                          <a:pt x="58579" y="14047"/>
                          <a:pt x="61754" y="10491"/>
                        </a:cubicBezTo>
                        <a:cubicBezTo>
                          <a:pt x="67723" y="4014"/>
                          <a:pt x="72930" y="-4876"/>
                          <a:pt x="81440" y="3252"/>
                        </a:cubicBezTo>
                        <a:cubicBezTo>
                          <a:pt x="89567" y="11380"/>
                          <a:pt x="116365" y="42622"/>
                          <a:pt x="124365" y="53417"/>
                        </a:cubicBezTo>
                        <a:cubicBezTo>
                          <a:pt x="125890" y="55449"/>
                          <a:pt x="126779" y="59386"/>
                          <a:pt x="122333" y="63577"/>
                        </a:cubicBezTo>
                        <a:cubicBezTo>
                          <a:pt x="118777" y="66879"/>
                          <a:pt x="117888" y="67641"/>
                          <a:pt x="113570" y="70816"/>
                        </a:cubicBezTo>
                        <a:cubicBezTo>
                          <a:pt x="107729" y="75388"/>
                          <a:pt x="105061" y="67895"/>
                          <a:pt x="101759" y="6345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F8377CC9-F7E9-4F64-BD05-07E791554340}"/>
                  </a:ext>
                </a:extLst>
              </p:cNvPr>
              <p:cNvSpPr/>
              <p:nvPr/>
            </p:nvSpPr>
            <p:spPr>
              <a:xfrm>
                <a:off x="1100346" y="4441936"/>
                <a:ext cx="112501" cy="103481"/>
              </a:xfrm>
              <a:custGeom>
                <a:avLst/>
                <a:gdLst>
                  <a:gd name="connsiteX0" fmla="*/ 7728 w 112501"/>
                  <a:gd name="connsiteY0" fmla="*/ 79010 h 103481"/>
                  <a:gd name="connsiteX1" fmla="*/ 29445 w 112501"/>
                  <a:gd name="connsiteY1" fmla="*/ 8651 h 103481"/>
                  <a:gd name="connsiteX2" fmla="*/ 104502 w 112501"/>
                  <a:gd name="connsiteY2" fmla="*/ 23892 h 103481"/>
                  <a:gd name="connsiteX3" fmla="*/ 83293 w 112501"/>
                  <a:gd name="connsiteY3" fmla="*/ 94504 h 103481"/>
                  <a:gd name="connsiteX4" fmla="*/ 7728 w 112501"/>
                  <a:gd name="connsiteY4" fmla="*/ 79010 h 103481"/>
                  <a:gd name="connsiteX5" fmla="*/ 85452 w 112501"/>
                  <a:gd name="connsiteY5" fmla="*/ 35067 h 103481"/>
                  <a:gd name="connsiteX6" fmla="*/ 40494 w 112501"/>
                  <a:gd name="connsiteY6" fmla="*/ 30242 h 103481"/>
                  <a:gd name="connsiteX7" fmla="*/ 27540 w 112501"/>
                  <a:gd name="connsiteY7" fmla="*/ 68087 h 103481"/>
                  <a:gd name="connsiteX8" fmla="*/ 70974 w 112501"/>
                  <a:gd name="connsiteY8" fmla="*/ 73294 h 103481"/>
                  <a:gd name="connsiteX9" fmla="*/ 85452 w 112501"/>
                  <a:gd name="connsiteY9" fmla="*/ 35067 h 1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501" h="103481">
                    <a:moveTo>
                      <a:pt x="7728" y="79010"/>
                    </a:moveTo>
                    <a:cubicBezTo>
                      <a:pt x="-8655" y="50435"/>
                      <a:pt x="2140" y="24273"/>
                      <a:pt x="29445" y="8651"/>
                    </a:cubicBezTo>
                    <a:cubicBezTo>
                      <a:pt x="54718" y="-5827"/>
                      <a:pt x="89008" y="-3033"/>
                      <a:pt x="104502" y="23892"/>
                    </a:cubicBezTo>
                    <a:cubicBezTo>
                      <a:pt x="119996" y="50816"/>
                      <a:pt x="113011" y="77485"/>
                      <a:pt x="83293" y="94504"/>
                    </a:cubicBezTo>
                    <a:cubicBezTo>
                      <a:pt x="54591" y="111141"/>
                      <a:pt x="21952" y="103901"/>
                      <a:pt x="7728" y="79010"/>
                    </a:cubicBezTo>
                    <a:close/>
                    <a:moveTo>
                      <a:pt x="85452" y="35067"/>
                    </a:moveTo>
                    <a:cubicBezTo>
                      <a:pt x="77070" y="20462"/>
                      <a:pt x="57004" y="20717"/>
                      <a:pt x="40494" y="30242"/>
                    </a:cubicBezTo>
                    <a:cubicBezTo>
                      <a:pt x="26778" y="37988"/>
                      <a:pt x="19158" y="53482"/>
                      <a:pt x="27540" y="68087"/>
                    </a:cubicBezTo>
                    <a:cubicBezTo>
                      <a:pt x="37065" y="84598"/>
                      <a:pt x="57258" y="81042"/>
                      <a:pt x="70974" y="73294"/>
                    </a:cubicBezTo>
                    <a:cubicBezTo>
                      <a:pt x="86722" y="64404"/>
                      <a:pt x="92310" y="47132"/>
                      <a:pt x="85452" y="35067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91C818D5-7601-46D3-8214-C335A7F4D8EF}"/>
                  </a:ext>
                </a:extLst>
              </p:cNvPr>
              <p:cNvSpPr/>
              <p:nvPr/>
            </p:nvSpPr>
            <p:spPr>
              <a:xfrm>
                <a:off x="412876" y="4403949"/>
                <a:ext cx="828630" cy="673970"/>
              </a:xfrm>
              <a:custGeom>
                <a:avLst/>
                <a:gdLst>
                  <a:gd name="connsiteX0" fmla="*/ 809752 w 828630"/>
                  <a:gd name="connsiteY0" fmla="*/ 266348 h 673970"/>
                  <a:gd name="connsiteX1" fmla="*/ 728853 w 828630"/>
                  <a:gd name="connsiteY1" fmla="*/ 257204 h 673970"/>
                  <a:gd name="connsiteX2" fmla="*/ 722884 w 828630"/>
                  <a:gd name="connsiteY2" fmla="*/ 261522 h 673970"/>
                  <a:gd name="connsiteX3" fmla="*/ 714121 w 828630"/>
                  <a:gd name="connsiteY3" fmla="*/ 321339 h 673970"/>
                  <a:gd name="connsiteX4" fmla="*/ 687578 w 828630"/>
                  <a:gd name="connsiteY4" fmla="*/ 249838 h 673970"/>
                  <a:gd name="connsiteX5" fmla="*/ 677037 w 828630"/>
                  <a:gd name="connsiteY5" fmla="*/ 231804 h 673970"/>
                  <a:gd name="connsiteX6" fmla="*/ 684149 w 828630"/>
                  <a:gd name="connsiteY6" fmla="*/ 220247 h 673970"/>
                  <a:gd name="connsiteX7" fmla="*/ 680466 w 828630"/>
                  <a:gd name="connsiteY7" fmla="*/ 218342 h 673970"/>
                  <a:gd name="connsiteX8" fmla="*/ 678561 w 828630"/>
                  <a:gd name="connsiteY8" fmla="*/ 214278 h 673970"/>
                  <a:gd name="connsiteX9" fmla="*/ 681482 w 828630"/>
                  <a:gd name="connsiteY9" fmla="*/ 204245 h 673970"/>
                  <a:gd name="connsiteX10" fmla="*/ 660527 w 828630"/>
                  <a:gd name="connsiteY10" fmla="*/ 206531 h 673970"/>
                  <a:gd name="connsiteX11" fmla="*/ 671068 w 828630"/>
                  <a:gd name="connsiteY11" fmla="*/ 188751 h 673970"/>
                  <a:gd name="connsiteX12" fmla="*/ 689864 w 828630"/>
                  <a:gd name="connsiteY12" fmla="*/ 133633 h 673970"/>
                  <a:gd name="connsiteX13" fmla="*/ 670052 w 828630"/>
                  <a:gd name="connsiteY13" fmla="*/ 90707 h 673970"/>
                  <a:gd name="connsiteX14" fmla="*/ 664845 w 828630"/>
                  <a:gd name="connsiteY14" fmla="*/ 79531 h 673970"/>
                  <a:gd name="connsiteX15" fmla="*/ 658114 w 828630"/>
                  <a:gd name="connsiteY15" fmla="*/ 78007 h 673970"/>
                  <a:gd name="connsiteX16" fmla="*/ 655574 w 828630"/>
                  <a:gd name="connsiteY16" fmla="*/ 72800 h 673970"/>
                  <a:gd name="connsiteX17" fmla="*/ 630555 w 828630"/>
                  <a:gd name="connsiteY17" fmla="*/ 46765 h 673970"/>
                  <a:gd name="connsiteX18" fmla="*/ 612902 w 828630"/>
                  <a:gd name="connsiteY18" fmla="*/ 43463 h 673970"/>
                  <a:gd name="connsiteX19" fmla="*/ 583438 w 828630"/>
                  <a:gd name="connsiteY19" fmla="*/ 38256 h 673970"/>
                  <a:gd name="connsiteX20" fmla="*/ 556895 w 828630"/>
                  <a:gd name="connsiteY20" fmla="*/ 34573 h 673970"/>
                  <a:gd name="connsiteX21" fmla="*/ 542544 w 828630"/>
                  <a:gd name="connsiteY21" fmla="*/ 4347 h 673970"/>
                  <a:gd name="connsiteX22" fmla="*/ 530606 w 828630"/>
                  <a:gd name="connsiteY22" fmla="*/ 1426 h 673970"/>
                  <a:gd name="connsiteX23" fmla="*/ 483108 w 828630"/>
                  <a:gd name="connsiteY23" fmla="*/ 29620 h 673970"/>
                  <a:gd name="connsiteX24" fmla="*/ 374269 w 828630"/>
                  <a:gd name="connsiteY24" fmla="*/ 112043 h 673970"/>
                  <a:gd name="connsiteX25" fmla="*/ 361442 w 828630"/>
                  <a:gd name="connsiteY25" fmla="*/ 122457 h 673970"/>
                  <a:gd name="connsiteX26" fmla="*/ 233680 w 828630"/>
                  <a:gd name="connsiteY26" fmla="*/ 113186 h 673970"/>
                  <a:gd name="connsiteX27" fmla="*/ 164211 w 828630"/>
                  <a:gd name="connsiteY27" fmla="*/ 140872 h 673970"/>
                  <a:gd name="connsiteX28" fmla="*/ 161798 w 828630"/>
                  <a:gd name="connsiteY28" fmla="*/ 155731 h 673970"/>
                  <a:gd name="connsiteX29" fmla="*/ 169926 w 828630"/>
                  <a:gd name="connsiteY29" fmla="*/ 170336 h 673970"/>
                  <a:gd name="connsiteX30" fmla="*/ 165608 w 828630"/>
                  <a:gd name="connsiteY30" fmla="*/ 179607 h 673970"/>
                  <a:gd name="connsiteX31" fmla="*/ 140208 w 828630"/>
                  <a:gd name="connsiteY31" fmla="*/ 181131 h 673970"/>
                  <a:gd name="connsiteX32" fmla="*/ 131826 w 828630"/>
                  <a:gd name="connsiteY32" fmla="*/ 191545 h 673970"/>
                  <a:gd name="connsiteX33" fmla="*/ 139192 w 828630"/>
                  <a:gd name="connsiteY33" fmla="*/ 208436 h 673970"/>
                  <a:gd name="connsiteX34" fmla="*/ 135255 w 828630"/>
                  <a:gd name="connsiteY34" fmla="*/ 219993 h 673970"/>
                  <a:gd name="connsiteX35" fmla="*/ 101473 w 828630"/>
                  <a:gd name="connsiteY35" fmla="*/ 241583 h 673970"/>
                  <a:gd name="connsiteX36" fmla="*/ 97917 w 828630"/>
                  <a:gd name="connsiteY36" fmla="*/ 252505 h 673970"/>
                  <a:gd name="connsiteX37" fmla="*/ 103505 w 828630"/>
                  <a:gd name="connsiteY37" fmla="*/ 262030 h 673970"/>
                  <a:gd name="connsiteX38" fmla="*/ 102616 w 828630"/>
                  <a:gd name="connsiteY38" fmla="*/ 262030 h 673970"/>
                  <a:gd name="connsiteX39" fmla="*/ 80391 w 828630"/>
                  <a:gd name="connsiteY39" fmla="*/ 258093 h 673970"/>
                  <a:gd name="connsiteX40" fmla="*/ 73914 w 828630"/>
                  <a:gd name="connsiteY40" fmla="*/ 252124 h 673970"/>
                  <a:gd name="connsiteX41" fmla="*/ 75565 w 828630"/>
                  <a:gd name="connsiteY41" fmla="*/ 222660 h 673970"/>
                  <a:gd name="connsiteX42" fmla="*/ 80391 w 828630"/>
                  <a:gd name="connsiteY42" fmla="*/ 218723 h 673970"/>
                  <a:gd name="connsiteX43" fmla="*/ 96393 w 828630"/>
                  <a:gd name="connsiteY43" fmla="*/ 220247 h 673970"/>
                  <a:gd name="connsiteX44" fmla="*/ 109982 w 828630"/>
                  <a:gd name="connsiteY44" fmla="*/ 216945 h 673970"/>
                  <a:gd name="connsiteX45" fmla="*/ 111506 w 828630"/>
                  <a:gd name="connsiteY45" fmla="*/ 204880 h 673970"/>
                  <a:gd name="connsiteX46" fmla="*/ 99822 w 828630"/>
                  <a:gd name="connsiteY46" fmla="*/ 198530 h 673970"/>
                  <a:gd name="connsiteX47" fmla="*/ 81661 w 828630"/>
                  <a:gd name="connsiteY47" fmla="*/ 196879 h 673970"/>
                  <a:gd name="connsiteX48" fmla="*/ 77978 w 828630"/>
                  <a:gd name="connsiteY48" fmla="*/ 192561 h 673970"/>
                  <a:gd name="connsiteX49" fmla="*/ 80391 w 828630"/>
                  <a:gd name="connsiteY49" fmla="*/ 174527 h 673970"/>
                  <a:gd name="connsiteX50" fmla="*/ 85217 w 828630"/>
                  <a:gd name="connsiteY50" fmla="*/ 167288 h 673970"/>
                  <a:gd name="connsiteX51" fmla="*/ 114173 w 828630"/>
                  <a:gd name="connsiteY51" fmla="*/ 158906 h 673970"/>
                  <a:gd name="connsiteX52" fmla="*/ 119888 w 828630"/>
                  <a:gd name="connsiteY52" fmla="*/ 153953 h 673970"/>
                  <a:gd name="connsiteX53" fmla="*/ 123063 w 828630"/>
                  <a:gd name="connsiteY53" fmla="*/ 140999 h 673970"/>
                  <a:gd name="connsiteX54" fmla="*/ 119761 w 828630"/>
                  <a:gd name="connsiteY54" fmla="*/ 135411 h 673970"/>
                  <a:gd name="connsiteX55" fmla="*/ 111760 w 828630"/>
                  <a:gd name="connsiteY55" fmla="*/ 132871 h 673970"/>
                  <a:gd name="connsiteX56" fmla="*/ 102235 w 828630"/>
                  <a:gd name="connsiteY56" fmla="*/ 133379 h 673970"/>
                  <a:gd name="connsiteX57" fmla="*/ 77597 w 828630"/>
                  <a:gd name="connsiteY57" fmla="*/ 145825 h 673970"/>
                  <a:gd name="connsiteX58" fmla="*/ 74422 w 828630"/>
                  <a:gd name="connsiteY58" fmla="*/ 145444 h 673970"/>
                  <a:gd name="connsiteX59" fmla="*/ 43942 w 828630"/>
                  <a:gd name="connsiteY59" fmla="*/ 125759 h 673970"/>
                  <a:gd name="connsiteX60" fmla="*/ 8890 w 828630"/>
                  <a:gd name="connsiteY60" fmla="*/ 158017 h 673970"/>
                  <a:gd name="connsiteX61" fmla="*/ 0 w 828630"/>
                  <a:gd name="connsiteY61" fmla="*/ 253648 h 673970"/>
                  <a:gd name="connsiteX62" fmla="*/ 22860 w 828630"/>
                  <a:gd name="connsiteY62" fmla="*/ 263808 h 673970"/>
                  <a:gd name="connsiteX63" fmla="*/ 90678 w 828630"/>
                  <a:gd name="connsiteY63" fmla="*/ 282604 h 673970"/>
                  <a:gd name="connsiteX64" fmla="*/ 102616 w 828630"/>
                  <a:gd name="connsiteY64" fmla="*/ 285779 h 673970"/>
                  <a:gd name="connsiteX65" fmla="*/ 111760 w 828630"/>
                  <a:gd name="connsiteY65" fmla="*/ 282477 h 673970"/>
                  <a:gd name="connsiteX66" fmla="*/ 112903 w 828630"/>
                  <a:gd name="connsiteY66" fmla="*/ 277270 h 673970"/>
                  <a:gd name="connsiteX67" fmla="*/ 122555 w 828630"/>
                  <a:gd name="connsiteY67" fmla="*/ 294161 h 673970"/>
                  <a:gd name="connsiteX68" fmla="*/ 120269 w 828630"/>
                  <a:gd name="connsiteY68" fmla="*/ 303813 h 673970"/>
                  <a:gd name="connsiteX69" fmla="*/ 114935 w 828630"/>
                  <a:gd name="connsiteY69" fmla="*/ 317148 h 673970"/>
                  <a:gd name="connsiteX70" fmla="*/ 127508 w 828630"/>
                  <a:gd name="connsiteY70" fmla="*/ 321466 h 673970"/>
                  <a:gd name="connsiteX71" fmla="*/ 138684 w 828630"/>
                  <a:gd name="connsiteY71" fmla="*/ 323498 h 673970"/>
                  <a:gd name="connsiteX72" fmla="*/ 190119 w 828630"/>
                  <a:gd name="connsiteY72" fmla="*/ 409223 h 673970"/>
                  <a:gd name="connsiteX73" fmla="*/ 190119 w 828630"/>
                  <a:gd name="connsiteY73" fmla="*/ 419383 h 673970"/>
                  <a:gd name="connsiteX74" fmla="*/ 182118 w 828630"/>
                  <a:gd name="connsiteY74" fmla="*/ 437036 h 673970"/>
                  <a:gd name="connsiteX75" fmla="*/ 198628 w 828630"/>
                  <a:gd name="connsiteY75" fmla="*/ 439957 h 673970"/>
                  <a:gd name="connsiteX76" fmla="*/ 207899 w 828630"/>
                  <a:gd name="connsiteY76" fmla="*/ 440465 h 673970"/>
                  <a:gd name="connsiteX77" fmla="*/ 231140 w 828630"/>
                  <a:gd name="connsiteY77" fmla="*/ 479835 h 673970"/>
                  <a:gd name="connsiteX78" fmla="*/ 246507 w 828630"/>
                  <a:gd name="connsiteY78" fmla="*/ 486312 h 673970"/>
                  <a:gd name="connsiteX79" fmla="*/ 277876 w 828630"/>
                  <a:gd name="connsiteY79" fmla="*/ 483772 h 673970"/>
                  <a:gd name="connsiteX80" fmla="*/ 297434 w 828630"/>
                  <a:gd name="connsiteY80" fmla="*/ 507140 h 673970"/>
                  <a:gd name="connsiteX81" fmla="*/ 311023 w 828630"/>
                  <a:gd name="connsiteY81" fmla="*/ 516030 h 673970"/>
                  <a:gd name="connsiteX82" fmla="*/ 323469 w 828630"/>
                  <a:gd name="connsiteY82" fmla="*/ 531397 h 673970"/>
                  <a:gd name="connsiteX83" fmla="*/ 330200 w 828630"/>
                  <a:gd name="connsiteY83" fmla="*/ 537366 h 673970"/>
                  <a:gd name="connsiteX84" fmla="*/ 329057 w 828630"/>
                  <a:gd name="connsiteY84" fmla="*/ 540160 h 673970"/>
                  <a:gd name="connsiteX85" fmla="*/ 289560 w 828630"/>
                  <a:gd name="connsiteY85" fmla="*/ 530381 h 673970"/>
                  <a:gd name="connsiteX86" fmla="*/ 243205 w 828630"/>
                  <a:gd name="connsiteY86" fmla="*/ 566830 h 673970"/>
                  <a:gd name="connsiteX87" fmla="*/ 272669 w 828630"/>
                  <a:gd name="connsiteY87" fmla="*/ 633886 h 673970"/>
                  <a:gd name="connsiteX88" fmla="*/ 312166 w 828630"/>
                  <a:gd name="connsiteY88" fmla="*/ 646459 h 673970"/>
                  <a:gd name="connsiteX89" fmla="*/ 324231 w 828630"/>
                  <a:gd name="connsiteY89" fmla="*/ 640109 h 673970"/>
                  <a:gd name="connsiteX90" fmla="*/ 327787 w 828630"/>
                  <a:gd name="connsiteY90" fmla="*/ 626774 h 673970"/>
                  <a:gd name="connsiteX91" fmla="*/ 349377 w 828630"/>
                  <a:gd name="connsiteY91" fmla="*/ 555908 h 673970"/>
                  <a:gd name="connsiteX92" fmla="*/ 351028 w 828630"/>
                  <a:gd name="connsiteY92" fmla="*/ 555019 h 673970"/>
                  <a:gd name="connsiteX93" fmla="*/ 365633 w 828630"/>
                  <a:gd name="connsiteY93" fmla="*/ 557432 h 673970"/>
                  <a:gd name="connsiteX94" fmla="*/ 376047 w 828630"/>
                  <a:gd name="connsiteY94" fmla="*/ 558194 h 673970"/>
                  <a:gd name="connsiteX95" fmla="*/ 376047 w 828630"/>
                  <a:gd name="connsiteY95" fmla="*/ 559337 h 673970"/>
                  <a:gd name="connsiteX96" fmla="*/ 360680 w 828630"/>
                  <a:gd name="connsiteY96" fmla="*/ 579149 h 673970"/>
                  <a:gd name="connsiteX97" fmla="*/ 369062 w 828630"/>
                  <a:gd name="connsiteY97" fmla="*/ 621059 h 673970"/>
                  <a:gd name="connsiteX98" fmla="*/ 406019 w 828630"/>
                  <a:gd name="connsiteY98" fmla="*/ 672494 h 673970"/>
                  <a:gd name="connsiteX99" fmla="*/ 413258 w 828630"/>
                  <a:gd name="connsiteY99" fmla="*/ 672494 h 673970"/>
                  <a:gd name="connsiteX100" fmla="*/ 450342 w 828630"/>
                  <a:gd name="connsiteY100" fmla="*/ 621059 h 673970"/>
                  <a:gd name="connsiteX101" fmla="*/ 458724 w 828630"/>
                  <a:gd name="connsiteY101" fmla="*/ 579149 h 673970"/>
                  <a:gd name="connsiteX102" fmla="*/ 433324 w 828630"/>
                  <a:gd name="connsiteY102" fmla="*/ 557559 h 673970"/>
                  <a:gd name="connsiteX103" fmla="*/ 411988 w 828630"/>
                  <a:gd name="connsiteY103" fmla="*/ 570386 h 673970"/>
                  <a:gd name="connsiteX104" fmla="*/ 409575 w 828630"/>
                  <a:gd name="connsiteY104" fmla="*/ 571656 h 673970"/>
                  <a:gd name="connsiteX105" fmla="*/ 407289 w 828630"/>
                  <a:gd name="connsiteY105" fmla="*/ 570386 h 673970"/>
                  <a:gd name="connsiteX106" fmla="*/ 394716 w 828630"/>
                  <a:gd name="connsiteY106" fmla="*/ 559591 h 673970"/>
                  <a:gd name="connsiteX107" fmla="*/ 394843 w 828630"/>
                  <a:gd name="connsiteY107" fmla="*/ 558829 h 673970"/>
                  <a:gd name="connsiteX108" fmla="*/ 414528 w 828630"/>
                  <a:gd name="connsiteY108" fmla="*/ 550066 h 673970"/>
                  <a:gd name="connsiteX109" fmla="*/ 435737 w 828630"/>
                  <a:gd name="connsiteY109" fmla="*/ 530889 h 673970"/>
                  <a:gd name="connsiteX110" fmla="*/ 463804 w 828630"/>
                  <a:gd name="connsiteY110" fmla="*/ 528349 h 673970"/>
                  <a:gd name="connsiteX111" fmla="*/ 493268 w 828630"/>
                  <a:gd name="connsiteY111" fmla="*/ 546002 h 673970"/>
                  <a:gd name="connsiteX112" fmla="*/ 493649 w 828630"/>
                  <a:gd name="connsiteY112" fmla="*/ 547145 h 673970"/>
                  <a:gd name="connsiteX113" fmla="*/ 490474 w 828630"/>
                  <a:gd name="connsiteY113" fmla="*/ 551590 h 673970"/>
                  <a:gd name="connsiteX114" fmla="*/ 488188 w 828630"/>
                  <a:gd name="connsiteY114" fmla="*/ 551717 h 673970"/>
                  <a:gd name="connsiteX115" fmla="*/ 481711 w 828630"/>
                  <a:gd name="connsiteY115" fmla="*/ 545748 h 673970"/>
                  <a:gd name="connsiteX116" fmla="*/ 478790 w 828630"/>
                  <a:gd name="connsiteY116" fmla="*/ 545621 h 673970"/>
                  <a:gd name="connsiteX117" fmla="*/ 469011 w 828630"/>
                  <a:gd name="connsiteY117" fmla="*/ 549177 h 673970"/>
                  <a:gd name="connsiteX118" fmla="*/ 465455 w 828630"/>
                  <a:gd name="connsiteY118" fmla="*/ 554765 h 673970"/>
                  <a:gd name="connsiteX119" fmla="*/ 476631 w 828630"/>
                  <a:gd name="connsiteY119" fmla="*/ 591849 h 673970"/>
                  <a:gd name="connsiteX120" fmla="*/ 486156 w 828630"/>
                  <a:gd name="connsiteY120" fmla="*/ 595532 h 673970"/>
                  <a:gd name="connsiteX121" fmla="*/ 498094 w 828630"/>
                  <a:gd name="connsiteY121" fmla="*/ 590579 h 673970"/>
                  <a:gd name="connsiteX122" fmla="*/ 500634 w 828630"/>
                  <a:gd name="connsiteY122" fmla="*/ 583467 h 673970"/>
                  <a:gd name="connsiteX123" fmla="*/ 503809 w 828630"/>
                  <a:gd name="connsiteY123" fmla="*/ 564163 h 673970"/>
                  <a:gd name="connsiteX124" fmla="*/ 516636 w 828630"/>
                  <a:gd name="connsiteY124" fmla="*/ 557686 h 673970"/>
                  <a:gd name="connsiteX125" fmla="*/ 554355 w 828630"/>
                  <a:gd name="connsiteY125" fmla="*/ 582959 h 673970"/>
                  <a:gd name="connsiteX126" fmla="*/ 536575 w 828630"/>
                  <a:gd name="connsiteY126" fmla="*/ 624488 h 673970"/>
                  <a:gd name="connsiteX127" fmla="*/ 515747 w 828630"/>
                  <a:gd name="connsiteY127" fmla="*/ 622202 h 673970"/>
                  <a:gd name="connsiteX128" fmla="*/ 504190 w 828630"/>
                  <a:gd name="connsiteY128" fmla="*/ 608994 h 673970"/>
                  <a:gd name="connsiteX129" fmla="*/ 498602 w 828630"/>
                  <a:gd name="connsiteY129" fmla="*/ 608232 h 673970"/>
                  <a:gd name="connsiteX130" fmla="*/ 488950 w 828630"/>
                  <a:gd name="connsiteY130" fmla="*/ 612550 h 673970"/>
                  <a:gd name="connsiteX131" fmla="*/ 485648 w 828630"/>
                  <a:gd name="connsiteY131" fmla="*/ 620551 h 673970"/>
                  <a:gd name="connsiteX132" fmla="*/ 540385 w 828630"/>
                  <a:gd name="connsiteY132" fmla="*/ 645062 h 673970"/>
                  <a:gd name="connsiteX133" fmla="*/ 578485 w 828630"/>
                  <a:gd name="connsiteY133" fmla="*/ 575466 h 673970"/>
                  <a:gd name="connsiteX134" fmla="*/ 543179 w 828630"/>
                  <a:gd name="connsiteY134" fmla="*/ 538382 h 673970"/>
                  <a:gd name="connsiteX135" fmla="*/ 542417 w 828630"/>
                  <a:gd name="connsiteY135" fmla="*/ 536858 h 673970"/>
                  <a:gd name="connsiteX136" fmla="*/ 561721 w 828630"/>
                  <a:gd name="connsiteY136" fmla="*/ 527206 h 673970"/>
                  <a:gd name="connsiteX137" fmla="*/ 572516 w 828630"/>
                  <a:gd name="connsiteY137" fmla="*/ 530762 h 673970"/>
                  <a:gd name="connsiteX138" fmla="*/ 602361 w 828630"/>
                  <a:gd name="connsiteY138" fmla="*/ 583848 h 673970"/>
                  <a:gd name="connsiteX139" fmla="*/ 610870 w 828630"/>
                  <a:gd name="connsiteY139" fmla="*/ 600612 h 673970"/>
                  <a:gd name="connsiteX140" fmla="*/ 623316 w 828630"/>
                  <a:gd name="connsiteY140" fmla="*/ 604295 h 673970"/>
                  <a:gd name="connsiteX141" fmla="*/ 633857 w 828630"/>
                  <a:gd name="connsiteY141" fmla="*/ 597564 h 673970"/>
                  <a:gd name="connsiteX142" fmla="*/ 629158 w 828630"/>
                  <a:gd name="connsiteY142" fmla="*/ 581562 h 673970"/>
                  <a:gd name="connsiteX143" fmla="*/ 603123 w 828630"/>
                  <a:gd name="connsiteY143" fmla="*/ 542065 h 673970"/>
                  <a:gd name="connsiteX144" fmla="*/ 602742 w 828630"/>
                  <a:gd name="connsiteY144" fmla="*/ 534064 h 673970"/>
                  <a:gd name="connsiteX145" fmla="*/ 609600 w 828630"/>
                  <a:gd name="connsiteY145" fmla="*/ 534191 h 673970"/>
                  <a:gd name="connsiteX146" fmla="*/ 659003 w 828630"/>
                  <a:gd name="connsiteY146" fmla="*/ 557432 h 673970"/>
                  <a:gd name="connsiteX147" fmla="*/ 669163 w 828630"/>
                  <a:gd name="connsiteY147" fmla="*/ 563147 h 673970"/>
                  <a:gd name="connsiteX148" fmla="*/ 681609 w 828630"/>
                  <a:gd name="connsiteY148" fmla="*/ 563147 h 673970"/>
                  <a:gd name="connsiteX149" fmla="*/ 708025 w 828630"/>
                  <a:gd name="connsiteY149" fmla="*/ 538636 h 673970"/>
                  <a:gd name="connsiteX150" fmla="*/ 704723 w 828630"/>
                  <a:gd name="connsiteY150" fmla="*/ 528095 h 673970"/>
                  <a:gd name="connsiteX151" fmla="*/ 646049 w 828630"/>
                  <a:gd name="connsiteY151" fmla="*/ 466246 h 673970"/>
                  <a:gd name="connsiteX152" fmla="*/ 646430 w 828630"/>
                  <a:gd name="connsiteY152" fmla="*/ 464341 h 673970"/>
                  <a:gd name="connsiteX153" fmla="*/ 655320 w 828630"/>
                  <a:gd name="connsiteY153" fmla="*/ 455070 h 673970"/>
                  <a:gd name="connsiteX154" fmla="*/ 664464 w 828630"/>
                  <a:gd name="connsiteY154" fmla="*/ 455959 h 673970"/>
                  <a:gd name="connsiteX155" fmla="*/ 717169 w 828630"/>
                  <a:gd name="connsiteY155" fmla="*/ 502695 h 673970"/>
                  <a:gd name="connsiteX156" fmla="*/ 734187 w 828630"/>
                  <a:gd name="connsiteY156" fmla="*/ 509426 h 673970"/>
                  <a:gd name="connsiteX157" fmla="*/ 743458 w 828630"/>
                  <a:gd name="connsiteY157" fmla="*/ 498123 h 673970"/>
                  <a:gd name="connsiteX158" fmla="*/ 735457 w 828630"/>
                  <a:gd name="connsiteY158" fmla="*/ 484915 h 673970"/>
                  <a:gd name="connsiteX159" fmla="*/ 675640 w 828630"/>
                  <a:gd name="connsiteY159" fmla="*/ 437544 h 673970"/>
                  <a:gd name="connsiteX160" fmla="*/ 675259 w 828630"/>
                  <a:gd name="connsiteY160" fmla="*/ 429162 h 673970"/>
                  <a:gd name="connsiteX161" fmla="*/ 675132 w 828630"/>
                  <a:gd name="connsiteY161" fmla="*/ 429162 h 673970"/>
                  <a:gd name="connsiteX162" fmla="*/ 681228 w 828630"/>
                  <a:gd name="connsiteY162" fmla="*/ 419637 h 673970"/>
                  <a:gd name="connsiteX163" fmla="*/ 681990 w 828630"/>
                  <a:gd name="connsiteY163" fmla="*/ 418875 h 673970"/>
                  <a:gd name="connsiteX164" fmla="*/ 690753 w 828630"/>
                  <a:gd name="connsiteY164" fmla="*/ 418367 h 673970"/>
                  <a:gd name="connsiteX165" fmla="*/ 747395 w 828630"/>
                  <a:gd name="connsiteY165" fmla="*/ 454562 h 673970"/>
                  <a:gd name="connsiteX166" fmla="*/ 768604 w 828630"/>
                  <a:gd name="connsiteY166" fmla="*/ 460912 h 673970"/>
                  <a:gd name="connsiteX167" fmla="*/ 775081 w 828630"/>
                  <a:gd name="connsiteY167" fmla="*/ 450752 h 673970"/>
                  <a:gd name="connsiteX168" fmla="*/ 758571 w 828630"/>
                  <a:gd name="connsiteY168" fmla="*/ 434750 h 673970"/>
                  <a:gd name="connsiteX169" fmla="*/ 714883 w 828630"/>
                  <a:gd name="connsiteY169" fmla="*/ 408969 h 673970"/>
                  <a:gd name="connsiteX170" fmla="*/ 712851 w 828630"/>
                  <a:gd name="connsiteY170" fmla="*/ 405413 h 673970"/>
                  <a:gd name="connsiteX171" fmla="*/ 713613 w 828630"/>
                  <a:gd name="connsiteY171" fmla="*/ 402873 h 673970"/>
                  <a:gd name="connsiteX172" fmla="*/ 719963 w 828630"/>
                  <a:gd name="connsiteY172" fmla="*/ 400841 h 673970"/>
                  <a:gd name="connsiteX173" fmla="*/ 787400 w 828630"/>
                  <a:gd name="connsiteY173" fmla="*/ 406556 h 673970"/>
                  <a:gd name="connsiteX174" fmla="*/ 799465 w 828630"/>
                  <a:gd name="connsiteY174" fmla="*/ 401222 h 673970"/>
                  <a:gd name="connsiteX175" fmla="*/ 811657 w 828630"/>
                  <a:gd name="connsiteY175" fmla="*/ 365916 h 673970"/>
                  <a:gd name="connsiteX176" fmla="*/ 797306 w 828630"/>
                  <a:gd name="connsiteY176" fmla="*/ 355121 h 673970"/>
                  <a:gd name="connsiteX177" fmla="*/ 734187 w 828630"/>
                  <a:gd name="connsiteY177" fmla="*/ 334674 h 673970"/>
                  <a:gd name="connsiteX178" fmla="*/ 732917 w 828630"/>
                  <a:gd name="connsiteY178" fmla="*/ 331118 h 673970"/>
                  <a:gd name="connsiteX179" fmla="*/ 742188 w 828630"/>
                  <a:gd name="connsiteY179" fmla="*/ 286160 h 673970"/>
                  <a:gd name="connsiteX180" fmla="*/ 749808 w 828630"/>
                  <a:gd name="connsiteY180" fmla="*/ 281461 h 673970"/>
                  <a:gd name="connsiteX181" fmla="*/ 759841 w 828630"/>
                  <a:gd name="connsiteY181" fmla="*/ 282604 h 673970"/>
                  <a:gd name="connsiteX182" fmla="*/ 763905 w 828630"/>
                  <a:gd name="connsiteY182" fmla="*/ 287303 h 673970"/>
                  <a:gd name="connsiteX183" fmla="*/ 760984 w 828630"/>
                  <a:gd name="connsiteY183" fmla="*/ 304575 h 673970"/>
                  <a:gd name="connsiteX184" fmla="*/ 764667 w 828630"/>
                  <a:gd name="connsiteY184" fmla="*/ 310925 h 673970"/>
                  <a:gd name="connsiteX185" fmla="*/ 775970 w 828630"/>
                  <a:gd name="connsiteY185" fmla="*/ 312576 h 673970"/>
                  <a:gd name="connsiteX186" fmla="*/ 780923 w 828630"/>
                  <a:gd name="connsiteY186" fmla="*/ 307369 h 673970"/>
                  <a:gd name="connsiteX187" fmla="*/ 783717 w 828630"/>
                  <a:gd name="connsiteY187" fmla="*/ 290478 h 673970"/>
                  <a:gd name="connsiteX188" fmla="*/ 788416 w 828630"/>
                  <a:gd name="connsiteY188" fmla="*/ 287176 h 673970"/>
                  <a:gd name="connsiteX189" fmla="*/ 798576 w 828630"/>
                  <a:gd name="connsiteY189" fmla="*/ 288446 h 673970"/>
                  <a:gd name="connsiteX190" fmla="*/ 803529 w 828630"/>
                  <a:gd name="connsiteY190" fmla="*/ 293780 h 673970"/>
                  <a:gd name="connsiteX191" fmla="*/ 798576 w 828630"/>
                  <a:gd name="connsiteY191" fmla="*/ 327181 h 673970"/>
                  <a:gd name="connsiteX192" fmla="*/ 801497 w 828630"/>
                  <a:gd name="connsiteY192" fmla="*/ 338865 h 673970"/>
                  <a:gd name="connsiteX193" fmla="*/ 813054 w 828630"/>
                  <a:gd name="connsiteY193" fmla="*/ 341278 h 673970"/>
                  <a:gd name="connsiteX194" fmla="*/ 818769 w 828630"/>
                  <a:gd name="connsiteY194" fmla="*/ 336325 h 673970"/>
                  <a:gd name="connsiteX195" fmla="*/ 828421 w 828630"/>
                  <a:gd name="connsiteY195" fmla="*/ 272952 h 673970"/>
                  <a:gd name="connsiteX196" fmla="*/ 809752 w 828630"/>
                  <a:gd name="connsiteY196" fmla="*/ 266348 h 673970"/>
                  <a:gd name="connsiteX197" fmla="*/ 51816 w 828630"/>
                  <a:gd name="connsiteY197" fmla="*/ 246790 h 673970"/>
                  <a:gd name="connsiteX198" fmla="*/ 46990 w 828630"/>
                  <a:gd name="connsiteY198" fmla="*/ 249203 h 673970"/>
                  <a:gd name="connsiteX199" fmla="*/ 26035 w 828630"/>
                  <a:gd name="connsiteY199" fmla="*/ 244250 h 673970"/>
                  <a:gd name="connsiteX200" fmla="*/ 22352 w 828630"/>
                  <a:gd name="connsiteY200" fmla="*/ 237392 h 673970"/>
                  <a:gd name="connsiteX201" fmla="*/ 23622 w 828630"/>
                  <a:gd name="connsiteY201" fmla="*/ 219358 h 673970"/>
                  <a:gd name="connsiteX202" fmla="*/ 28829 w 828630"/>
                  <a:gd name="connsiteY202" fmla="*/ 213770 h 673970"/>
                  <a:gd name="connsiteX203" fmla="*/ 51308 w 828630"/>
                  <a:gd name="connsiteY203" fmla="*/ 216564 h 673970"/>
                  <a:gd name="connsiteX204" fmla="*/ 54229 w 828630"/>
                  <a:gd name="connsiteY204" fmla="*/ 218596 h 673970"/>
                  <a:gd name="connsiteX205" fmla="*/ 51816 w 828630"/>
                  <a:gd name="connsiteY205" fmla="*/ 246790 h 673970"/>
                  <a:gd name="connsiteX206" fmla="*/ 57912 w 828630"/>
                  <a:gd name="connsiteY206" fmla="*/ 192053 h 673970"/>
                  <a:gd name="connsiteX207" fmla="*/ 55372 w 828630"/>
                  <a:gd name="connsiteY207" fmla="*/ 193704 h 673970"/>
                  <a:gd name="connsiteX208" fmla="*/ 30988 w 828630"/>
                  <a:gd name="connsiteY208" fmla="*/ 191291 h 673970"/>
                  <a:gd name="connsiteX209" fmla="*/ 26670 w 828630"/>
                  <a:gd name="connsiteY209" fmla="*/ 186465 h 673970"/>
                  <a:gd name="connsiteX210" fmla="*/ 27813 w 828630"/>
                  <a:gd name="connsiteY210" fmla="*/ 173638 h 673970"/>
                  <a:gd name="connsiteX211" fmla="*/ 44323 w 828630"/>
                  <a:gd name="connsiteY211" fmla="*/ 151032 h 673970"/>
                  <a:gd name="connsiteX212" fmla="*/ 60071 w 828630"/>
                  <a:gd name="connsiteY212" fmla="*/ 170209 h 673970"/>
                  <a:gd name="connsiteX213" fmla="*/ 57912 w 828630"/>
                  <a:gd name="connsiteY213" fmla="*/ 192053 h 673970"/>
                  <a:gd name="connsiteX214" fmla="*/ 323850 w 828630"/>
                  <a:gd name="connsiteY214" fmla="*/ 563528 h 673970"/>
                  <a:gd name="connsiteX215" fmla="*/ 306959 w 828630"/>
                  <a:gd name="connsiteY215" fmla="*/ 616106 h 673970"/>
                  <a:gd name="connsiteX216" fmla="*/ 300228 w 828630"/>
                  <a:gd name="connsiteY216" fmla="*/ 619408 h 673970"/>
                  <a:gd name="connsiteX217" fmla="*/ 292100 w 828630"/>
                  <a:gd name="connsiteY217" fmla="*/ 616995 h 673970"/>
                  <a:gd name="connsiteX218" fmla="*/ 266700 w 828630"/>
                  <a:gd name="connsiteY218" fmla="*/ 575466 h 673970"/>
                  <a:gd name="connsiteX219" fmla="*/ 295529 w 828630"/>
                  <a:gd name="connsiteY219" fmla="*/ 552606 h 673970"/>
                  <a:gd name="connsiteX220" fmla="*/ 322961 w 828630"/>
                  <a:gd name="connsiteY220" fmla="*/ 561115 h 673970"/>
                  <a:gd name="connsiteX221" fmla="*/ 323850 w 828630"/>
                  <a:gd name="connsiteY221" fmla="*/ 563528 h 673970"/>
                  <a:gd name="connsiteX222" fmla="*/ 435229 w 828630"/>
                  <a:gd name="connsiteY222" fmla="*/ 622075 h 673970"/>
                  <a:gd name="connsiteX223" fmla="*/ 432308 w 828630"/>
                  <a:gd name="connsiteY223" fmla="*/ 627282 h 673970"/>
                  <a:gd name="connsiteX224" fmla="*/ 427101 w 828630"/>
                  <a:gd name="connsiteY224" fmla="*/ 626393 h 673970"/>
                  <a:gd name="connsiteX225" fmla="*/ 427101 w 828630"/>
                  <a:gd name="connsiteY225" fmla="*/ 621567 h 673970"/>
                  <a:gd name="connsiteX226" fmla="*/ 430022 w 828630"/>
                  <a:gd name="connsiteY226" fmla="*/ 618392 h 673970"/>
                  <a:gd name="connsiteX227" fmla="*/ 433197 w 828630"/>
                  <a:gd name="connsiteY227" fmla="*/ 618392 h 673970"/>
                  <a:gd name="connsiteX228" fmla="*/ 435229 w 828630"/>
                  <a:gd name="connsiteY228" fmla="*/ 622075 h 673970"/>
                  <a:gd name="connsiteX229" fmla="*/ 427101 w 828630"/>
                  <a:gd name="connsiteY229" fmla="*/ 580419 h 673970"/>
                  <a:gd name="connsiteX230" fmla="*/ 433959 w 828630"/>
                  <a:gd name="connsiteY230" fmla="*/ 576101 h 673970"/>
                  <a:gd name="connsiteX231" fmla="*/ 440817 w 828630"/>
                  <a:gd name="connsiteY231" fmla="*/ 580419 h 673970"/>
                  <a:gd name="connsiteX232" fmla="*/ 438531 w 828630"/>
                  <a:gd name="connsiteY232" fmla="*/ 583721 h 673970"/>
                  <a:gd name="connsiteX233" fmla="*/ 429387 w 828630"/>
                  <a:gd name="connsiteY233" fmla="*/ 583721 h 673970"/>
                  <a:gd name="connsiteX234" fmla="*/ 427101 w 828630"/>
                  <a:gd name="connsiteY234" fmla="*/ 580419 h 673970"/>
                  <a:gd name="connsiteX235" fmla="*/ 426847 w 828630"/>
                  <a:gd name="connsiteY235" fmla="*/ 598834 h 673970"/>
                  <a:gd name="connsiteX236" fmla="*/ 430530 w 828630"/>
                  <a:gd name="connsiteY236" fmla="*/ 595659 h 673970"/>
                  <a:gd name="connsiteX237" fmla="*/ 438277 w 828630"/>
                  <a:gd name="connsiteY237" fmla="*/ 595659 h 673970"/>
                  <a:gd name="connsiteX238" fmla="*/ 441071 w 828630"/>
                  <a:gd name="connsiteY238" fmla="*/ 599215 h 673970"/>
                  <a:gd name="connsiteX239" fmla="*/ 440182 w 828630"/>
                  <a:gd name="connsiteY239" fmla="*/ 604422 h 673970"/>
                  <a:gd name="connsiteX240" fmla="*/ 435737 w 828630"/>
                  <a:gd name="connsiteY240" fmla="*/ 606962 h 673970"/>
                  <a:gd name="connsiteX241" fmla="*/ 430022 w 828630"/>
                  <a:gd name="connsiteY241" fmla="*/ 606962 h 673970"/>
                  <a:gd name="connsiteX242" fmla="*/ 426847 w 828630"/>
                  <a:gd name="connsiteY242" fmla="*/ 604168 h 673970"/>
                  <a:gd name="connsiteX243" fmla="*/ 426847 w 828630"/>
                  <a:gd name="connsiteY243" fmla="*/ 598834 h 673970"/>
                  <a:gd name="connsiteX244" fmla="*/ 414655 w 828630"/>
                  <a:gd name="connsiteY244" fmla="*/ 648237 h 673970"/>
                  <a:gd name="connsiteX245" fmla="*/ 409321 w 828630"/>
                  <a:gd name="connsiteY245" fmla="*/ 652174 h 673970"/>
                  <a:gd name="connsiteX246" fmla="*/ 403987 w 828630"/>
                  <a:gd name="connsiteY246" fmla="*/ 648237 h 673970"/>
                  <a:gd name="connsiteX247" fmla="*/ 403225 w 828630"/>
                  <a:gd name="connsiteY247" fmla="*/ 643411 h 673970"/>
                  <a:gd name="connsiteX248" fmla="*/ 406781 w 828630"/>
                  <a:gd name="connsiteY248" fmla="*/ 640236 h 673970"/>
                  <a:gd name="connsiteX249" fmla="*/ 411988 w 828630"/>
                  <a:gd name="connsiteY249" fmla="*/ 640236 h 673970"/>
                  <a:gd name="connsiteX250" fmla="*/ 415544 w 828630"/>
                  <a:gd name="connsiteY250" fmla="*/ 643411 h 673970"/>
                  <a:gd name="connsiteX251" fmla="*/ 414655 w 828630"/>
                  <a:gd name="connsiteY251" fmla="*/ 648237 h 673970"/>
                  <a:gd name="connsiteX252" fmla="*/ 403098 w 828630"/>
                  <a:gd name="connsiteY252" fmla="*/ 598834 h 673970"/>
                  <a:gd name="connsiteX253" fmla="*/ 406781 w 828630"/>
                  <a:gd name="connsiteY253" fmla="*/ 595278 h 673970"/>
                  <a:gd name="connsiteX254" fmla="*/ 411734 w 828630"/>
                  <a:gd name="connsiteY254" fmla="*/ 595278 h 673970"/>
                  <a:gd name="connsiteX255" fmla="*/ 415671 w 828630"/>
                  <a:gd name="connsiteY255" fmla="*/ 598834 h 673970"/>
                  <a:gd name="connsiteX256" fmla="*/ 415671 w 828630"/>
                  <a:gd name="connsiteY256" fmla="*/ 603660 h 673970"/>
                  <a:gd name="connsiteX257" fmla="*/ 411607 w 828630"/>
                  <a:gd name="connsiteY257" fmla="*/ 606962 h 673970"/>
                  <a:gd name="connsiteX258" fmla="*/ 406908 w 828630"/>
                  <a:gd name="connsiteY258" fmla="*/ 606962 h 673970"/>
                  <a:gd name="connsiteX259" fmla="*/ 402971 w 828630"/>
                  <a:gd name="connsiteY259" fmla="*/ 603660 h 673970"/>
                  <a:gd name="connsiteX260" fmla="*/ 403098 w 828630"/>
                  <a:gd name="connsiteY260" fmla="*/ 598834 h 673970"/>
                  <a:gd name="connsiteX261" fmla="*/ 403098 w 828630"/>
                  <a:gd name="connsiteY261" fmla="*/ 621313 h 673970"/>
                  <a:gd name="connsiteX262" fmla="*/ 406781 w 828630"/>
                  <a:gd name="connsiteY262" fmla="*/ 617757 h 673970"/>
                  <a:gd name="connsiteX263" fmla="*/ 411734 w 828630"/>
                  <a:gd name="connsiteY263" fmla="*/ 617757 h 673970"/>
                  <a:gd name="connsiteX264" fmla="*/ 415671 w 828630"/>
                  <a:gd name="connsiteY264" fmla="*/ 621313 h 673970"/>
                  <a:gd name="connsiteX265" fmla="*/ 415671 w 828630"/>
                  <a:gd name="connsiteY265" fmla="*/ 626139 h 673970"/>
                  <a:gd name="connsiteX266" fmla="*/ 411607 w 828630"/>
                  <a:gd name="connsiteY266" fmla="*/ 629441 h 673970"/>
                  <a:gd name="connsiteX267" fmla="*/ 406908 w 828630"/>
                  <a:gd name="connsiteY267" fmla="*/ 629441 h 673970"/>
                  <a:gd name="connsiteX268" fmla="*/ 402971 w 828630"/>
                  <a:gd name="connsiteY268" fmla="*/ 626139 h 673970"/>
                  <a:gd name="connsiteX269" fmla="*/ 403098 w 828630"/>
                  <a:gd name="connsiteY269" fmla="*/ 621313 h 673970"/>
                  <a:gd name="connsiteX270" fmla="*/ 361950 w 828630"/>
                  <a:gd name="connsiteY270" fmla="*/ 133125 h 673970"/>
                  <a:gd name="connsiteX271" fmla="*/ 361569 w 828630"/>
                  <a:gd name="connsiteY271" fmla="*/ 133633 h 673970"/>
                  <a:gd name="connsiteX272" fmla="*/ 361950 w 828630"/>
                  <a:gd name="connsiteY272" fmla="*/ 133125 h 673970"/>
                  <a:gd name="connsiteX273" fmla="*/ 174752 w 828630"/>
                  <a:gd name="connsiteY273" fmla="*/ 146333 h 673970"/>
                  <a:gd name="connsiteX274" fmla="*/ 259461 w 828630"/>
                  <a:gd name="connsiteY274" fmla="*/ 115091 h 673970"/>
                  <a:gd name="connsiteX275" fmla="*/ 316992 w 828630"/>
                  <a:gd name="connsiteY275" fmla="*/ 113440 h 673970"/>
                  <a:gd name="connsiteX276" fmla="*/ 360426 w 828630"/>
                  <a:gd name="connsiteY276" fmla="*/ 133633 h 673970"/>
                  <a:gd name="connsiteX277" fmla="*/ 354330 w 828630"/>
                  <a:gd name="connsiteY277" fmla="*/ 131728 h 673970"/>
                  <a:gd name="connsiteX278" fmla="*/ 345059 w 828630"/>
                  <a:gd name="connsiteY278" fmla="*/ 132871 h 673970"/>
                  <a:gd name="connsiteX279" fmla="*/ 349504 w 828630"/>
                  <a:gd name="connsiteY279" fmla="*/ 140110 h 673970"/>
                  <a:gd name="connsiteX280" fmla="*/ 366395 w 828630"/>
                  <a:gd name="connsiteY280" fmla="*/ 148873 h 673970"/>
                  <a:gd name="connsiteX281" fmla="*/ 374904 w 828630"/>
                  <a:gd name="connsiteY281" fmla="*/ 156874 h 673970"/>
                  <a:gd name="connsiteX282" fmla="*/ 373761 w 828630"/>
                  <a:gd name="connsiteY282" fmla="*/ 159795 h 673970"/>
                  <a:gd name="connsiteX283" fmla="*/ 370078 w 828630"/>
                  <a:gd name="connsiteY283" fmla="*/ 157890 h 673970"/>
                  <a:gd name="connsiteX284" fmla="*/ 362331 w 828630"/>
                  <a:gd name="connsiteY284" fmla="*/ 158271 h 673970"/>
                  <a:gd name="connsiteX285" fmla="*/ 365252 w 828630"/>
                  <a:gd name="connsiteY285" fmla="*/ 165383 h 673970"/>
                  <a:gd name="connsiteX286" fmla="*/ 375666 w 828630"/>
                  <a:gd name="connsiteY286" fmla="*/ 171860 h 673970"/>
                  <a:gd name="connsiteX287" fmla="*/ 386207 w 828630"/>
                  <a:gd name="connsiteY287" fmla="*/ 183925 h 673970"/>
                  <a:gd name="connsiteX288" fmla="*/ 381508 w 828630"/>
                  <a:gd name="connsiteY288" fmla="*/ 185449 h 673970"/>
                  <a:gd name="connsiteX289" fmla="*/ 374396 w 828630"/>
                  <a:gd name="connsiteY289" fmla="*/ 185322 h 673970"/>
                  <a:gd name="connsiteX290" fmla="*/ 377952 w 828630"/>
                  <a:gd name="connsiteY290" fmla="*/ 192561 h 673970"/>
                  <a:gd name="connsiteX291" fmla="*/ 388366 w 828630"/>
                  <a:gd name="connsiteY291" fmla="*/ 199800 h 673970"/>
                  <a:gd name="connsiteX292" fmla="*/ 396875 w 828630"/>
                  <a:gd name="connsiteY292" fmla="*/ 210976 h 673970"/>
                  <a:gd name="connsiteX293" fmla="*/ 392049 w 828630"/>
                  <a:gd name="connsiteY293" fmla="*/ 213262 h 673970"/>
                  <a:gd name="connsiteX294" fmla="*/ 384429 w 828630"/>
                  <a:gd name="connsiteY294" fmla="*/ 213643 h 673970"/>
                  <a:gd name="connsiteX295" fmla="*/ 387604 w 828630"/>
                  <a:gd name="connsiteY295" fmla="*/ 219612 h 673970"/>
                  <a:gd name="connsiteX296" fmla="*/ 399542 w 828630"/>
                  <a:gd name="connsiteY296" fmla="*/ 226089 h 673970"/>
                  <a:gd name="connsiteX297" fmla="*/ 405892 w 828630"/>
                  <a:gd name="connsiteY297" fmla="*/ 233328 h 673970"/>
                  <a:gd name="connsiteX298" fmla="*/ 402971 w 828630"/>
                  <a:gd name="connsiteY298" fmla="*/ 236630 h 673970"/>
                  <a:gd name="connsiteX299" fmla="*/ 395605 w 828630"/>
                  <a:gd name="connsiteY299" fmla="*/ 237519 h 673970"/>
                  <a:gd name="connsiteX300" fmla="*/ 401955 w 828630"/>
                  <a:gd name="connsiteY300" fmla="*/ 244631 h 673970"/>
                  <a:gd name="connsiteX301" fmla="*/ 412877 w 828630"/>
                  <a:gd name="connsiteY301" fmla="*/ 251108 h 673970"/>
                  <a:gd name="connsiteX302" fmla="*/ 411226 w 828630"/>
                  <a:gd name="connsiteY302" fmla="*/ 255426 h 673970"/>
                  <a:gd name="connsiteX303" fmla="*/ 404114 w 828630"/>
                  <a:gd name="connsiteY303" fmla="*/ 256315 h 673970"/>
                  <a:gd name="connsiteX304" fmla="*/ 408813 w 828630"/>
                  <a:gd name="connsiteY304" fmla="*/ 262411 h 673970"/>
                  <a:gd name="connsiteX305" fmla="*/ 416941 w 828630"/>
                  <a:gd name="connsiteY305" fmla="*/ 265586 h 673970"/>
                  <a:gd name="connsiteX306" fmla="*/ 419862 w 828630"/>
                  <a:gd name="connsiteY306" fmla="*/ 268507 h 673970"/>
                  <a:gd name="connsiteX307" fmla="*/ 421005 w 828630"/>
                  <a:gd name="connsiteY307" fmla="*/ 271428 h 673970"/>
                  <a:gd name="connsiteX308" fmla="*/ 426212 w 828630"/>
                  <a:gd name="connsiteY308" fmla="*/ 275111 h 673970"/>
                  <a:gd name="connsiteX309" fmla="*/ 430530 w 828630"/>
                  <a:gd name="connsiteY309" fmla="*/ 268380 h 673970"/>
                  <a:gd name="connsiteX310" fmla="*/ 380238 w 828630"/>
                  <a:gd name="connsiteY310" fmla="*/ 143285 h 673970"/>
                  <a:gd name="connsiteX311" fmla="*/ 383540 w 828630"/>
                  <a:gd name="connsiteY311" fmla="*/ 114075 h 673970"/>
                  <a:gd name="connsiteX312" fmla="*/ 439293 w 828630"/>
                  <a:gd name="connsiteY312" fmla="*/ 59846 h 673970"/>
                  <a:gd name="connsiteX313" fmla="*/ 513334 w 828630"/>
                  <a:gd name="connsiteY313" fmla="*/ 26572 h 673970"/>
                  <a:gd name="connsiteX314" fmla="*/ 529463 w 828630"/>
                  <a:gd name="connsiteY314" fmla="*/ 15015 h 673970"/>
                  <a:gd name="connsiteX315" fmla="*/ 535559 w 828630"/>
                  <a:gd name="connsiteY315" fmla="*/ 15777 h 673970"/>
                  <a:gd name="connsiteX316" fmla="*/ 548005 w 828630"/>
                  <a:gd name="connsiteY316" fmla="*/ 38764 h 673970"/>
                  <a:gd name="connsiteX317" fmla="*/ 544322 w 828630"/>
                  <a:gd name="connsiteY317" fmla="*/ 46765 h 673970"/>
                  <a:gd name="connsiteX318" fmla="*/ 522986 w 828630"/>
                  <a:gd name="connsiteY318" fmla="*/ 64418 h 673970"/>
                  <a:gd name="connsiteX319" fmla="*/ 495935 w 828630"/>
                  <a:gd name="connsiteY319" fmla="*/ 74197 h 673970"/>
                  <a:gd name="connsiteX320" fmla="*/ 494030 w 828630"/>
                  <a:gd name="connsiteY320" fmla="*/ 58957 h 673970"/>
                  <a:gd name="connsiteX321" fmla="*/ 494538 w 828630"/>
                  <a:gd name="connsiteY321" fmla="*/ 52988 h 673970"/>
                  <a:gd name="connsiteX322" fmla="*/ 475996 w 828630"/>
                  <a:gd name="connsiteY322" fmla="*/ 68990 h 673970"/>
                  <a:gd name="connsiteX323" fmla="*/ 480314 w 828630"/>
                  <a:gd name="connsiteY323" fmla="*/ 87151 h 673970"/>
                  <a:gd name="connsiteX324" fmla="*/ 475996 w 828630"/>
                  <a:gd name="connsiteY324" fmla="*/ 97184 h 673970"/>
                  <a:gd name="connsiteX325" fmla="*/ 464312 w 828630"/>
                  <a:gd name="connsiteY325" fmla="*/ 71022 h 673970"/>
                  <a:gd name="connsiteX326" fmla="*/ 465074 w 828630"/>
                  <a:gd name="connsiteY326" fmla="*/ 63656 h 673970"/>
                  <a:gd name="connsiteX327" fmla="*/ 451104 w 828630"/>
                  <a:gd name="connsiteY327" fmla="*/ 73689 h 673970"/>
                  <a:gd name="connsiteX328" fmla="*/ 462407 w 828630"/>
                  <a:gd name="connsiteY328" fmla="*/ 115091 h 673970"/>
                  <a:gd name="connsiteX329" fmla="*/ 479171 w 828630"/>
                  <a:gd name="connsiteY329" fmla="*/ 122203 h 673970"/>
                  <a:gd name="connsiteX330" fmla="*/ 471043 w 828630"/>
                  <a:gd name="connsiteY330" fmla="*/ 124743 h 673970"/>
                  <a:gd name="connsiteX331" fmla="*/ 464566 w 828630"/>
                  <a:gd name="connsiteY331" fmla="*/ 125505 h 673970"/>
                  <a:gd name="connsiteX332" fmla="*/ 475488 w 828630"/>
                  <a:gd name="connsiteY332" fmla="*/ 137570 h 673970"/>
                  <a:gd name="connsiteX333" fmla="*/ 483235 w 828630"/>
                  <a:gd name="connsiteY333" fmla="*/ 145571 h 673970"/>
                  <a:gd name="connsiteX334" fmla="*/ 487680 w 828630"/>
                  <a:gd name="connsiteY334" fmla="*/ 172114 h 673970"/>
                  <a:gd name="connsiteX335" fmla="*/ 486029 w 828630"/>
                  <a:gd name="connsiteY335" fmla="*/ 178464 h 673970"/>
                  <a:gd name="connsiteX336" fmla="*/ 491998 w 828630"/>
                  <a:gd name="connsiteY336" fmla="*/ 181639 h 673970"/>
                  <a:gd name="connsiteX337" fmla="*/ 492887 w 828630"/>
                  <a:gd name="connsiteY337" fmla="*/ 195736 h 673970"/>
                  <a:gd name="connsiteX338" fmla="*/ 487553 w 828630"/>
                  <a:gd name="connsiteY338" fmla="*/ 227486 h 673970"/>
                  <a:gd name="connsiteX339" fmla="*/ 509270 w 828630"/>
                  <a:gd name="connsiteY339" fmla="*/ 250092 h 673970"/>
                  <a:gd name="connsiteX340" fmla="*/ 511302 w 828630"/>
                  <a:gd name="connsiteY340" fmla="*/ 257839 h 673970"/>
                  <a:gd name="connsiteX341" fmla="*/ 492760 w 828630"/>
                  <a:gd name="connsiteY341" fmla="*/ 281842 h 673970"/>
                  <a:gd name="connsiteX342" fmla="*/ 475107 w 828630"/>
                  <a:gd name="connsiteY342" fmla="*/ 302289 h 673970"/>
                  <a:gd name="connsiteX343" fmla="*/ 427990 w 828630"/>
                  <a:gd name="connsiteY343" fmla="*/ 279048 h 673970"/>
                  <a:gd name="connsiteX344" fmla="*/ 373761 w 828630"/>
                  <a:gd name="connsiteY344" fmla="*/ 317275 h 673970"/>
                  <a:gd name="connsiteX345" fmla="*/ 364109 w 828630"/>
                  <a:gd name="connsiteY345" fmla="*/ 336960 h 673970"/>
                  <a:gd name="connsiteX346" fmla="*/ 348488 w 828630"/>
                  <a:gd name="connsiteY346" fmla="*/ 337341 h 673970"/>
                  <a:gd name="connsiteX347" fmla="*/ 314198 w 828630"/>
                  <a:gd name="connsiteY347" fmla="*/ 327816 h 673970"/>
                  <a:gd name="connsiteX348" fmla="*/ 304038 w 828630"/>
                  <a:gd name="connsiteY348" fmla="*/ 341405 h 673970"/>
                  <a:gd name="connsiteX349" fmla="*/ 313309 w 828630"/>
                  <a:gd name="connsiteY349" fmla="*/ 355121 h 673970"/>
                  <a:gd name="connsiteX350" fmla="*/ 292862 w 828630"/>
                  <a:gd name="connsiteY350" fmla="*/ 375187 h 673970"/>
                  <a:gd name="connsiteX351" fmla="*/ 280416 w 828630"/>
                  <a:gd name="connsiteY351" fmla="*/ 372393 h 673970"/>
                  <a:gd name="connsiteX352" fmla="*/ 172212 w 828630"/>
                  <a:gd name="connsiteY352" fmla="*/ 153699 h 673970"/>
                  <a:gd name="connsiteX353" fmla="*/ 174752 w 828630"/>
                  <a:gd name="connsiteY353" fmla="*/ 146333 h 673970"/>
                  <a:gd name="connsiteX354" fmla="*/ 528447 w 828630"/>
                  <a:gd name="connsiteY354" fmla="*/ 211357 h 673970"/>
                  <a:gd name="connsiteX355" fmla="*/ 532892 w 828630"/>
                  <a:gd name="connsiteY355" fmla="*/ 221009 h 673970"/>
                  <a:gd name="connsiteX356" fmla="*/ 561848 w 828630"/>
                  <a:gd name="connsiteY356" fmla="*/ 219358 h 673970"/>
                  <a:gd name="connsiteX357" fmla="*/ 559943 w 828630"/>
                  <a:gd name="connsiteY357" fmla="*/ 223803 h 673970"/>
                  <a:gd name="connsiteX358" fmla="*/ 561594 w 828630"/>
                  <a:gd name="connsiteY358" fmla="*/ 240694 h 673970"/>
                  <a:gd name="connsiteX359" fmla="*/ 577596 w 828630"/>
                  <a:gd name="connsiteY359" fmla="*/ 245520 h 673970"/>
                  <a:gd name="connsiteX360" fmla="*/ 560705 w 828630"/>
                  <a:gd name="connsiteY360" fmla="*/ 248060 h 673970"/>
                  <a:gd name="connsiteX361" fmla="*/ 541528 w 828630"/>
                  <a:gd name="connsiteY361" fmla="*/ 246917 h 673970"/>
                  <a:gd name="connsiteX362" fmla="*/ 522224 w 828630"/>
                  <a:gd name="connsiteY362" fmla="*/ 242218 h 673970"/>
                  <a:gd name="connsiteX363" fmla="*/ 503428 w 828630"/>
                  <a:gd name="connsiteY363" fmla="*/ 223803 h 673970"/>
                  <a:gd name="connsiteX364" fmla="*/ 505841 w 828630"/>
                  <a:gd name="connsiteY364" fmla="*/ 202086 h 673970"/>
                  <a:gd name="connsiteX365" fmla="*/ 516763 w 828630"/>
                  <a:gd name="connsiteY365" fmla="*/ 197260 h 673970"/>
                  <a:gd name="connsiteX366" fmla="*/ 536575 w 828630"/>
                  <a:gd name="connsiteY366" fmla="*/ 198022 h 673970"/>
                  <a:gd name="connsiteX367" fmla="*/ 545465 w 828630"/>
                  <a:gd name="connsiteY367" fmla="*/ 189259 h 673970"/>
                  <a:gd name="connsiteX368" fmla="*/ 546227 w 828630"/>
                  <a:gd name="connsiteY368" fmla="*/ 203610 h 673970"/>
                  <a:gd name="connsiteX369" fmla="*/ 542671 w 828630"/>
                  <a:gd name="connsiteY369" fmla="*/ 204753 h 673970"/>
                  <a:gd name="connsiteX370" fmla="*/ 533908 w 828630"/>
                  <a:gd name="connsiteY370" fmla="*/ 204372 h 673970"/>
                  <a:gd name="connsiteX371" fmla="*/ 528447 w 828630"/>
                  <a:gd name="connsiteY371" fmla="*/ 211357 h 673970"/>
                  <a:gd name="connsiteX372" fmla="*/ 528447 w 828630"/>
                  <a:gd name="connsiteY372" fmla="*/ 181258 h 673970"/>
                  <a:gd name="connsiteX373" fmla="*/ 516890 w 828630"/>
                  <a:gd name="connsiteY373" fmla="*/ 179988 h 673970"/>
                  <a:gd name="connsiteX374" fmla="*/ 512064 w 828630"/>
                  <a:gd name="connsiteY374" fmla="*/ 175670 h 673970"/>
                  <a:gd name="connsiteX375" fmla="*/ 498094 w 828630"/>
                  <a:gd name="connsiteY375" fmla="*/ 156747 h 673970"/>
                  <a:gd name="connsiteX376" fmla="*/ 503428 w 828630"/>
                  <a:gd name="connsiteY376" fmla="*/ 153445 h 673970"/>
                  <a:gd name="connsiteX377" fmla="*/ 517017 w 828630"/>
                  <a:gd name="connsiteY377" fmla="*/ 167415 h 673970"/>
                  <a:gd name="connsiteX378" fmla="*/ 528701 w 828630"/>
                  <a:gd name="connsiteY378" fmla="*/ 175162 h 673970"/>
                  <a:gd name="connsiteX379" fmla="*/ 528447 w 828630"/>
                  <a:gd name="connsiteY379" fmla="*/ 181258 h 673970"/>
                  <a:gd name="connsiteX380" fmla="*/ 462661 w 828630"/>
                  <a:gd name="connsiteY380" fmla="*/ 321847 h 673970"/>
                  <a:gd name="connsiteX381" fmla="*/ 448691 w 828630"/>
                  <a:gd name="connsiteY381" fmla="*/ 328324 h 673970"/>
                  <a:gd name="connsiteX382" fmla="*/ 415290 w 828630"/>
                  <a:gd name="connsiteY382" fmla="*/ 331626 h 673970"/>
                  <a:gd name="connsiteX383" fmla="*/ 393954 w 828630"/>
                  <a:gd name="connsiteY383" fmla="*/ 333658 h 673970"/>
                  <a:gd name="connsiteX384" fmla="*/ 389001 w 828630"/>
                  <a:gd name="connsiteY384" fmla="*/ 324387 h 673970"/>
                  <a:gd name="connsiteX385" fmla="*/ 414020 w 828630"/>
                  <a:gd name="connsiteY385" fmla="*/ 295177 h 673970"/>
                  <a:gd name="connsiteX386" fmla="*/ 455041 w 828630"/>
                  <a:gd name="connsiteY386" fmla="*/ 302289 h 673970"/>
                  <a:gd name="connsiteX387" fmla="*/ 462661 w 828630"/>
                  <a:gd name="connsiteY387" fmla="*/ 321847 h 673970"/>
                  <a:gd name="connsiteX388" fmla="*/ 147447 w 828630"/>
                  <a:gd name="connsiteY388" fmla="*/ 190529 h 673970"/>
                  <a:gd name="connsiteX389" fmla="*/ 175133 w 828630"/>
                  <a:gd name="connsiteY389" fmla="*/ 190021 h 673970"/>
                  <a:gd name="connsiteX390" fmla="*/ 182245 w 828630"/>
                  <a:gd name="connsiteY390" fmla="*/ 194720 h 673970"/>
                  <a:gd name="connsiteX391" fmla="*/ 276225 w 828630"/>
                  <a:gd name="connsiteY391" fmla="*/ 383950 h 673970"/>
                  <a:gd name="connsiteX392" fmla="*/ 286258 w 828630"/>
                  <a:gd name="connsiteY392" fmla="*/ 387506 h 673970"/>
                  <a:gd name="connsiteX393" fmla="*/ 294005 w 828630"/>
                  <a:gd name="connsiteY393" fmla="*/ 388395 h 673970"/>
                  <a:gd name="connsiteX394" fmla="*/ 302895 w 828630"/>
                  <a:gd name="connsiteY394" fmla="*/ 394872 h 673970"/>
                  <a:gd name="connsiteX395" fmla="*/ 300482 w 828630"/>
                  <a:gd name="connsiteY395" fmla="*/ 403381 h 673970"/>
                  <a:gd name="connsiteX396" fmla="*/ 263906 w 828630"/>
                  <a:gd name="connsiteY396" fmla="*/ 414938 h 673970"/>
                  <a:gd name="connsiteX397" fmla="*/ 255778 w 828630"/>
                  <a:gd name="connsiteY397" fmla="*/ 410620 h 673970"/>
                  <a:gd name="connsiteX398" fmla="*/ 145923 w 828630"/>
                  <a:gd name="connsiteY398" fmla="*/ 196498 h 673970"/>
                  <a:gd name="connsiteX399" fmla="*/ 147447 w 828630"/>
                  <a:gd name="connsiteY399" fmla="*/ 190529 h 673970"/>
                  <a:gd name="connsiteX400" fmla="*/ 271272 w 828630"/>
                  <a:gd name="connsiteY400" fmla="*/ 458880 h 673970"/>
                  <a:gd name="connsiteX401" fmla="*/ 266827 w 828630"/>
                  <a:gd name="connsiteY401" fmla="*/ 461674 h 673970"/>
                  <a:gd name="connsiteX402" fmla="*/ 267716 w 828630"/>
                  <a:gd name="connsiteY402" fmla="*/ 467389 h 673970"/>
                  <a:gd name="connsiteX403" fmla="*/ 263271 w 828630"/>
                  <a:gd name="connsiteY403" fmla="*/ 466627 h 673970"/>
                  <a:gd name="connsiteX404" fmla="*/ 250063 w 828630"/>
                  <a:gd name="connsiteY404" fmla="*/ 439576 h 673970"/>
                  <a:gd name="connsiteX405" fmla="*/ 244094 w 828630"/>
                  <a:gd name="connsiteY405" fmla="*/ 437290 h 673970"/>
                  <a:gd name="connsiteX406" fmla="*/ 240157 w 828630"/>
                  <a:gd name="connsiteY406" fmla="*/ 444402 h 673970"/>
                  <a:gd name="connsiteX407" fmla="*/ 251460 w 828630"/>
                  <a:gd name="connsiteY407" fmla="*/ 465992 h 673970"/>
                  <a:gd name="connsiteX408" fmla="*/ 250571 w 828630"/>
                  <a:gd name="connsiteY408" fmla="*/ 473358 h 673970"/>
                  <a:gd name="connsiteX409" fmla="*/ 234950 w 828630"/>
                  <a:gd name="connsiteY409" fmla="*/ 463833 h 673970"/>
                  <a:gd name="connsiteX410" fmla="*/ 113030 w 828630"/>
                  <a:gd name="connsiteY410" fmla="*/ 257585 h 673970"/>
                  <a:gd name="connsiteX411" fmla="*/ 113919 w 828630"/>
                  <a:gd name="connsiteY411" fmla="*/ 247171 h 673970"/>
                  <a:gd name="connsiteX412" fmla="*/ 142875 w 828630"/>
                  <a:gd name="connsiteY412" fmla="*/ 229391 h 673970"/>
                  <a:gd name="connsiteX413" fmla="*/ 153289 w 828630"/>
                  <a:gd name="connsiteY413" fmla="*/ 234344 h 673970"/>
                  <a:gd name="connsiteX414" fmla="*/ 251079 w 828630"/>
                  <a:gd name="connsiteY414" fmla="*/ 423701 h 673970"/>
                  <a:gd name="connsiteX415" fmla="*/ 260350 w 828630"/>
                  <a:gd name="connsiteY415" fmla="*/ 426622 h 673970"/>
                  <a:gd name="connsiteX416" fmla="*/ 314706 w 828630"/>
                  <a:gd name="connsiteY416" fmla="*/ 408842 h 673970"/>
                  <a:gd name="connsiteX417" fmla="*/ 323596 w 828630"/>
                  <a:gd name="connsiteY417" fmla="*/ 409604 h 673970"/>
                  <a:gd name="connsiteX418" fmla="*/ 330073 w 828630"/>
                  <a:gd name="connsiteY418" fmla="*/ 422812 h 673970"/>
                  <a:gd name="connsiteX419" fmla="*/ 347853 w 828630"/>
                  <a:gd name="connsiteY419" fmla="*/ 422050 h 673970"/>
                  <a:gd name="connsiteX420" fmla="*/ 348615 w 828630"/>
                  <a:gd name="connsiteY420" fmla="*/ 438814 h 673970"/>
                  <a:gd name="connsiteX421" fmla="*/ 343662 w 828630"/>
                  <a:gd name="connsiteY421" fmla="*/ 445926 h 673970"/>
                  <a:gd name="connsiteX422" fmla="*/ 323596 w 828630"/>
                  <a:gd name="connsiteY422" fmla="*/ 455705 h 673970"/>
                  <a:gd name="connsiteX423" fmla="*/ 310261 w 828630"/>
                  <a:gd name="connsiteY423" fmla="*/ 457737 h 673970"/>
                  <a:gd name="connsiteX424" fmla="*/ 302260 w 828630"/>
                  <a:gd name="connsiteY424" fmla="*/ 451641 h 673970"/>
                  <a:gd name="connsiteX425" fmla="*/ 288290 w 828630"/>
                  <a:gd name="connsiteY425" fmla="*/ 439068 h 673970"/>
                  <a:gd name="connsiteX426" fmla="*/ 276733 w 828630"/>
                  <a:gd name="connsiteY426" fmla="*/ 441989 h 673970"/>
                  <a:gd name="connsiteX427" fmla="*/ 271780 w 828630"/>
                  <a:gd name="connsiteY427" fmla="*/ 439703 h 673970"/>
                  <a:gd name="connsiteX428" fmla="*/ 279908 w 828630"/>
                  <a:gd name="connsiteY428" fmla="*/ 433226 h 673970"/>
                  <a:gd name="connsiteX429" fmla="*/ 288036 w 828630"/>
                  <a:gd name="connsiteY429" fmla="*/ 427638 h 673970"/>
                  <a:gd name="connsiteX430" fmla="*/ 282829 w 828630"/>
                  <a:gd name="connsiteY430" fmla="*/ 422939 h 673970"/>
                  <a:gd name="connsiteX431" fmla="*/ 268859 w 828630"/>
                  <a:gd name="connsiteY431" fmla="*/ 427384 h 673970"/>
                  <a:gd name="connsiteX432" fmla="*/ 259969 w 828630"/>
                  <a:gd name="connsiteY432" fmla="*/ 444783 h 673970"/>
                  <a:gd name="connsiteX433" fmla="*/ 274955 w 828630"/>
                  <a:gd name="connsiteY433" fmla="*/ 451514 h 673970"/>
                  <a:gd name="connsiteX434" fmla="*/ 288163 w 828630"/>
                  <a:gd name="connsiteY434" fmla="*/ 450371 h 673970"/>
                  <a:gd name="connsiteX435" fmla="*/ 285242 w 828630"/>
                  <a:gd name="connsiteY435" fmla="*/ 457102 h 673970"/>
                  <a:gd name="connsiteX436" fmla="*/ 271272 w 828630"/>
                  <a:gd name="connsiteY436" fmla="*/ 458880 h 673970"/>
                  <a:gd name="connsiteX437" fmla="*/ 314960 w 828630"/>
                  <a:gd name="connsiteY437" fmla="*/ 495964 h 673970"/>
                  <a:gd name="connsiteX438" fmla="*/ 308864 w 828630"/>
                  <a:gd name="connsiteY438" fmla="*/ 500790 h 673970"/>
                  <a:gd name="connsiteX439" fmla="*/ 310896 w 828630"/>
                  <a:gd name="connsiteY439" fmla="*/ 495075 h 673970"/>
                  <a:gd name="connsiteX440" fmla="*/ 308610 w 828630"/>
                  <a:gd name="connsiteY440" fmla="*/ 492789 h 673970"/>
                  <a:gd name="connsiteX441" fmla="*/ 301498 w 828630"/>
                  <a:gd name="connsiteY441" fmla="*/ 494440 h 673970"/>
                  <a:gd name="connsiteX442" fmla="*/ 304673 w 828630"/>
                  <a:gd name="connsiteY442" fmla="*/ 488852 h 673970"/>
                  <a:gd name="connsiteX443" fmla="*/ 302260 w 828630"/>
                  <a:gd name="connsiteY443" fmla="*/ 484915 h 673970"/>
                  <a:gd name="connsiteX444" fmla="*/ 297053 w 828630"/>
                  <a:gd name="connsiteY444" fmla="*/ 481740 h 673970"/>
                  <a:gd name="connsiteX445" fmla="*/ 297561 w 828630"/>
                  <a:gd name="connsiteY445" fmla="*/ 476406 h 673970"/>
                  <a:gd name="connsiteX446" fmla="*/ 288036 w 828630"/>
                  <a:gd name="connsiteY446" fmla="*/ 471707 h 673970"/>
                  <a:gd name="connsiteX447" fmla="*/ 303657 w 828630"/>
                  <a:gd name="connsiteY447" fmla="*/ 466500 h 673970"/>
                  <a:gd name="connsiteX448" fmla="*/ 312547 w 828630"/>
                  <a:gd name="connsiteY448" fmla="*/ 469675 h 673970"/>
                  <a:gd name="connsiteX449" fmla="*/ 314960 w 828630"/>
                  <a:gd name="connsiteY449" fmla="*/ 476787 h 673970"/>
                  <a:gd name="connsiteX450" fmla="*/ 348996 w 828630"/>
                  <a:gd name="connsiteY450" fmla="*/ 463071 h 673970"/>
                  <a:gd name="connsiteX451" fmla="*/ 354584 w 828630"/>
                  <a:gd name="connsiteY451" fmla="*/ 465484 h 673970"/>
                  <a:gd name="connsiteX452" fmla="*/ 360553 w 828630"/>
                  <a:gd name="connsiteY452" fmla="*/ 471961 h 673970"/>
                  <a:gd name="connsiteX453" fmla="*/ 368935 w 828630"/>
                  <a:gd name="connsiteY453" fmla="*/ 461801 h 673970"/>
                  <a:gd name="connsiteX454" fmla="*/ 367665 w 828630"/>
                  <a:gd name="connsiteY454" fmla="*/ 420018 h 673970"/>
                  <a:gd name="connsiteX455" fmla="*/ 370840 w 828630"/>
                  <a:gd name="connsiteY455" fmla="*/ 412652 h 673970"/>
                  <a:gd name="connsiteX456" fmla="*/ 380492 w 828630"/>
                  <a:gd name="connsiteY456" fmla="*/ 409858 h 673970"/>
                  <a:gd name="connsiteX457" fmla="*/ 386207 w 828630"/>
                  <a:gd name="connsiteY457" fmla="*/ 414176 h 673970"/>
                  <a:gd name="connsiteX458" fmla="*/ 397891 w 828630"/>
                  <a:gd name="connsiteY458" fmla="*/ 451514 h 673970"/>
                  <a:gd name="connsiteX459" fmla="*/ 396621 w 828630"/>
                  <a:gd name="connsiteY459" fmla="*/ 460023 h 673970"/>
                  <a:gd name="connsiteX460" fmla="*/ 357759 w 828630"/>
                  <a:gd name="connsiteY460" fmla="*/ 482502 h 673970"/>
                  <a:gd name="connsiteX461" fmla="*/ 324485 w 828630"/>
                  <a:gd name="connsiteY461" fmla="*/ 499774 h 673970"/>
                  <a:gd name="connsiteX462" fmla="*/ 314960 w 828630"/>
                  <a:gd name="connsiteY462" fmla="*/ 495964 h 673970"/>
                  <a:gd name="connsiteX463" fmla="*/ 391795 w 828630"/>
                  <a:gd name="connsiteY463" fmla="*/ 626520 h 673970"/>
                  <a:gd name="connsiteX464" fmla="*/ 386207 w 828630"/>
                  <a:gd name="connsiteY464" fmla="*/ 627409 h 673970"/>
                  <a:gd name="connsiteX465" fmla="*/ 383286 w 828630"/>
                  <a:gd name="connsiteY465" fmla="*/ 622075 h 673970"/>
                  <a:gd name="connsiteX466" fmla="*/ 385572 w 828630"/>
                  <a:gd name="connsiteY466" fmla="*/ 618138 h 673970"/>
                  <a:gd name="connsiteX467" fmla="*/ 388874 w 828630"/>
                  <a:gd name="connsiteY467" fmla="*/ 618138 h 673970"/>
                  <a:gd name="connsiteX468" fmla="*/ 392049 w 828630"/>
                  <a:gd name="connsiteY468" fmla="*/ 621440 h 673970"/>
                  <a:gd name="connsiteX469" fmla="*/ 391795 w 828630"/>
                  <a:gd name="connsiteY469" fmla="*/ 626520 h 673970"/>
                  <a:gd name="connsiteX470" fmla="*/ 392176 w 828630"/>
                  <a:gd name="connsiteY470" fmla="*/ 604041 h 673970"/>
                  <a:gd name="connsiteX471" fmla="*/ 388874 w 828630"/>
                  <a:gd name="connsiteY471" fmla="*/ 606835 h 673970"/>
                  <a:gd name="connsiteX472" fmla="*/ 382905 w 828630"/>
                  <a:gd name="connsiteY472" fmla="*/ 606835 h 673970"/>
                  <a:gd name="connsiteX473" fmla="*/ 378206 w 828630"/>
                  <a:gd name="connsiteY473" fmla="*/ 604295 h 673970"/>
                  <a:gd name="connsiteX474" fmla="*/ 377063 w 828630"/>
                  <a:gd name="connsiteY474" fmla="*/ 598961 h 673970"/>
                  <a:gd name="connsiteX475" fmla="*/ 379984 w 828630"/>
                  <a:gd name="connsiteY475" fmla="*/ 595278 h 673970"/>
                  <a:gd name="connsiteX476" fmla="*/ 388112 w 828630"/>
                  <a:gd name="connsiteY476" fmla="*/ 595278 h 673970"/>
                  <a:gd name="connsiteX477" fmla="*/ 392049 w 828630"/>
                  <a:gd name="connsiteY477" fmla="*/ 598580 h 673970"/>
                  <a:gd name="connsiteX478" fmla="*/ 392176 w 828630"/>
                  <a:gd name="connsiteY478" fmla="*/ 604041 h 673970"/>
                  <a:gd name="connsiteX479" fmla="*/ 377444 w 828630"/>
                  <a:gd name="connsiteY479" fmla="*/ 580419 h 673970"/>
                  <a:gd name="connsiteX480" fmla="*/ 384683 w 828630"/>
                  <a:gd name="connsiteY480" fmla="*/ 575974 h 673970"/>
                  <a:gd name="connsiteX481" fmla="*/ 391922 w 828630"/>
                  <a:gd name="connsiteY481" fmla="*/ 580419 h 673970"/>
                  <a:gd name="connsiteX482" fmla="*/ 389509 w 828630"/>
                  <a:gd name="connsiteY482" fmla="*/ 583975 h 673970"/>
                  <a:gd name="connsiteX483" fmla="*/ 379857 w 828630"/>
                  <a:gd name="connsiteY483" fmla="*/ 583975 h 673970"/>
                  <a:gd name="connsiteX484" fmla="*/ 377444 w 828630"/>
                  <a:gd name="connsiteY484" fmla="*/ 580419 h 673970"/>
                  <a:gd name="connsiteX485" fmla="*/ 428117 w 828630"/>
                  <a:gd name="connsiteY485" fmla="*/ 515141 h 673970"/>
                  <a:gd name="connsiteX486" fmla="*/ 409702 w 828630"/>
                  <a:gd name="connsiteY486" fmla="*/ 526698 h 673970"/>
                  <a:gd name="connsiteX487" fmla="*/ 401320 w 828630"/>
                  <a:gd name="connsiteY487" fmla="*/ 538890 h 673970"/>
                  <a:gd name="connsiteX488" fmla="*/ 399288 w 828630"/>
                  <a:gd name="connsiteY488" fmla="*/ 533175 h 673970"/>
                  <a:gd name="connsiteX489" fmla="*/ 393319 w 828630"/>
                  <a:gd name="connsiteY489" fmla="*/ 536096 h 673970"/>
                  <a:gd name="connsiteX490" fmla="*/ 384810 w 828630"/>
                  <a:gd name="connsiteY490" fmla="*/ 538890 h 673970"/>
                  <a:gd name="connsiteX491" fmla="*/ 383921 w 828630"/>
                  <a:gd name="connsiteY491" fmla="*/ 532540 h 673970"/>
                  <a:gd name="connsiteX492" fmla="*/ 378206 w 828630"/>
                  <a:gd name="connsiteY492" fmla="*/ 535842 h 673970"/>
                  <a:gd name="connsiteX493" fmla="*/ 370459 w 828630"/>
                  <a:gd name="connsiteY493" fmla="*/ 536604 h 673970"/>
                  <a:gd name="connsiteX494" fmla="*/ 370332 w 828630"/>
                  <a:gd name="connsiteY494" fmla="*/ 529365 h 673970"/>
                  <a:gd name="connsiteX495" fmla="*/ 360680 w 828630"/>
                  <a:gd name="connsiteY495" fmla="*/ 534953 h 673970"/>
                  <a:gd name="connsiteX496" fmla="*/ 349504 w 828630"/>
                  <a:gd name="connsiteY496" fmla="*/ 532540 h 673970"/>
                  <a:gd name="connsiteX497" fmla="*/ 358648 w 828630"/>
                  <a:gd name="connsiteY497" fmla="*/ 522126 h 673970"/>
                  <a:gd name="connsiteX498" fmla="*/ 344043 w 828630"/>
                  <a:gd name="connsiteY498" fmla="*/ 524031 h 673970"/>
                  <a:gd name="connsiteX499" fmla="*/ 329946 w 828630"/>
                  <a:gd name="connsiteY499" fmla="*/ 524031 h 673970"/>
                  <a:gd name="connsiteX500" fmla="*/ 330073 w 828630"/>
                  <a:gd name="connsiteY500" fmla="*/ 515903 h 673970"/>
                  <a:gd name="connsiteX501" fmla="*/ 365887 w 828630"/>
                  <a:gd name="connsiteY501" fmla="*/ 497742 h 673970"/>
                  <a:gd name="connsiteX502" fmla="*/ 399542 w 828630"/>
                  <a:gd name="connsiteY502" fmla="*/ 478438 h 673970"/>
                  <a:gd name="connsiteX503" fmla="*/ 411734 w 828630"/>
                  <a:gd name="connsiteY503" fmla="*/ 476152 h 673970"/>
                  <a:gd name="connsiteX504" fmla="*/ 417703 w 828630"/>
                  <a:gd name="connsiteY504" fmla="*/ 499520 h 673970"/>
                  <a:gd name="connsiteX505" fmla="*/ 427863 w 828630"/>
                  <a:gd name="connsiteY505" fmla="*/ 509172 h 673970"/>
                  <a:gd name="connsiteX506" fmla="*/ 428117 w 828630"/>
                  <a:gd name="connsiteY506" fmla="*/ 515141 h 673970"/>
                  <a:gd name="connsiteX507" fmla="*/ 676910 w 828630"/>
                  <a:gd name="connsiteY507" fmla="*/ 533302 h 673970"/>
                  <a:gd name="connsiteX508" fmla="*/ 677672 w 828630"/>
                  <a:gd name="connsiteY508" fmla="*/ 536223 h 673970"/>
                  <a:gd name="connsiteX509" fmla="*/ 675259 w 828630"/>
                  <a:gd name="connsiteY509" fmla="*/ 539906 h 673970"/>
                  <a:gd name="connsiteX510" fmla="*/ 670433 w 828630"/>
                  <a:gd name="connsiteY510" fmla="*/ 540414 h 673970"/>
                  <a:gd name="connsiteX511" fmla="*/ 610489 w 828630"/>
                  <a:gd name="connsiteY511" fmla="*/ 509934 h 673970"/>
                  <a:gd name="connsiteX512" fmla="*/ 609346 w 828630"/>
                  <a:gd name="connsiteY512" fmla="*/ 502187 h 673970"/>
                  <a:gd name="connsiteX513" fmla="*/ 609346 w 828630"/>
                  <a:gd name="connsiteY513" fmla="*/ 502187 h 673970"/>
                  <a:gd name="connsiteX514" fmla="*/ 628523 w 828630"/>
                  <a:gd name="connsiteY514" fmla="*/ 486058 h 673970"/>
                  <a:gd name="connsiteX515" fmla="*/ 633857 w 828630"/>
                  <a:gd name="connsiteY515" fmla="*/ 486820 h 673970"/>
                  <a:gd name="connsiteX516" fmla="*/ 676910 w 828630"/>
                  <a:gd name="connsiteY516" fmla="*/ 533302 h 673970"/>
                  <a:gd name="connsiteX517" fmla="*/ 695579 w 828630"/>
                  <a:gd name="connsiteY517" fmla="*/ 353978 h 673970"/>
                  <a:gd name="connsiteX518" fmla="*/ 677037 w 828630"/>
                  <a:gd name="connsiteY518" fmla="*/ 387252 h 673970"/>
                  <a:gd name="connsiteX519" fmla="*/ 646938 w 828630"/>
                  <a:gd name="connsiteY519" fmla="*/ 436782 h 673970"/>
                  <a:gd name="connsiteX520" fmla="*/ 594995 w 828630"/>
                  <a:gd name="connsiteY520" fmla="*/ 467008 h 673970"/>
                  <a:gd name="connsiteX521" fmla="*/ 582422 w 828630"/>
                  <a:gd name="connsiteY521" fmla="*/ 480597 h 673970"/>
                  <a:gd name="connsiteX522" fmla="*/ 545719 w 828630"/>
                  <a:gd name="connsiteY522" fmla="*/ 510823 h 673970"/>
                  <a:gd name="connsiteX523" fmla="*/ 508381 w 828630"/>
                  <a:gd name="connsiteY523" fmla="*/ 516919 h 673970"/>
                  <a:gd name="connsiteX524" fmla="*/ 513080 w 828630"/>
                  <a:gd name="connsiteY524" fmla="*/ 505362 h 673970"/>
                  <a:gd name="connsiteX525" fmla="*/ 514604 w 828630"/>
                  <a:gd name="connsiteY525" fmla="*/ 501425 h 673970"/>
                  <a:gd name="connsiteX526" fmla="*/ 494411 w 828630"/>
                  <a:gd name="connsiteY526" fmla="*/ 504727 h 673970"/>
                  <a:gd name="connsiteX527" fmla="*/ 436880 w 828630"/>
                  <a:gd name="connsiteY527" fmla="*/ 488979 h 673970"/>
                  <a:gd name="connsiteX528" fmla="*/ 427101 w 828630"/>
                  <a:gd name="connsiteY528" fmla="*/ 462817 h 673970"/>
                  <a:gd name="connsiteX529" fmla="*/ 407797 w 828630"/>
                  <a:gd name="connsiteY529" fmla="*/ 419002 h 673970"/>
                  <a:gd name="connsiteX530" fmla="*/ 415163 w 828630"/>
                  <a:gd name="connsiteY530" fmla="*/ 407064 h 673970"/>
                  <a:gd name="connsiteX531" fmla="*/ 466217 w 828630"/>
                  <a:gd name="connsiteY531" fmla="*/ 406937 h 673970"/>
                  <a:gd name="connsiteX532" fmla="*/ 479044 w 828630"/>
                  <a:gd name="connsiteY532" fmla="*/ 411763 h 673970"/>
                  <a:gd name="connsiteX533" fmla="*/ 481584 w 828630"/>
                  <a:gd name="connsiteY533" fmla="*/ 428146 h 673970"/>
                  <a:gd name="connsiteX534" fmla="*/ 494157 w 828630"/>
                  <a:gd name="connsiteY534" fmla="*/ 418875 h 673970"/>
                  <a:gd name="connsiteX535" fmla="*/ 509905 w 828630"/>
                  <a:gd name="connsiteY535" fmla="*/ 398301 h 673970"/>
                  <a:gd name="connsiteX536" fmla="*/ 517144 w 828630"/>
                  <a:gd name="connsiteY536" fmla="*/ 399952 h 673970"/>
                  <a:gd name="connsiteX537" fmla="*/ 525272 w 828630"/>
                  <a:gd name="connsiteY537" fmla="*/ 395888 h 673970"/>
                  <a:gd name="connsiteX538" fmla="*/ 526542 w 828630"/>
                  <a:gd name="connsiteY538" fmla="*/ 383950 h 673970"/>
                  <a:gd name="connsiteX539" fmla="*/ 531495 w 828630"/>
                  <a:gd name="connsiteY539" fmla="*/ 376203 h 673970"/>
                  <a:gd name="connsiteX540" fmla="*/ 537972 w 828630"/>
                  <a:gd name="connsiteY540" fmla="*/ 368837 h 673970"/>
                  <a:gd name="connsiteX541" fmla="*/ 547243 w 828630"/>
                  <a:gd name="connsiteY541" fmla="*/ 365535 h 673970"/>
                  <a:gd name="connsiteX542" fmla="*/ 558927 w 828630"/>
                  <a:gd name="connsiteY542" fmla="*/ 365662 h 673970"/>
                  <a:gd name="connsiteX543" fmla="*/ 554482 w 828630"/>
                  <a:gd name="connsiteY543" fmla="*/ 351565 h 673970"/>
                  <a:gd name="connsiteX544" fmla="*/ 548005 w 828630"/>
                  <a:gd name="connsiteY544" fmla="*/ 339373 h 673970"/>
                  <a:gd name="connsiteX545" fmla="*/ 541909 w 828630"/>
                  <a:gd name="connsiteY545" fmla="*/ 334547 h 673970"/>
                  <a:gd name="connsiteX546" fmla="*/ 528955 w 828630"/>
                  <a:gd name="connsiteY546" fmla="*/ 338103 h 673970"/>
                  <a:gd name="connsiteX547" fmla="*/ 526034 w 828630"/>
                  <a:gd name="connsiteY547" fmla="*/ 350549 h 673970"/>
                  <a:gd name="connsiteX548" fmla="*/ 494411 w 828630"/>
                  <a:gd name="connsiteY548" fmla="*/ 376203 h 673970"/>
                  <a:gd name="connsiteX549" fmla="*/ 482473 w 828630"/>
                  <a:gd name="connsiteY549" fmla="*/ 382934 h 673970"/>
                  <a:gd name="connsiteX550" fmla="*/ 476504 w 828630"/>
                  <a:gd name="connsiteY550" fmla="*/ 381283 h 673970"/>
                  <a:gd name="connsiteX551" fmla="*/ 462788 w 828630"/>
                  <a:gd name="connsiteY551" fmla="*/ 385728 h 673970"/>
                  <a:gd name="connsiteX552" fmla="*/ 452755 w 828630"/>
                  <a:gd name="connsiteY552" fmla="*/ 392967 h 673970"/>
                  <a:gd name="connsiteX553" fmla="*/ 397764 w 828630"/>
                  <a:gd name="connsiteY553" fmla="*/ 382172 h 673970"/>
                  <a:gd name="connsiteX554" fmla="*/ 384556 w 828630"/>
                  <a:gd name="connsiteY554" fmla="*/ 375314 h 673970"/>
                  <a:gd name="connsiteX555" fmla="*/ 380873 w 828630"/>
                  <a:gd name="connsiteY555" fmla="*/ 386236 h 673970"/>
                  <a:gd name="connsiteX556" fmla="*/ 375158 w 828630"/>
                  <a:gd name="connsiteY556" fmla="*/ 392586 h 673970"/>
                  <a:gd name="connsiteX557" fmla="*/ 352552 w 828630"/>
                  <a:gd name="connsiteY557" fmla="*/ 392586 h 673970"/>
                  <a:gd name="connsiteX558" fmla="*/ 343408 w 828630"/>
                  <a:gd name="connsiteY558" fmla="*/ 403508 h 673970"/>
                  <a:gd name="connsiteX559" fmla="*/ 338201 w 828630"/>
                  <a:gd name="connsiteY559" fmla="*/ 407064 h 673970"/>
                  <a:gd name="connsiteX560" fmla="*/ 338074 w 828630"/>
                  <a:gd name="connsiteY560" fmla="*/ 394872 h 673970"/>
                  <a:gd name="connsiteX561" fmla="*/ 336169 w 828630"/>
                  <a:gd name="connsiteY561" fmla="*/ 388395 h 673970"/>
                  <a:gd name="connsiteX562" fmla="*/ 327406 w 828630"/>
                  <a:gd name="connsiteY562" fmla="*/ 395634 h 673970"/>
                  <a:gd name="connsiteX563" fmla="*/ 320675 w 828630"/>
                  <a:gd name="connsiteY563" fmla="*/ 392713 h 673970"/>
                  <a:gd name="connsiteX564" fmla="*/ 330454 w 828630"/>
                  <a:gd name="connsiteY564" fmla="*/ 378743 h 673970"/>
                  <a:gd name="connsiteX565" fmla="*/ 339344 w 828630"/>
                  <a:gd name="connsiteY565" fmla="*/ 373917 h 673970"/>
                  <a:gd name="connsiteX566" fmla="*/ 324485 w 828630"/>
                  <a:gd name="connsiteY566" fmla="*/ 373028 h 673970"/>
                  <a:gd name="connsiteX567" fmla="*/ 307721 w 828630"/>
                  <a:gd name="connsiteY567" fmla="*/ 382172 h 673970"/>
                  <a:gd name="connsiteX568" fmla="*/ 313055 w 828630"/>
                  <a:gd name="connsiteY568" fmla="*/ 372520 h 673970"/>
                  <a:gd name="connsiteX569" fmla="*/ 326390 w 828630"/>
                  <a:gd name="connsiteY569" fmla="*/ 360455 h 673970"/>
                  <a:gd name="connsiteX570" fmla="*/ 331724 w 828630"/>
                  <a:gd name="connsiteY570" fmla="*/ 351565 h 673970"/>
                  <a:gd name="connsiteX571" fmla="*/ 315595 w 828630"/>
                  <a:gd name="connsiteY571" fmla="*/ 338230 h 673970"/>
                  <a:gd name="connsiteX572" fmla="*/ 338963 w 828630"/>
                  <a:gd name="connsiteY572" fmla="*/ 345469 h 673970"/>
                  <a:gd name="connsiteX573" fmla="*/ 357886 w 828630"/>
                  <a:gd name="connsiteY573" fmla="*/ 356391 h 673970"/>
                  <a:gd name="connsiteX574" fmla="*/ 377063 w 828630"/>
                  <a:gd name="connsiteY574" fmla="*/ 350422 h 673970"/>
                  <a:gd name="connsiteX575" fmla="*/ 424815 w 828630"/>
                  <a:gd name="connsiteY575" fmla="*/ 344072 h 673970"/>
                  <a:gd name="connsiteX576" fmla="*/ 453263 w 828630"/>
                  <a:gd name="connsiteY576" fmla="*/ 343691 h 673970"/>
                  <a:gd name="connsiteX577" fmla="*/ 475869 w 828630"/>
                  <a:gd name="connsiteY577" fmla="*/ 333150 h 673970"/>
                  <a:gd name="connsiteX578" fmla="*/ 494411 w 828630"/>
                  <a:gd name="connsiteY578" fmla="*/ 314735 h 673970"/>
                  <a:gd name="connsiteX579" fmla="*/ 505714 w 828630"/>
                  <a:gd name="connsiteY579" fmla="*/ 295558 h 673970"/>
                  <a:gd name="connsiteX580" fmla="*/ 556895 w 828630"/>
                  <a:gd name="connsiteY580" fmla="*/ 265078 h 673970"/>
                  <a:gd name="connsiteX581" fmla="*/ 584200 w 828630"/>
                  <a:gd name="connsiteY581" fmla="*/ 247298 h 673970"/>
                  <a:gd name="connsiteX582" fmla="*/ 595757 w 828630"/>
                  <a:gd name="connsiteY582" fmla="*/ 240948 h 673970"/>
                  <a:gd name="connsiteX583" fmla="*/ 609854 w 828630"/>
                  <a:gd name="connsiteY583" fmla="*/ 212119 h 673970"/>
                  <a:gd name="connsiteX584" fmla="*/ 593344 w 828630"/>
                  <a:gd name="connsiteY584" fmla="*/ 190783 h 673970"/>
                  <a:gd name="connsiteX585" fmla="*/ 595757 w 828630"/>
                  <a:gd name="connsiteY585" fmla="*/ 205388 h 673970"/>
                  <a:gd name="connsiteX586" fmla="*/ 584962 w 828630"/>
                  <a:gd name="connsiteY586" fmla="*/ 219485 h 673970"/>
                  <a:gd name="connsiteX587" fmla="*/ 587502 w 828630"/>
                  <a:gd name="connsiteY587" fmla="*/ 209960 h 673970"/>
                  <a:gd name="connsiteX588" fmla="*/ 586740 w 828630"/>
                  <a:gd name="connsiteY588" fmla="*/ 198022 h 673970"/>
                  <a:gd name="connsiteX589" fmla="*/ 579882 w 828630"/>
                  <a:gd name="connsiteY589" fmla="*/ 208817 h 673970"/>
                  <a:gd name="connsiteX590" fmla="*/ 581152 w 828630"/>
                  <a:gd name="connsiteY590" fmla="*/ 189132 h 673970"/>
                  <a:gd name="connsiteX591" fmla="*/ 567182 w 828630"/>
                  <a:gd name="connsiteY591" fmla="*/ 202086 h 673970"/>
                  <a:gd name="connsiteX592" fmla="*/ 574548 w 828630"/>
                  <a:gd name="connsiteY592" fmla="*/ 191545 h 673970"/>
                  <a:gd name="connsiteX593" fmla="*/ 576199 w 828630"/>
                  <a:gd name="connsiteY593" fmla="*/ 161700 h 673970"/>
                  <a:gd name="connsiteX594" fmla="*/ 548894 w 828630"/>
                  <a:gd name="connsiteY594" fmla="*/ 144428 h 673970"/>
                  <a:gd name="connsiteX595" fmla="*/ 543941 w 828630"/>
                  <a:gd name="connsiteY595" fmla="*/ 148111 h 673970"/>
                  <a:gd name="connsiteX596" fmla="*/ 563499 w 828630"/>
                  <a:gd name="connsiteY596" fmla="*/ 167288 h 673970"/>
                  <a:gd name="connsiteX597" fmla="*/ 557784 w 828630"/>
                  <a:gd name="connsiteY597" fmla="*/ 184179 h 673970"/>
                  <a:gd name="connsiteX598" fmla="*/ 549656 w 828630"/>
                  <a:gd name="connsiteY598" fmla="*/ 170209 h 673970"/>
                  <a:gd name="connsiteX599" fmla="*/ 542544 w 828630"/>
                  <a:gd name="connsiteY599" fmla="*/ 157636 h 673970"/>
                  <a:gd name="connsiteX600" fmla="*/ 534035 w 828630"/>
                  <a:gd name="connsiteY600" fmla="*/ 148492 h 673970"/>
                  <a:gd name="connsiteX601" fmla="*/ 511937 w 828630"/>
                  <a:gd name="connsiteY601" fmla="*/ 137951 h 673970"/>
                  <a:gd name="connsiteX602" fmla="*/ 512318 w 828630"/>
                  <a:gd name="connsiteY602" fmla="*/ 112932 h 673970"/>
                  <a:gd name="connsiteX603" fmla="*/ 514604 w 828630"/>
                  <a:gd name="connsiteY603" fmla="*/ 99978 h 673970"/>
                  <a:gd name="connsiteX604" fmla="*/ 492379 w 828630"/>
                  <a:gd name="connsiteY604" fmla="*/ 121568 h 673970"/>
                  <a:gd name="connsiteX605" fmla="*/ 488696 w 828630"/>
                  <a:gd name="connsiteY605" fmla="*/ 119282 h 673970"/>
                  <a:gd name="connsiteX606" fmla="*/ 523748 w 828630"/>
                  <a:gd name="connsiteY606" fmla="*/ 79404 h 673970"/>
                  <a:gd name="connsiteX607" fmla="*/ 602869 w 828630"/>
                  <a:gd name="connsiteY607" fmla="*/ 55655 h 673970"/>
                  <a:gd name="connsiteX608" fmla="*/ 623062 w 828630"/>
                  <a:gd name="connsiteY608" fmla="*/ 79658 h 673970"/>
                  <a:gd name="connsiteX609" fmla="*/ 631190 w 828630"/>
                  <a:gd name="connsiteY609" fmla="*/ 84103 h 673970"/>
                  <a:gd name="connsiteX610" fmla="*/ 633984 w 828630"/>
                  <a:gd name="connsiteY610" fmla="*/ 70514 h 673970"/>
                  <a:gd name="connsiteX611" fmla="*/ 638937 w 828630"/>
                  <a:gd name="connsiteY611" fmla="*/ 70514 h 673970"/>
                  <a:gd name="connsiteX612" fmla="*/ 639445 w 828630"/>
                  <a:gd name="connsiteY612" fmla="*/ 90199 h 673970"/>
                  <a:gd name="connsiteX613" fmla="*/ 641858 w 828630"/>
                  <a:gd name="connsiteY613" fmla="*/ 103915 h 673970"/>
                  <a:gd name="connsiteX614" fmla="*/ 648589 w 828630"/>
                  <a:gd name="connsiteY614" fmla="*/ 112043 h 673970"/>
                  <a:gd name="connsiteX615" fmla="*/ 647700 w 828630"/>
                  <a:gd name="connsiteY615" fmla="*/ 124616 h 673970"/>
                  <a:gd name="connsiteX616" fmla="*/ 652399 w 828630"/>
                  <a:gd name="connsiteY616" fmla="*/ 137824 h 673970"/>
                  <a:gd name="connsiteX617" fmla="*/ 647065 w 828630"/>
                  <a:gd name="connsiteY617" fmla="*/ 140745 h 673970"/>
                  <a:gd name="connsiteX618" fmla="*/ 640207 w 828630"/>
                  <a:gd name="connsiteY618" fmla="*/ 128807 h 673970"/>
                  <a:gd name="connsiteX619" fmla="*/ 638937 w 828630"/>
                  <a:gd name="connsiteY619" fmla="*/ 113567 h 673970"/>
                  <a:gd name="connsiteX620" fmla="*/ 630174 w 828630"/>
                  <a:gd name="connsiteY620" fmla="*/ 100232 h 673970"/>
                  <a:gd name="connsiteX621" fmla="*/ 623316 w 828630"/>
                  <a:gd name="connsiteY621" fmla="*/ 120425 h 673970"/>
                  <a:gd name="connsiteX622" fmla="*/ 641477 w 828630"/>
                  <a:gd name="connsiteY622" fmla="*/ 154207 h 673970"/>
                  <a:gd name="connsiteX623" fmla="*/ 627761 w 828630"/>
                  <a:gd name="connsiteY623" fmla="*/ 163732 h 673970"/>
                  <a:gd name="connsiteX624" fmla="*/ 622427 w 828630"/>
                  <a:gd name="connsiteY624" fmla="*/ 169320 h 673970"/>
                  <a:gd name="connsiteX625" fmla="*/ 630936 w 828630"/>
                  <a:gd name="connsiteY625" fmla="*/ 169193 h 673970"/>
                  <a:gd name="connsiteX626" fmla="*/ 634873 w 828630"/>
                  <a:gd name="connsiteY626" fmla="*/ 167161 h 673970"/>
                  <a:gd name="connsiteX627" fmla="*/ 652653 w 828630"/>
                  <a:gd name="connsiteY627" fmla="*/ 168304 h 673970"/>
                  <a:gd name="connsiteX628" fmla="*/ 646176 w 828630"/>
                  <a:gd name="connsiteY628" fmla="*/ 177194 h 673970"/>
                  <a:gd name="connsiteX629" fmla="*/ 630809 w 828630"/>
                  <a:gd name="connsiteY629" fmla="*/ 197641 h 673970"/>
                  <a:gd name="connsiteX630" fmla="*/ 633603 w 828630"/>
                  <a:gd name="connsiteY630" fmla="*/ 212246 h 673970"/>
                  <a:gd name="connsiteX631" fmla="*/ 625856 w 828630"/>
                  <a:gd name="connsiteY631" fmla="*/ 215929 h 673970"/>
                  <a:gd name="connsiteX632" fmla="*/ 623062 w 828630"/>
                  <a:gd name="connsiteY632" fmla="*/ 199546 h 673970"/>
                  <a:gd name="connsiteX633" fmla="*/ 616204 w 828630"/>
                  <a:gd name="connsiteY633" fmla="*/ 208055 h 673970"/>
                  <a:gd name="connsiteX634" fmla="*/ 629158 w 828630"/>
                  <a:gd name="connsiteY634" fmla="*/ 241837 h 673970"/>
                  <a:gd name="connsiteX635" fmla="*/ 651637 w 828630"/>
                  <a:gd name="connsiteY635" fmla="*/ 244631 h 673970"/>
                  <a:gd name="connsiteX636" fmla="*/ 678561 w 828630"/>
                  <a:gd name="connsiteY636" fmla="*/ 271047 h 673970"/>
                  <a:gd name="connsiteX637" fmla="*/ 678434 w 828630"/>
                  <a:gd name="connsiteY637" fmla="*/ 309909 h 673970"/>
                  <a:gd name="connsiteX638" fmla="*/ 673227 w 828630"/>
                  <a:gd name="connsiteY638" fmla="*/ 323117 h 673970"/>
                  <a:gd name="connsiteX639" fmla="*/ 682879 w 828630"/>
                  <a:gd name="connsiteY639" fmla="*/ 320831 h 673970"/>
                  <a:gd name="connsiteX640" fmla="*/ 691642 w 828630"/>
                  <a:gd name="connsiteY640" fmla="*/ 320831 h 673970"/>
                  <a:gd name="connsiteX641" fmla="*/ 695579 w 828630"/>
                  <a:gd name="connsiteY641" fmla="*/ 353978 h 673970"/>
                  <a:gd name="connsiteX642" fmla="*/ 782955 w 828630"/>
                  <a:gd name="connsiteY642" fmla="*/ 374171 h 673970"/>
                  <a:gd name="connsiteX643" fmla="*/ 786511 w 828630"/>
                  <a:gd name="connsiteY643" fmla="*/ 378489 h 673970"/>
                  <a:gd name="connsiteX644" fmla="*/ 785241 w 828630"/>
                  <a:gd name="connsiteY644" fmla="*/ 383442 h 673970"/>
                  <a:gd name="connsiteX645" fmla="*/ 779653 w 828630"/>
                  <a:gd name="connsiteY645" fmla="*/ 384966 h 673970"/>
                  <a:gd name="connsiteX646" fmla="*/ 716534 w 828630"/>
                  <a:gd name="connsiteY646" fmla="*/ 379632 h 673970"/>
                  <a:gd name="connsiteX647" fmla="*/ 708533 w 828630"/>
                  <a:gd name="connsiteY647" fmla="*/ 377727 h 673970"/>
                  <a:gd name="connsiteX648" fmla="*/ 708152 w 828630"/>
                  <a:gd name="connsiteY648" fmla="*/ 375314 h 673970"/>
                  <a:gd name="connsiteX649" fmla="*/ 716153 w 828630"/>
                  <a:gd name="connsiteY649" fmla="*/ 354740 h 673970"/>
                  <a:gd name="connsiteX650" fmla="*/ 718693 w 828630"/>
                  <a:gd name="connsiteY650" fmla="*/ 353216 h 673970"/>
                  <a:gd name="connsiteX651" fmla="*/ 782955 w 828630"/>
                  <a:gd name="connsiteY651" fmla="*/ 374171 h 67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</a:cxnLst>
                <a:rect l="l" t="t" r="r" b="b"/>
                <a:pathLst>
                  <a:path w="828630" h="673970">
                    <a:moveTo>
                      <a:pt x="809752" y="266348"/>
                    </a:moveTo>
                    <a:cubicBezTo>
                      <a:pt x="796925" y="265205"/>
                      <a:pt x="738505" y="258982"/>
                      <a:pt x="728853" y="257204"/>
                    </a:cubicBezTo>
                    <a:cubicBezTo>
                      <a:pt x="725678" y="256696"/>
                      <a:pt x="722757" y="258347"/>
                      <a:pt x="722884" y="261522"/>
                    </a:cubicBezTo>
                    <a:cubicBezTo>
                      <a:pt x="722884" y="278413"/>
                      <a:pt x="718185" y="303432"/>
                      <a:pt x="714121" y="321339"/>
                    </a:cubicBezTo>
                    <a:cubicBezTo>
                      <a:pt x="710819" y="298098"/>
                      <a:pt x="702945" y="265332"/>
                      <a:pt x="687578" y="249838"/>
                    </a:cubicBezTo>
                    <a:cubicBezTo>
                      <a:pt x="668020" y="230026"/>
                      <a:pt x="669036" y="236503"/>
                      <a:pt x="677037" y="231804"/>
                    </a:cubicBezTo>
                    <a:cubicBezTo>
                      <a:pt x="681736" y="229264"/>
                      <a:pt x="684149" y="225327"/>
                      <a:pt x="684149" y="220247"/>
                    </a:cubicBezTo>
                    <a:cubicBezTo>
                      <a:pt x="684149" y="218342"/>
                      <a:pt x="682625" y="215294"/>
                      <a:pt x="680466" y="218342"/>
                    </a:cubicBezTo>
                    <a:cubicBezTo>
                      <a:pt x="678180" y="221263"/>
                      <a:pt x="673354" y="219866"/>
                      <a:pt x="678561" y="214278"/>
                    </a:cubicBezTo>
                    <a:cubicBezTo>
                      <a:pt x="683768" y="208690"/>
                      <a:pt x="683387" y="203483"/>
                      <a:pt x="681482" y="204245"/>
                    </a:cubicBezTo>
                    <a:cubicBezTo>
                      <a:pt x="679577" y="205007"/>
                      <a:pt x="664464" y="214405"/>
                      <a:pt x="660527" y="206531"/>
                    </a:cubicBezTo>
                    <a:cubicBezTo>
                      <a:pt x="656844" y="198784"/>
                      <a:pt x="666623" y="192053"/>
                      <a:pt x="671068" y="188751"/>
                    </a:cubicBezTo>
                    <a:cubicBezTo>
                      <a:pt x="680720" y="181512"/>
                      <a:pt x="695198" y="160303"/>
                      <a:pt x="689864" y="133633"/>
                    </a:cubicBezTo>
                    <a:cubicBezTo>
                      <a:pt x="684657" y="107852"/>
                      <a:pt x="678307" y="103407"/>
                      <a:pt x="670052" y="90707"/>
                    </a:cubicBezTo>
                    <a:cubicBezTo>
                      <a:pt x="666369" y="85119"/>
                      <a:pt x="664845" y="79531"/>
                      <a:pt x="664845" y="79531"/>
                    </a:cubicBezTo>
                    <a:cubicBezTo>
                      <a:pt x="664845" y="79531"/>
                      <a:pt x="663321" y="73943"/>
                      <a:pt x="658114" y="78007"/>
                    </a:cubicBezTo>
                    <a:cubicBezTo>
                      <a:pt x="658114" y="78007"/>
                      <a:pt x="655193" y="76864"/>
                      <a:pt x="655574" y="72800"/>
                    </a:cubicBezTo>
                    <a:cubicBezTo>
                      <a:pt x="655955" y="68736"/>
                      <a:pt x="642366" y="47146"/>
                      <a:pt x="630555" y="46765"/>
                    </a:cubicBezTo>
                    <a:cubicBezTo>
                      <a:pt x="618617" y="46384"/>
                      <a:pt x="617982" y="46765"/>
                      <a:pt x="612902" y="43463"/>
                    </a:cubicBezTo>
                    <a:cubicBezTo>
                      <a:pt x="608076" y="40161"/>
                      <a:pt x="602107" y="35716"/>
                      <a:pt x="583438" y="38256"/>
                    </a:cubicBezTo>
                    <a:cubicBezTo>
                      <a:pt x="564896" y="40796"/>
                      <a:pt x="561340" y="44225"/>
                      <a:pt x="556895" y="34573"/>
                    </a:cubicBezTo>
                    <a:cubicBezTo>
                      <a:pt x="552450" y="24921"/>
                      <a:pt x="542544" y="4347"/>
                      <a:pt x="542544" y="4347"/>
                    </a:cubicBezTo>
                    <a:cubicBezTo>
                      <a:pt x="542544" y="4347"/>
                      <a:pt x="538861" y="-3019"/>
                      <a:pt x="530606" y="1426"/>
                    </a:cubicBezTo>
                    <a:cubicBezTo>
                      <a:pt x="522478" y="5871"/>
                      <a:pt x="506476" y="22762"/>
                      <a:pt x="483108" y="29620"/>
                    </a:cubicBezTo>
                    <a:cubicBezTo>
                      <a:pt x="459740" y="36732"/>
                      <a:pt x="394716" y="60227"/>
                      <a:pt x="374269" y="112043"/>
                    </a:cubicBezTo>
                    <a:cubicBezTo>
                      <a:pt x="368300" y="127410"/>
                      <a:pt x="368173" y="126902"/>
                      <a:pt x="361442" y="122457"/>
                    </a:cubicBezTo>
                    <a:cubicBezTo>
                      <a:pt x="350647" y="115345"/>
                      <a:pt x="301625" y="86008"/>
                      <a:pt x="233680" y="113186"/>
                    </a:cubicBezTo>
                    <a:cubicBezTo>
                      <a:pt x="189357" y="130839"/>
                      <a:pt x="169037" y="138586"/>
                      <a:pt x="164211" y="140872"/>
                    </a:cubicBezTo>
                    <a:cubicBezTo>
                      <a:pt x="157734" y="143793"/>
                      <a:pt x="156845" y="146841"/>
                      <a:pt x="161798" y="155731"/>
                    </a:cubicBezTo>
                    <a:cubicBezTo>
                      <a:pt x="166751" y="164621"/>
                      <a:pt x="169926" y="170336"/>
                      <a:pt x="169926" y="170336"/>
                    </a:cubicBezTo>
                    <a:cubicBezTo>
                      <a:pt x="169926" y="170336"/>
                      <a:pt x="176403" y="179226"/>
                      <a:pt x="165608" y="179607"/>
                    </a:cubicBezTo>
                    <a:cubicBezTo>
                      <a:pt x="151130" y="179988"/>
                      <a:pt x="140208" y="181131"/>
                      <a:pt x="140208" y="181131"/>
                    </a:cubicBezTo>
                    <a:cubicBezTo>
                      <a:pt x="140208" y="181131"/>
                      <a:pt x="126238" y="179099"/>
                      <a:pt x="131826" y="191545"/>
                    </a:cubicBezTo>
                    <a:cubicBezTo>
                      <a:pt x="135890" y="200689"/>
                      <a:pt x="135763" y="200435"/>
                      <a:pt x="139192" y="208436"/>
                    </a:cubicBezTo>
                    <a:cubicBezTo>
                      <a:pt x="139192" y="208436"/>
                      <a:pt x="144145" y="214913"/>
                      <a:pt x="135255" y="219993"/>
                    </a:cubicBezTo>
                    <a:cubicBezTo>
                      <a:pt x="126365" y="225073"/>
                      <a:pt x="101473" y="241583"/>
                      <a:pt x="101473" y="241583"/>
                    </a:cubicBezTo>
                    <a:cubicBezTo>
                      <a:pt x="101473" y="241583"/>
                      <a:pt x="93472" y="244885"/>
                      <a:pt x="97917" y="252505"/>
                    </a:cubicBezTo>
                    <a:cubicBezTo>
                      <a:pt x="99187" y="254537"/>
                      <a:pt x="101092" y="257839"/>
                      <a:pt x="103505" y="262030"/>
                    </a:cubicBezTo>
                    <a:cubicBezTo>
                      <a:pt x="103124" y="262030"/>
                      <a:pt x="102997" y="262157"/>
                      <a:pt x="102616" y="262030"/>
                    </a:cubicBezTo>
                    <a:cubicBezTo>
                      <a:pt x="101092" y="261903"/>
                      <a:pt x="83058" y="258728"/>
                      <a:pt x="80391" y="258093"/>
                    </a:cubicBezTo>
                    <a:cubicBezTo>
                      <a:pt x="77978" y="257712"/>
                      <a:pt x="73914" y="256950"/>
                      <a:pt x="73914" y="252124"/>
                    </a:cubicBezTo>
                    <a:cubicBezTo>
                      <a:pt x="73914" y="246536"/>
                      <a:pt x="75057" y="227994"/>
                      <a:pt x="75565" y="222660"/>
                    </a:cubicBezTo>
                    <a:cubicBezTo>
                      <a:pt x="75946" y="218596"/>
                      <a:pt x="77597" y="218977"/>
                      <a:pt x="80391" y="218723"/>
                    </a:cubicBezTo>
                    <a:cubicBezTo>
                      <a:pt x="84455" y="218596"/>
                      <a:pt x="94361" y="219866"/>
                      <a:pt x="96393" y="220247"/>
                    </a:cubicBezTo>
                    <a:cubicBezTo>
                      <a:pt x="102870" y="221771"/>
                      <a:pt x="109220" y="222787"/>
                      <a:pt x="109982" y="216945"/>
                    </a:cubicBezTo>
                    <a:cubicBezTo>
                      <a:pt x="110109" y="215421"/>
                      <a:pt x="110871" y="209706"/>
                      <a:pt x="111506" y="204880"/>
                    </a:cubicBezTo>
                    <a:cubicBezTo>
                      <a:pt x="112395" y="197768"/>
                      <a:pt x="104775" y="198911"/>
                      <a:pt x="99822" y="198530"/>
                    </a:cubicBezTo>
                    <a:cubicBezTo>
                      <a:pt x="93345" y="198149"/>
                      <a:pt x="83693" y="197260"/>
                      <a:pt x="81661" y="196879"/>
                    </a:cubicBezTo>
                    <a:cubicBezTo>
                      <a:pt x="79121" y="196371"/>
                      <a:pt x="77343" y="195355"/>
                      <a:pt x="77978" y="192561"/>
                    </a:cubicBezTo>
                    <a:cubicBezTo>
                      <a:pt x="78740" y="187735"/>
                      <a:pt x="80010" y="178083"/>
                      <a:pt x="80391" y="174527"/>
                    </a:cubicBezTo>
                    <a:cubicBezTo>
                      <a:pt x="80772" y="171733"/>
                      <a:pt x="80010" y="168558"/>
                      <a:pt x="85217" y="167288"/>
                    </a:cubicBezTo>
                    <a:lnTo>
                      <a:pt x="114173" y="158906"/>
                    </a:lnTo>
                    <a:cubicBezTo>
                      <a:pt x="116713" y="158398"/>
                      <a:pt x="118872" y="157636"/>
                      <a:pt x="119888" y="153953"/>
                    </a:cubicBezTo>
                    <a:cubicBezTo>
                      <a:pt x="119888" y="153953"/>
                      <a:pt x="122682" y="143412"/>
                      <a:pt x="123063" y="140999"/>
                    </a:cubicBezTo>
                    <a:cubicBezTo>
                      <a:pt x="123571" y="138586"/>
                      <a:pt x="122682" y="136173"/>
                      <a:pt x="119761" y="135411"/>
                    </a:cubicBezTo>
                    <a:cubicBezTo>
                      <a:pt x="116840" y="134522"/>
                      <a:pt x="114554" y="133506"/>
                      <a:pt x="111760" y="132871"/>
                    </a:cubicBezTo>
                    <a:cubicBezTo>
                      <a:pt x="107696" y="131982"/>
                      <a:pt x="105410" y="131982"/>
                      <a:pt x="102235" y="133379"/>
                    </a:cubicBezTo>
                    <a:cubicBezTo>
                      <a:pt x="98933" y="134903"/>
                      <a:pt x="79375" y="144682"/>
                      <a:pt x="77597" y="145825"/>
                    </a:cubicBezTo>
                    <a:cubicBezTo>
                      <a:pt x="76454" y="146333"/>
                      <a:pt x="75057" y="146333"/>
                      <a:pt x="74422" y="145444"/>
                    </a:cubicBezTo>
                    <a:cubicBezTo>
                      <a:pt x="68707" y="135919"/>
                      <a:pt x="56261" y="126648"/>
                      <a:pt x="43942" y="125759"/>
                    </a:cubicBezTo>
                    <a:cubicBezTo>
                      <a:pt x="23876" y="124235"/>
                      <a:pt x="12065" y="141888"/>
                      <a:pt x="8890" y="158017"/>
                    </a:cubicBezTo>
                    <a:cubicBezTo>
                      <a:pt x="2794" y="190148"/>
                      <a:pt x="0" y="215802"/>
                      <a:pt x="0" y="253648"/>
                    </a:cubicBezTo>
                    <a:cubicBezTo>
                      <a:pt x="0" y="260379"/>
                      <a:pt x="8890" y="260379"/>
                      <a:pt x="22860" y="263808"/>
                    </a:cubicBezTo>
                    <a:cubicBezTo>
                      <a:pt x="46482" y="270158"/>
                      <a:pt x="89281" y="282223"/>
                      <a:pt x="90678" y="282604"/>
                    </a:cubicBezTo>
                    <a:cubicBezTo>
                      <a:pt x="93599" y="283366"/>
                      <a:pt x="97790" y="284255"/>
                      <a:pt x="102616" y="285779"/>
                    </a:cubicBezTo>
                    <a:cubicBezTo>
                      <a:pt x="109474" y="288065"/>
                      <a:pt x="110617" y="286922"/>
                      <a:pt x="111760" y="282477"/>
                    </a:cubicBezTo>
                    <a:cubicBezTo>
                      <a:pt x="112141" y="281207"/>
                      <a:pt x="112522" y="279302"/>
                      <a:pt x="112903" y="277270"/>
                    </a:cubicBezTo>
                    <a:cubicBezTo>
                      <a:pt x="118110" y="286414"/>
                      <a:pt x="122555" y="294161"/>
                      <a:pt x="122555" y="294161"/>
                    </a:cubicBezTo>
                    <a:cubicBezTo>
                      <a:pt x="122555" y="294161"/>
                      <a:pt x="126238" y="299368"/>
                      <a:pt x="120269" y="303813"/>
                    </a:cubicBezTo>
                    <a:cubicBezTo>
                      <a:pt x="114300" y="308258"/>
                      <a:pt x="113411" y="313338"/>
                      <a:pt x="114935" y="317148"/>
                    </a:cubicBezTo>
                    <a:cubicBezTo>
                      <a:pt x="116459" y="321085"/>
                      <a:pt x="122174" y="323879"/>
                      <a:pt x="127508" y="321466"/>
                    </a:cubicBezTo>
                    <a:cubicBezTo>
                      <a:pt x="132842" y="319053"/>
                      <a:pt x="134239" y="317021"/>
                      <a:pt x="138684" y="323498"/>
                    </a:cubicBezTo>
                    <a:cubicBezTo>
                      <a:pt x="143129" y="329975"/>
                      <a:pt x="190119" y="409223"/>
                      <a:pt x="190119" y="409223"/>
                    </a:cubicBezTo>
                    <a:cubicBezTo>
                      <a:pt x="190119" y="409223"/>
                      <a:pt x="196088" y="417224"/>
                      <a:pt x="190119" y="419383"/>
                    </a:cubicBezTo>
                    <a:cubicBezTo>
                      <a:pt x="182499" y="422304"/>
                      <a:pt x="178562" y="431067"/>
                      <a:pt x="182118" y="437036"/>
                    </a:cubicBezTo>
                    <a:cubicBezTo>
                      <a:pt x="185674" y="443005"/>
                      <a:pt x="194056" y="445418"/>
                      <a:pt x="198628" y="439957"/>
                    </a:cubicBezTo>
                    <a:cubicBezTo>
                      <a:pt x="203073" y="434369"/>
                      <a:pt x="206375" y="437544"/>
                      <a:pt x="207899" y="440465"/>
                    </a:cubicBezTo>
                    <a:cubicBezTo>
                      <a:pt x="210185" y="444783"/>
                      <a:pt x="211201" y="446561"/>
                      <a:pt x="231140" y="479835"/>
                    </a:cubicBezTo>
                    <a:cubicBezTo>
                      <a:pt x="231140" y="479835"/>
                      <a:pt x="234696" y="489868"/>
                      <a:pt x="246507" y="486312"/>
                    </a:cubicBezTo>
                    <a:cubicBezTo>
                      <a:pt x="258445" y="482756"/>
                      <a:pt x="270510" y="474247"/>
                      <a:pt x="277876" y="483772"/>
                    </a:cubicBezTo>
                    <a:cubicBezTo>
                      <a:pt x="285242" y="493297"/>
                      <a:pt x="288417" y="501171"/>
                      <a:pt x="297434" y="507140"/>
                    </a:cubicBezTo>
                    <a:cubicBezTo>
                      <a:pt x="306451" y="513109"/>
                      <a:pt x="307467" y="508664"/>
                      <a:pt x="311023" y="516030"/>
                    </a:cubicBezTo>
                    <a:cubicBezTo>
                      <a:pt x="314579" y="523396"/>
                      <a:pt x="318135" y="528476"/>
                      <a:pt x="323469" y="531397"/>
                    </a:cubicBezTo>
                    <a:cubicBezTo>
                      <a:pt x="327025" y="533302"/>
                      <a:pt x="328676" y="535080"/>
                      <a:pt x="330200" y="537366"/>
                    </a:cubicBezTo>
                    <a:cubicBezTo>
                      <a:pt x="331724" y="540287"/>
                      <a:pt x="330200" y="540668"/>
                      <a:pt x="329057" y="540160"/>
                    </a:cubicBezTo>
                    <a:cubicBezTo>
                      <a:pt x="319786" y="536477"/>
                      <a:pt x="298958" y="530635"/>
                      <a:pt x="289560" y="530381"/>
                    </a:cubicBezTo>
                    <a:cubicBezTo>
                      <a:pt x="267589" y="529873"/>
                      <a:pt x="250698" y="542827"/>
                      <a:pt x="243205" y="566830"/>
                    </a:cubicBezTo>
                    <a:cubicBezTo>
                      <a:pt x="233426" y="597691"/>
                      <a:pt x="244729" y="623853"/>
                      <a:pt x="272669" y="633886"/>
                    </a:cubicBezTo>
                    <a:cubicBezTo>
                      <a:pt x="293243" y="641125"/>
                      <a:pt x="302387" y="644046"/>
                      <a:pt x="312166" y="646459"/>
                    </a:cubicBezTo>
                    <a:cubicBezTo>
                      <a:pt x="319532" y="648364"/>
                      <a:pt x="321945" y="646459"/>
                      <a:pt x="324231" y="640109"/>
                    </a:cubicBezTo>
                    <a:cubicBezTo>
                      <a:pt x="324993" y="637823"/>
                      <a:pt x="325755" y="633632"/>
                      <a:pt x="327787" y="626774"/>
                    </a:cubicBezTo>
                    <a:cubicBezTo>
                      <a:pt x="334137" y="605819"/>
                      <a:pt x="346964" y="564163"/>
                      <a:pt x="349377" y="555908"/>
                    </a:cubicBezTo>
                    <a:cubicBezTo>
                      <a:pt x="349504" y="555400"/>
                      <a:pt x="350139" y="554638"/>
                      <a:pt x="351028" y="555019"/>
                    </a:cubicBezTo>
                    <a:cubicBezTo>
                      <a:pt x="355473" y="556289"/>
                      <a:pt x="360299" y="557305"/>
                      <a:pt x="365633" y="557432"/>
                    </a:cubicBezTo>
                    <a:cubicBezTo>
                      <a:pt x="369189" y="557559"/>
                      <a:pt x="372745" y="557813"/>
                      <a:pt x="376047" y="558194"/>
                    </a:cubicBezTo>
                    <a:cubicBezTo>
                      <a:pt x="377190" y="558194"/>
                      <a:pt x="377190" y="558702"/>
                      <a:pt x="376047" y="559337"/>
                    </a:cubicBezTo>
                    <a:cubicBezTo>
                      <a:pt x="367665" y="562639"/>
                      <a:pt x="361696" y="570513"/>
                      <a:pt x="360680" y="579149"/>
                    </a:cubicBezTo>
                    <a:cubicBezTo>
                      <a:pt x="359156" y="590833"/>
                      <a:pt x="361061" y="603279"/>
                      <a:pt x="369062" y="621059"/>
                    </a:cubicBezTo>
                    <a:cubicBezTo>
                      <a:pt x="377063" y="638712"/>
                      <a:pt x="398399" y="666779"/>
                      <a:pt x="406019" y="672494"/>
                    </a:cubicBezTo>
                    <a:cubicBezTo>
                      <a:pt x="408813" y="674526"/>
                      <a:pt x="410718" y="674399"/>
                      <a:pt x="413258" y="672494"/>
                    </a:cubicBezTo>
                    <a:cubicBezTo>
                      <a:pt x="421005" y="666779"/>
                      <a:pt x="442468" y="638712"/>
                      <a:pt x="450342" y="621059"/>
                    </a:cubicBezTo>
                    <a:cubicBezTo>
                      <a:pt x="458343" y="603279"/>
                      <a:pt x="460375" y="592103"/>
                      <a:pt x="458724" y="579149"/>
                    </a:cubicBezTo>
                    <a:cubicBezTo>
                      <a:pt x="457073" y="565941"/>
                      <a:pt x="446278" y="557559"/>
                      <a:pt x="433324" y="557559"/>
                    </a:cubicBezTo>
                    <a:cubicBezTo>
                      <a:pt x="423799" y="557559"/>
                      <a:pt x="416052" y="562893"/>
                      <a:pt x="411988" y="570386"/>
                    </a:cubicBezTo>
                    <a:cubicBezTo>
                      <a:pt x="411861" y="570767"/>
                      <a:pt x="411099" y="571656"/>
                      <a:pt x="409575" y="571656"/>
                    </a:cubicBezTo>
                    <a:cubicBezTo>
                      <a:pt x="408051" y="571656"/>
                      <a:pt x="407543" y="570767"/>
                      <a:pt x="407289" y="570386"/>
                    </a:cubicBezTo>
                    <a:cubicBezTo>
                      <a:pt x="404495" y="565687"/>
                      <a:pt x="400050" y="561877"/>
                      <a:pt x="394716" y="559591"/>
                    </a:cubicBezTo>
                    <a:cubicBezTo>
                      <a:pt x="394208" y="559464"/>
                      <a:pt x="394208" y="558829"/>
                      <a:pt x="394843" y="558829"/>
                    </a:cubicBezTo>
                    <a:cubicBezTo>
                      <a:pt x="402971" y="558448"/>
                      <a:pt x="409702" y="556289"/>
                      <a:pt x="414528" y="550066"/>
                    </a:cubicBezTo>
                    <a:cubicBezTo>
                      <a:pt x="424180" y="537493"/>
                      <a:pt x="423037" y="534318"/>
                      <a:pt x="435737" y="530889"/>
                    </a:cubicBezTo>
                    <a:cubicBezTo>
                      <a:pt x="448310" y="527587"/>
                      <a:pt x="459740" y="522507"/>
                      <a:pt x="463804" y="528349"/>
                    </a:cubicBezTo>
                    <a:cubicBezTo>
                      <a:pt x="466725" y="532413"/>
                      <a:pt x="478663" y="542446"/>
                      <a:pt x="493268" y="546002"/>
                    </a:cubicBezTo>
                    <a:cubicBezTo>
                      <a:pt x="493776" y="546129"/>
                      <a:pt x="494157" y="546510"/>
                      <a:pt x="493649" y="547145"/>
                    </a:cubicBezTo>
                    <a:cubicBezTo>
                      <a:pt x="492379" y="548669"/>
                      <a:pt x="491363" y="549939"/>
                      <a:pt x="490474" y="551590"/>
                    </a:cubicBezTo>
                    <a:cubicBezTo>
                      <a:pt x="490347" y="551971"/>
                      <a:pt x="489204" y="552733"/>
                      <a:pt x="488188" y="551717"/>
                    </a:cubicBezTo>
                    <a:cubicBezTo>
                      <a:pt x="486537" y="550447"/>
                      <a:pt x="483489" y="547272"/>
                      <a:pt x="481711" y="545748"/>
                    </a:cubicBezTo>
                    <a:cubicBezTo>
                      <a:pt x="481203" y="545367"/>
                      <a:pt x="479679" y="545240"/>
                      <a:pt x="478790" y="545621"/>
                    </a:cubicBezTo>
                    <a:cubicBezTo>
                      <a:pt x="473964" y="547526"/>
                      <a:pt x="470789" y="548415"/>
                      <a:pt x="469011" y="549177"/>
                    </a:cubicBezTo>
                    <a:cubicBezTo>
                      <a:pt x="466979" y="549939"/>
                      <a:pt x="464312" y="551463"/>
                      <a:pt x="465455" y="554765"/>
                    </a:cubicBezTo>
                    <a:cubicBezTo>
                      <a:pt x="467868" y="562004"/>
                      <a:pt x="475869" y="589436"/>
                      <a:pt x="476631" y="591849"/>
                    </a:cubicBezTo>
                    <a:cubicBezTo>
                      <a:pt x="479044" y="598707"/>
                      <a:pt x="481076" y="597564"/>
                      <a:pt x="486156" y="595532"/>
                    </a:cubicBezTo>
                    <a:cubicBezTo>
                      <a:pt x="489839" y="594008"/>
                      <a:pt x="496189" y="591468"/>
                      <a:pt x="498094" y="590579"/>
                    </a:cubicBezTo>
                    <a:cubicBezTo>
                      <a:pt x="501396" y="588928"/>
                      <a:pt x="502412" y="587658"/>
                      <a:pt x="500634" y="583467"/>
                    </a:cubicBezTo>
                    <a:cubicBezTo>
                      <a:pt x="498348" y="578260"/>
                      <a:pt x="497840" y="569751"/>
                      <a:pt x="503809" y="564163"/>
                    </a:cubicBezTo>
                    <a:cubicBezTo>
                      <a:pt x="507746" y="560480"/>
                      <a:pt x="511937" y="558575"/>
                      <a:pt x="516636" y="557686"/>
                    </a:cubicBezTo>
                    <a:cubicBezTo>
                      <a:pt x="529844" y="554765"/>
                      <a:pt x="547243" y="560480"/>
                      <a:pt x="554355" y="582959"/>
                    </a:cubicBezTo>
                    <a:cubicBezTo>
                      <a:pt x="560832" y="603787"/>
                      <a:pt x="552450" y="618392"/>
                      <a:pt x="536575" y="624488"/>
                    </a:cubicBezTo>
                    <a:cubicBezTo>
                      <a:pt x="530606" y="626774"/>
                      <a:pt x="521716" y="625758"/>
                      <a:pt x="515747" y="622202"/>
                    </a:cubicBezTo>
                    <a:cubicBezTo>
                      <a:pt x="510032" y="618900"/>
                      <a:pt x="508000" y="612550"/>
                      <a:pt x="504190" y="608994"/>
                    </a:cubicBezTo>
                    <a:cubicBezTo>
                      <a:pt x="502666" y="607724"/>
                      <a:pt x="500888" y="607724"/>
                      <a:pt x="498602" y="608232"/>
                    </a:cubicBezTo>
                    <a:cubicBezTo>
                      <a:pt x="493903" y="609375"/>
                      <a:pt x="491490" y="610645"/>
                      <a:pt x="488950" y="612550"/>
                    </a:cubicBezTo>
                    <a:cubicBezTo>
                      <a:pt x="486029" y="614582"/>
                      <a:pt x="484251" y="616233"/>
                      <a:pt x="485648" y="620551"/>
                    </a:cubicBezTo>
                    <a:cubicBezTo>
                      <a:pt x="490347" y="636680"/>
                      <a:pt x="516509" y="652428"/>
                      <a:pt x="540385" y="645062"/>
                    </a:cubicBezTo>
                    <a:cubicBezTo>
                      <a:pt x="573786" y="634648"/>
                      <a:pt x="589026" y="610010"/>
                      <a:pt x="578485" y="575466"/>
                    </a:cubicBezTo>
                    <a:cubicBezTo>
                      <a:pt x="572135" y="554892"/>
                      <a:pt x="556260" y="542827"/>
                      <a:pt x="543179" y="538382"/>
                    </a:cubicBezTo>
                    <a:cubicBezTo>
                      <a:pt x="541655" y="537874"/>
                      <a:pt x="541528" y="537239"/>
                      <a:pt x="542417" y="536858"/>
                    </a:cubicBezTo>
                    <a:cubicBezTo>
                      <a:pt x="548386" y="534318"/>
                      <a:pt x="561213" y="527587"/>
                      <a:pt x="561721" y="527206"/>
                    </a:cubicBezTo>
                    <a:cubicBezTo>
                      <a:pt x="567436" y="524031"/>
                      <a:pt x="570484" y="527206"/>
                      <a:pt x="572516" y="530762"/>
                    </a:cubicBezTo>
                    <a:cubicBezTo>
                      <a:pt x="573659" y="532413"/>
                      <a:pt x="592582" y="566449"/>
                      <a:pt x="602361" y="583848"/>
                    </a:cubicBezTo>
                    <a:cubicBezTo>
                      <a:pt x="607060" y="592230"/>
                      <a:pt x="610362" y="599596"/>
                      <a:pt x="610870" y="600612"/>
                    </a:cubicBezTo>
                    <a:cubicBezTo>
                      <a:pt x="612902" y="604295"/>
                      <a:pt x="616458" y="607851"/>
                      <a:pt x="623316" y="604295"/>
                    </a:cubicBezTo>
                    <a:cubicBezTo>
                      <a:pt x="627380" y="602263"/>
                      <a:pt x="631825" y="598961"/>
                      <a:pt x="633857" y="597564"/>
                    </a:cubicBezTo>
                    <a:cubicBezTo>
                      <a:pt x="640207" y="593246"/>
                      <a:pt x="632587" y="586769"/>
                      <a:pt x="629158" y="581562"/>
                    </a:cubicBezTo>
                    <a:cubicBezTo>
                      <a:pt x="627634" y="579149"/>
                      <a:pt x="603885" y="542700"/>
                      <a:pt x="603123" y="542065"/>
                    </a:cubicBezTo>
                    <a:cubicBezTo>
                      <a:pt x="601091" y="538763"/>
                      <a:pt x="600329" y="536350"/>
                      <a:pt x="602742" y="534064"/>
                    </a:cubicBezTo>
                    <a:cubicBezTo>
                      <a:pt x="605155" y="532032"/>
                      <a:pt x="607695" y="533302"/>
                      <a:pt x="609600" y="534191"/>
                    </a:cubicBezTo>
                    <a:cubicBezTo>
                      <a:pt x="609981" y="534318"/>
                      <a:pt x="657098" y="556416"/>
                      <a:pt x="659003" y="557432"/>
                    </a:cubicBezTo>
                    <a:cubicBezTo>
                      <a:pt x="661416" y="558702"/>
                      <a:pt x="664718" y="560734"/>
                      <a:pt x="669163" y="563147"/>
                    </a:cubicBezTo>
                    <a:cubicBezTo>
                      <a:pt x="676402" y="567211"/>
                      <a:pt x="680339" y="564290"/>
                      <a:pt x="681609" y="563147"/>
                    </a:cubicBezTo>
                    <a:cubicBezTo>
                      <a:pt x="682879" y="562004"/>
                      <a:pt x="706882" y="539779"/>
                      <a:pt x="708025" y="538636"/>
                    </a:cubicBezTo>
                    <a:cubicBezTo>
                      <a:pt x="713359" y="533429"/>
                      <a:pt x="707263" y="530508"/>
                      <a:pt x="704723" y="528095"/>
                    </a:cubicBezTo>
                    <a:cubicBezTo>
                      <a:pt x="703580" y="526952"/>
                      <a:pt x="650748" y="471326"/>
                      <a:pt x="646049" y="466246"/>
                    </a:cubicBezTo>
                    <a:cubicBezTo>
                      <a:pt x="645541" y="465738"/>
                      <a:pt x="645668" y="465103"/>
                      <a:pt x="646430" y="464341"/>
                    </a:cubicBezTo>
                    <a:cubicBezTo>
                      <a:pt x="649351" y="461801"/>
                      <a:pt x="652145" y="458626"/>
                      <a:pt x="655320" y="455070"/>
                    </a:cubicBezTo>
                    <a:cubicBezTo>
                      <a:pt x="658622" y="452530"/>
                      <a:pt x="660654" y="452784"/>
                      <a:pt x="664464" y="455959"/>
                    </a:cubicBezTo>
                    <a:cubicBezTo>
                      <a:pt x="670941" y="461547"/>
                      <a:pt x="712343" y="498250"/>
                      <a:pt x="717169" y="502695"/>
                    </a:cubicBezTo>
                    <a:cubicBezTo>
                      <a:pt x="725170" y="509807"/>
                      <a:pt x="729615" y="513871"/>
                      <a:pt x="734187" y="509426"/>
                    </a:cubicBezTo>
                    <a:cubicBezTo>
                      <a:pt x="736981" y="506886"/>
                      <a:pt x="741045" y="502314"/>
                      <a:pt x="743458" y="498123"/>
                    </a:cubicBezTo>
                    <a:cubicBezTo>
                      <a:pt x="747141" y="491646"/>
                      <a:pt x="743966" y="491011"/>
                      <a:pt x="735457" y="484915"/>
                    </a:cubicBezTo>
                    <a:cubicBezTo>
                      <a:pt x="727075" y="478946"/>
                      <a:pt x="683260" y="444275"/>
                      <a:pt x="675640" y="437544"/>
                    </a:cubicBezTo>
                    <a:cubicBezTo>
                      <a:pt x="673989" y="436274"/>
                      <a:pt x="671957" y="433607"/>
                      <a:pt x="675259" y="429162"/>
                    </a:cubicBezTo>
                    <a:lnTo>
                      <a:pt x="675132" y="429162"/>
                    </a:lnTo>
                    <a:cubicBezTo>
                      <a:pt x="677418" y="425987"/>
                      <a:pt x="679450" y="422812"/>
                      <a:pt x="681228" y="419637"/>
                    </a:cubicBezTo>
                    <a:cubicBezTo>
                      <a:pt x="681355" y="419510"/>
                      <a:pt x="681609" y="419256"/>
                      <a:pt x="681990" y="418875"/>
                    </a:cubicBezTo>
                    <a:cubicBezTo>
                      <a:pt x="684530" y="416081"/>
                      <a:pt x="687705" y="416462"/>
                      <a:pt x="690753" y="418367"/>
                    </a:cubicBezTo>
                    <a:cubicBezTo>
                      <a:pt x="703326" y="426114"/>
                      <a:pt x="734441" y="446053"/>
                      <a:pt x="747395" y="454562"/>
                    </a:cubicBezTo>
                    <a:cubicBezTo>
                      <a:pt x="756158" y="460277"/>
                      <a:pt x="763524" y="467008"/>
                      <a:pt x="768604" y="460912"/>
                    </a:cubicBezTo>
                    <a:cubicBezTo>
                      <a:pt x="770128" y="459007"/>
                      <a:pt x="774573" y="452022"/>
                      <a:pt x="775081" y="450752"/>
                    </a:cubicBezTo>
                    <a:cubicBezTo>
                      <a:pt x="778256" y="443894"/>
                      <a:pt x="772287" y="442751"/>
                      <a:pt x="758571" y="434750"/>
                    </a:cubicBezTo>
                    <a:cubicBezTo>
                      <a:pt x="744093" y="427130"/>
                      <a:pt x="716280" y="409858"/>
                      <a:pt x="714883" y="408969"/>
                    </a:cubicBezTo>
                    <a:cubicBezTo>
                      <a:pt x="713359" y="408080"/>
                      <a:pt x="712597" y="406937"/>
                      <a:pt x="712851" y="405413"/>
                    </a:cubicBezTo>
                    <a:cubicBezTo>
                      <a:pt x="712978" y="404524"/>
                      <a:pt x="712978" y="404270"/>
                      <a:pt x="713613" y="402873"/>
                    </a:cubicBezTo>
                    <a:cubicBezTo>
                      <a:pt x="714375" y="400968"/>
                      <a:pt x="716407" y="400460"/>
                      <a:pt x="719963" y="400841"/>
                    </a:cubicBezTo>
                    <a:cubicBezTo>
                      <a:pt x="721487" y="400968"/>
                      <a:pt x="779145" y="405667"/>
                      <a:pt x="787400" y="406556"/>
                    </a:cubicBezTo>
                    <a:cubicBezTo>
                      <a:pt x="793877" y="407318"/>
                      <a:pt x="797814" y="405413"/>
                      <a:pt x="799465" y="401222"/>
                    </a:cubicBezTo>
                    <a:cubicBezTo>
                      <a:pt x="802386" y="393983"/>
                      <a:pt x="809879" y="373790"/>
                      <a:pt x="811657" y="365916"/>
                    </a:cubicBezTo>
                    <a:cubicBezTo>
                      <a:pt x="813689" y="357153"/>
                      <a:pt x="807339" y="358550"/>
                      <a:pt x="797306" y="355121"/>
                    </a:cubicBezTo>
                    <a:cubicBezTo>
                      <a:pt x="780923" y="349914"/>
                      <a:pt x="749935" y="340516"/>
                      <a:pt x="734187" y="334674"/>
                    </a:cubicBezTo>
                    <a:cubicBezTo>
                      <a:pt x="732663" y="334166"/>
                      <a:pt x="732536" y="333023"/>
                      <a:pt x="732917" y="331118"/>
                    </a:cubicBezTo>
                    <a:cubicBezTo>
                      <a:pt x="735838" y="318672"/>
                      <a:pt x="740664" y="295812"/>
                      <a:pt x="742188" y="286160"/>
                    </a:cubicBezTo>
                    <a:cubicBezTo>
                      <a:pt x="742950" y="281461"/>
                      <a:pt x="744982" y="281334"/>
                      <a:pt x="749808" y="281461"/>
                    </a:cubicBezTo>
                    <a:cubicBezTo>
                      <a:pt x="753110" y="281588"/>
                      <a:pt x="756920" y="281969"/>
                      <a:pt x="759841" y="282604"/>
                    </a:cubicBezTo>
                    <a:cubicBezTo>
                      <a:pt x="763016" y="283112"/>
                      <a:pt x="764286" y="283874"/>
                      <a:pt x="763905" y="287303"/>
                    </a:cubicBezTo>
                    <a:cubicBezTo>
                      <a:pt x="763397" y="293399"/>
                      <a:pt x="762000" y="299368"/>
                      <a:pt x="760984" y="304575"/>
                    </a:cubicBezTo>
                    <a:cubicBezTo>
                      <a:pt x="759841" y="309274"/>
                      <a:pt x="760603" y="309909"/>
                      <a:pt x="764667" y="310925"/>
                    </a:cubicBezTo>
                    <a:cubicBezTo>
                      <a:pt x="767207" y="311433"/>
                      <a:pt x="773557" y="312449"/>
                      <a:pt x="775970" y="312576"/>
                    </a:cubicBezTo>
                    <a:cubicBezTo>
                      <a:pt x="779145" y="312703"/>
                      <a:pt x="780034" y="311433"/>
                      <a:pt x="780923" y="307369"/>
                    </a:cubicBezTo>
                    <a:cubicBezTo>
                      <a:pt x="781812" y="303305"/>
                      <a:pt x="782955" y="297336"/>
                      <a:pt x="783717" y="290478"/>
                    </a:cubicBezTo>
                    <a:cubicBezTo>
                      <a:pt x="784098" y="287557"/>
                      <a:pt x="784987" y="286795"/>
                      <a:pt x="788416" y="287176"/>
                    </a:cubicBezTo>
                    <a:cubicBezTo>
                      <a:pt x="790321" y="287303"/>
                      <a:pt x="795528" y="287684"/>
                      <a:pt x="798576" y="288446"/>
                    </a:cubicBezTo>
                    <a:cubicBezTo>
                      <a:pt x="801751" y="289208"/>
                      <a:pt x="803910" y="289589"/>
                      <a:pt x="803529" y="293780"/>
                    </a:cubicBezTo>
                    <a:cubicBezTo>
                      <a:pt x="802767" y="302162"/>
                      <a:pt x="799465" y="322228"/>
                      <a:pt x="798576" y="327181"/>
                    </a:cubicBezTo>
                    <a:cubicBezTo>
                      <a:pt x="797687" y="332007"/>
                      <a:pt x="795401" y="337341"/>
                      <a:pt x="801497" y="338865"/>
                    </a:cubicBezTo>
                    <a:lnTo>
                      <a:pt x="813054" y="341278"/>
                    </a:lnTo>
                    <a:cubicBezTo>
                      <a:pt x="815467" y="341659"/>
                      <a:pt x="817753" y="340770"/>
                      <a:pt x="818769" y="336325"/>
                    </a:cubicBezTo>
                    <a:cubicBezTo>
                      <a:pt x="820674" y="328705"/>
                      <a:pt x="827278" y="285779"/>
                      <a:pt x="828421" y="272952"/>
                    </a:cubicBezTo>
                    <a:cubicBezTo>
                      <a:pt x="829945" y="265967"/>
                      <a:pt x="823087" y="267364"/>
                      <a:pt x="809752" y="266348"/>
                    </a:cubicBezTo>
                    <a:close/>
                    <a:moveTo>
                      <a:pt x="51816" y="246790"/>
                    </a:moveTo>
                    <a:cubicBezTo>
                      <a:pt x="51308" y="249584"/>
                      <a:pt x="50673" y="249584"/>
                      <a:pt x="46990" y="249203"/>
                    </a:cubicBezTo>
                    <a:cubicBezTo>
                      <a:pt x="41656" y="248695"/>
                      <a:pt x="32512" y="246409"/>
                      <a:pt x="26035" y="244250"/>
                    </a:cubicBezTo>
                    <a:cubicBezTo>
                      <a:pt x="21717" y="242726"/>
                      <a:pt x="22098" y="239424"/>
                      <a:pt x="22352" y="237392"/>
                    </a:cubicBezTo>
                    <a:cubicBezTo>
                      <a:pt x="22479" y="233455"/>
                      <a:pt x="23241" y="220628"/>
                      <a:pt x="23622" y="219358"/>
                    </a:cubicBezTo>
                    <a:cubicBezTo>
                      <a:pt x="24384" y="215294"/>
                      <a:pt x="24892" y="213389"/>
                      <a:pt x="28829" y="213770"/>
                    </a:cubicBezTo>
                    <a:cubicBezTo>
                      <a:pt x="34163" y="214278"/>
                      <a:pt x="44958" y="215421"/>
                      <a:pt x="51308" y="216564"/>
                    </a:cubicBezTo>
                    <a:cubicBezTo>
                      <a:pt x="53594" y="216945"/>
                      <a:pt x="54102" y="217072"/>
                      <a:pt x="54229" y="218596"/>
                    </a:cubicBezTo>
                    <a:cubicBezTo>
                      <a:pt x="54102" y="218977"/>
                      <a:pt x="52070" y="245901"/>
                      <a:pt x="51816" y="246790"/>
                    </a:cubicBezTo>
                    <a:close/>
                    <a:moveTo>
                      <a:pt x="57912" y="192053"/>
                    </a:moveTo>
                    <a:cubicBezTo>
                      <a:pt x="57785" y="193196"/>
                      <a:pt x="56769" y="193958"/>
                      <a:pt x="55372" y="193704"/>
                    </a:cubicBezTo>
                    <a:cubicBezTo>
                      <a:pt x="49657" y="193577"/>
                      <a:pt x="35560" y="192053"/>
                      <a:pt x="30988" y="191291"/>
                    </a:cubicBezTo>
                    <a:cubicBezTo>
                      <a:pt x="27305" y="190783"/>
                      <a:pt x="26670" y="189640"/>
                      <a:pt x="26670" y="186465"/>
                    </a:cubicBezTo>
                    <a:cubicBezTo>
                      <a:pt x="26670" y="183671"/>
                      <a:pt x="27051" y="179226"/>
                      <a:pt x="27813" y="173638"/>
                    </a:cubicBezTo>
                    <a:cubicBezTo>
                      <a:pt x="29464" y="162335"/>
                      <a:pt x="34163" y="150270"/>
                      <a:pt x="44323" y="151032"/>
                    </a:cubicBezTo>
                    <a:cubicBezTo>
                      <a:pt x="54864" y="151794"/>
                      <a:pt x="60325" y="158144"/>
                      <a:pt x="60071" y="170209"/>
                    </a:cubicBezTo>
                    <a:cubicBezTo>
                      <a:pt x="60198" y="181639"/>
                      <a:pt x="58166" y="190910"/>
                      <a:pt x="57912" y="192053"/>
                    </a:cubicBezTo>
                    <a:close/>
                    <a:moveTo>
                      <a:pt x="323850" y="563528"/>
                    </a:moveTo>
                    <a:cubicBezTo>
                      <a:pt x="322199" y="569878"/>
                      <a:pt x="308864" y="610518"/>
                      <a:pt x="306959" y="616106"/>
                    </a:cubicBezTo>
                    <a:cubicBezTo>
                      <a:pt x="305054" y="621694"/>
                      <a:pt x="300228" y="619408"/>
                      <a:pt x="300228" y="619408"/>
                    </a:cubicBezTo>
                    <a:lnTo>
                      <a:pt x="292100" y="616995"/>
                    </a:lnTo>
                    <a:cubicBezTo>
                      <a:pt x="268478" y="610137"/>
                      <a:pt x="259461" y="597183"/>
                      <a:pt x="266700" y="575466"/>
                    </a:cubicBezTo>
                    <a:cubicBezTo>
                      <a:pt x="271907" y="559845"/>
                      <a:pt x="282448" y="551336"/>
                      <a:pt x="295529" y="552606"/>
                    </a:cubicBezTo>
                    <a:cubicBezTo>
                      <a:pt x="303657" y="553495"/>
                      <a:pt x="312293" y="555908"/>
                      <a:pt x="322961" y="561115"/>
                    </a:cubicBezTo>
                    <a:cubicBezTo>
                      <a:pt x="323977" y="561496"/>
                      <a:pt x="324231" y="562385"/>
                      <a:pt x="323850" y="563528"/>
                    </a:cubicBezTo>
                    <a:close/>
                    <a:moveTo>
                      <a:pt x="435229" y="622075"/>
                    </a:moveTo>
                    <a:cubicBezTo>
                      <a:pt x="434340" y="623726"/>
                      <a:pt x="433324" y="625377"/>
                      <a:pt x="432308" y="627282"/>
                    </a:cubicBezTo>
                    <a:cubicBezTo>
                      <a:pt x="430657" y="630076"/>
                      <a:pt x="427101" y="629695"/>
                      <a:pt x="427101" y="626393"/>
                    </a:cubicBezTo>
                    <a:cubicBezTo>
                      <a:pt x="427101" y="625250"/>
                      <a:pt x="427101" y="621567"/>
                      <a:pt x="427101" y="621567"/>
                    </a:cubicBezTo>
                    <a:cubicBezTo>
                      <a:pt x="427101" y="621567"/>
                      <a:pt x="426339" y="618392"/>
                      <a:pt x="430022" y="618392"/>
                    </a:cubicBezTo>
                    <a:cubicBezTo>
                      <a:pt x="431165" y="618392"/>
                      <a:pt x="430911" y="618392"/>
                      <a:pt x="433197" y="618392"/>
                    </a:cubicBezTo>
                    <a:cubicBezTo>
                      <a:pt x="436372" y="618265"/>
                      <a:pt x="435991" y="620551"/>
                      <a:pt x="435229" y="622075"/>
                    </a:cubicBezTo>
                    <a:close/>
                    <a:moveTo>
                      <a:pt x="427101" y="580419"/>
                    </a:moveTo>
                    <a:cubicBezTo>
                      <a:pt x="427990" y="577625"/>
                      <a:pt x="431038" y="575974"/>
                      <a:pt x="433959" y="576101"/>
                    </a:cubicBezTo>
                    <a:cubicBezTo>
                      <a:pt x="436880" y="576101"/>
                      <a:pt x="439928" y="577752"/>
                      <a:pt x="440817" y="580419"/>
                    </a:cubicBezTo>
                    <a:cubicBezTo>
                      <a:pt x="441325" y="581943"/>
                      <a:pt x="440944" y="583721"/>
                      <a:pt x="438531" y="583721"/>
                    </a:cubicBezTo>
                    <a:lnTo>
                      <a:pt x="429387" y="583721"/>
                    </a:lnTo>
                    <a:cubicBezTo>
                      <a:pt x="426847" y="583721"/>
                      <a:pt x="426720" y="581943"/>
                      <a:pt x="427101" y="580419"/>
                    </a:cubicBezTo>
                    <a:close/>
                    <a:moveTo>
                      <a:pt x="426847" y="598834"/>
                    </a:moveTo>
                    <a:cubicBezTo>
                      <a:pt x="426847" y="597183"/>
                      <a:pt x="427736" y="595659"/>
                      <a:pt x="430530" y="595659"/>
                    </a:cubicBezTo>
                    <a:cubicBezTo>
                      <a:pt x="433324" y="595659"/>
                      <a:pt x="436245" y="595659"/>
                      <a:pt x="438277" y="595659"/>
                    </a:cubicBezTo>
                    <a:cubicBezTo>
                      <a:pt x="440309" y="595659"/>
                      <a:pt x="441579" y="596802"/>
                      <a:pt x="441071" y="599215"/>
                    </a:cubicBezTo>
                    <a:cubicBezTo>
                      <a:pt x="440690" y="600866"/>
                      <a:pt x="440690" y="602517"/>
                      <a:pt x="440182" y="604422"/>
                    </a:cubicBezTo>
                    <a:cubicBezTo>
                      <a:pt x="439293" y="606835"/>
                      <a:pt x="437261" y="606962"/>
                      <a:pt x="435737" y="606962"/>
                    </a:cubicBezTo>
                    <a:lnTo>
                      <a:pt x="430022" y="606962"/>
                    </a:lnTo>
                    <a:cubicBezTo>
                      <a:pt x="428879" y="606962"/>
                      <a:pt x="426847" y="606454"/>
                      <a:pt x="426847" y="604168"/>
                    </a:cubicBezTo>
                    <a:cubicBezTo>
                      <a:pt x="426847" y="601755"/>
                      <a:pt x="426847" y="600358"/>
                      <a:pt x="426847" y="598834"/>
                    </a:cubicBezTo>
                    <a:close/>
                    <a:moveTo>
                      <a:pt x="414655" y="648237"/>
                    </a:moveTo>
                    <a:cubicBezTo>
                      <a:pt x="413766" y="649888"/>
                      <a:pt x="411734" y="652174"/>
                      <a:pt x="409321" y="652174"/>
                    </a:cubicBezTo>
                    <a:cubicBezTo>
                      <a:pt x="407035" y="652174"/>
                      <a:pt x="404876" y="649888"/>
                      <a:pt x="403987" y="648237"/>
                    </a:cubicBezTo>
                    <a:cubicBezTo>
                      <a:pt x="403606" y="647475"/>
                      <a:pt x="403225" y="646205"/>
                      <a:pt x="403225" y="643411"/>
                    </a:cubicBezTo>
                    <a:cubicBezTo>
                      <a:pt x="403225" y="640617"/>
                      <a:pt x="406019" y="640236"/>
                      <a:pt x="406781" y="640236"/>
                    </a:cubicBezTo>
                    <a:lnTo>
                      <a:pt x="411988" y="640236"/>
                    </a:lnTo>
                    <a:cubicBezTo>
                      <a:pt x="412750" y="640236"/>
                      <a:pt x="415544" y="640617"/>
                      <a:pt x="415544" y="643411"/>
                    </a:cubicBezTo>
                    <a:cubicBezTo>
                      <a:pt x="415417" y="646205"/>
                      <a:pt x="415036" y="647602"/>
                      <a:pt x="414655" y="648237"/>
                    </a:cubicBezTo>
                    <a:close/>
                    <a:moveTo>
                      <a:pt x="403098" y="598834"/>
                    </a:moveTo>
                    <a:cubicBezTo>
                      <a:pt x="403098" y="596548"/>
                      <a:pt x="404241" y="595278"/>
                      <a:pt x="406781" y="595278"/>
                    </a:cubicBezTo>
                    <a:lnTo>
                      <a:pt x="411734" y="595278"/>
                    </a:lnTo>
                    <a:cubicBezTo>
                      <a:pt x="414147" y="595278"/>
                      <a:pt x="415671" y="596167"/>
                      <a:pt x="415671" y="598834"/>
                    </a:cubicBezTo>
                    <a:cubicBezTo>
                      <a:pt x="415671" y="602136"/>
                      <a:pt x="415671" y="600485"/>
                      <a:pt x="415671" y="603660"/>
                    </a:cubicBezTo>
                    <a:cubicBezTo>
                      <a:pt x="415671" y="605946"/>
                      <a:pt x="414020" y="606962"/>
                      <a:pt x="411607" y="606962"/>
                    </a:cubicBezTo>
                    <a:lnTo>
                      <a:pt x="406908" y="606962"/>
                    </a:lnTo>
                    <a:cubicBezTo>
                      <a:pt x="404495" y="606962"/>
                      <a:pt x="402971" y="606073"/>
                      <a:pt x="402971" y="603660"/>
                    </a:cubicBezTo>
                    <a:cubicBezTo>
                      <a:pt x="403098" y="600485"/>
                      <a:pt x="403098" y="601755"/>
                      <a:pt x="403098" y="598834"/>
                    </a:cubicBezTo>
                    <a:close/>
                    <a:moveTo>
                      <a:pt x="403098" y="621313"/>
                    </a:moveTo>
                    <a:cubicBezTo>
                      <a:pt x="403098" y="619027"/>
                      <a:pt x="404241" y="617757"/>
                      <a:pt x="406781" y="617757"/>
                    </a:cubicBezTo>
                    <a:lnTo>
                      <a:pt x="411734" y="617757"/>
                    </a:lnTo>
                    <a:cubicBezTo>
                      <a:pt x="414147" y="617757"/>
                      <a:pt x="415671" y="618646"/>
                      <a:pt x="415671" y="621313"/>
                    </a:cubicBezTo>
                    <a:cubicBezTo>
                      <a:pt x="415671" y="624615"/>
                      <a:pt x="415671" y="622964"/>
                      <a:pt x="415671" y="626139"/>
                    </a:cubicBezTo>
                    <a:cubicBezTo>
                      <a:pt x="415671" y="628425"/>
                      <a:pt x="414020" y="629441"/>
                      <a:pt x="411607" y="629441"/>
                    </a:cubicBezTo>
                    <a:lnTo>
                      <a:pt x="406908" y="629441"/>
                    </a:lnTo>
                    <a:cubicBezTo>
                      <a:pt x="404495" y="629441"/>
                      <a:pt x="402971" y="628552"/>
                      <a:pt x="402971" y="626139"/>
                    </a:cubicBezTo>
                    <a:cubicBezTo>
                      <a:pt x="403098" y="622964"/>
                      <a:pt x="403098" y="624234"/>
                      <a:pt x="403098" y="621313"/>
                    </a:cubicBezTo>
                    <a:close/>
                    <a:moveTo>
                      <a:pt x="361950" y="133125"/>
                    </a:moveTo>
                    <a:cubicBezTo>
                      <a:pt x="361950" y="133252"/>
                      <a:pt x="361823" y="133506"/>
                      <a:pt x="361569" y="133633"/>
                    </a:cubicBezTo>
                    <a:cubicBezTo>
                      <a:pt x="361696" y="133379"/>
                      <a:pt x="361950" y="132744"/>
                      <a:pt x="361950" y="133125"/>
                    </a:cubicBezTo>
                    <a:close/>
                    <a:moveTo>
                      <a:pt x="174752" y="146333"/>
                    </a:moveTo>
                    <a:cubicBezTo>
                      <a:pt x="180848" y="142777"/>
                      <a:pt x="248285" y="117885"/>
                      <a:pt x="259461" y="115091"/>
                    </a:cubicBezTo>
                    <a:cubicBezTo>
                      <a:pt x="270637" y="112297"/>
                      <a:pt x="296545" y="108233"/>
                      <a:pt x="316992" y="113440"/>
                    </a:cubicBezTo>
                    <a:cubicBezTo>
                      <a:pt x="327025" y="115980"/>
                      <a:pt x="348615" y="123092"/>
                      <a:pt x="360426" y="133633"/>
                    </a:cubicBezTo>
                    <a:cubicBezTo>
                      <a:pt x="358521" y="133506"/>
                      <a:pt x="355473" y="132109"/>
                      <a:pt x="354330" y="131728"/>
                    </a:cubicBezTo>
                    <a:cubicBezTo>
                      <a:pt x="352425" y="130966"/>
                      <a:pt x="346329" y="129696"/>
                      <a:pt x="345059" y="132871"/>
                    </a:cubicBezTo>
                    <a:cubicBezTo>
                      <a:pt x="343408" y="137570"/>
                      <a:pt x="349504" y="140110"/>
                      <a:pt x="349504" y="140110"/>
                    </a:cubicBezTo>
                    <a:cubicBezTo>
                      <a:pt x="349504" y="140110"/>
                      <a:pt x="363601" y="146841"/>
                      <a:pt x="366395" y="148873"/>
                    </a:cubicBezTo>
                    <a:cubicBezTo>
                      <a:pt x="369189" y="150905"/>
                      <a:pt x="373634" y="153572"/>
                      <a:pt x="374904" y="156874"/>
                    </a:cubicBezTo>
                    <a:cubicBezTo>
                      <a:pt x="376047" y="159668"/>
                      <a:pt x="374523" y="160049"/>
                      <a:pt x="373761" y="159795"/>
                    </a:cubicBezTo>
                    <a:cubicBezTo>
                      <a:pt x="372110" y="159033"/>
                      <a:pt x="370967" y="158525"/>
                      <a:pt x="370078" y="157890"/>
                    </a:cubicBezTo>
                    <a:cubicBezTo>
                      <a:pt x="366395" y="155985"/>
                      <a:pt x="363601" y="156239"/>
                      <a:pt x="362331" y="158271"/>
                    </a:cubicBezTo>
                    <a:cubicBezTo>
                      <a:pt x="360680" y="161065"/>
                      <a:pt x="363093" y="163605"/>
                      <a:pt x="365252" y="165383"/>
                    </a:cubicBezTo>
                    <a:cubicBezTo>
                      <a:pt x="367157" y="166653"/>
                      <a:pt x="369189" y="167796"/>
                      <a:pt x="375666" y="171860"/>
                    </a:cubicBezTo>
                    <a:cubicBezTo>
                      <a:pt x="378841" y="173892"/>
                      <a:pt x="382905" y="175924"/>
                      <a:pt x="386207" y="183925"/>
                    </a:cubicBezTo>
                    <a:cubicBezTo>
                      <a:pt x="388239" y="189132"/>
                      <a:pt x="381508" y="185449"/>
                      <a:pt x="381508" y="185449"/>
                    </a:cubicBezTo>
                    <a:cubicBezTo>
                      <a:pt x="381508" y="185449"/>
                      <a:pt x="376174" y="182909"/>
                      <a:pt x="374396" y="185322"/>
                    </a:cubicBezTo>
                    <a:cubicBezTo>
                      <a:pt x="371856" y="189259"/>
                      <a:pt x="377952" y="192561"/>
                      <a:pt x="377952" y="192561"/>
                    </a:cubicBezTo>
                    <a:cubicBezTo>
                      <a:pt x="377952" y="192561"/>
                      <a:pt x="382905" y="195736"/>
                      <a:pt x="388366" y="199800"/>
                    </a:cubicBezTo>
                    <a:cubicBezTo>
                      <a:pt x="394462" y="204499"/>
                      <a:pt x="395478" y="206912"/>
                      <a:pt x="396875" y="210976"/>
                    </a:cubicBezTo>
                    <a:cubicBezTo>
                      <a:pt x="398399" y="215294"/>
                      <a:pt x="393319" y="213770"/>
                      <a:pt x="392049" y="213262"/>
                    </a:cubicBezTo>
                    <a:cubicBezTo>
                      <a:pt x="390525" y="212754"/>
                      <a:pt x="385953" y="210849"/>
                      <a:pt x="384429" y="213643"/>
                    </a:cubicBezTo>
                    <a:cubicBezTo>
                      <a:pt x="382524" y="217326"/>
                      <a:pt x="387604" y="219612"/>
                      <a:pt x="387604" y="219612"/>
                    </a:cubicBezTo>
                    <a:cubicBezTo>
                      <a:pt x="387604" y="219612"/>
                      <a:pt x="395605" y="223676"/>
                      <a:pt x="399542" y="226089"/>
                    </a:cubicBezTo>
                    <a:cubicBezTo>
                      <a:pt x="403479" y="228502"/>
                      <a:pt x="404749" y="230534"/>
                      <a:pt x="405892" y="233328"/>
                    </a:cubicBezTo>
                    <a:cubicBezTo>
                      <a:pt x="407162" y="236122"/>
                      <a:pt x="406273" y="237392"/>
                      <a:pt x="402971" y="236630"/>
                    </a:cubicBezTo>
                    <a:cubicBezTo>
                      <a:pt x="400685" y="236122"/>
                      <a:pt x="396621" y="234979"/>
                      <a:pt x="395605" y="237519"/>
                    </a:cubicBezTo>
                    <a:cubicBezTo>
                      <a:pt x="394335" y="240440"/>
                      <a:pt x="396367" y="242218"/>
                      <a:pt x="401955" y="244631"/>
                    </a:cubicBezTo>
                    <a:cubicBezTo>
                      <a:pt x="402717" y="245012"/>
                      <a:pt x="410845" y="247806"/>
                      <a:pt x="412877" y="251108"/>
                    </a:cubicBezTo>
                    <a:cubicBezTo>
                      <a:pt x="414909" y="254283"/>
                      <a:pt x="412369" y="255172"/>
                      <a:pt x="411226" y="255426"/>
                    </a:cubicBezTo>
                    <a:cubicBezTo>
                      <a:pt x="410083" y="255553"/>
                      <a:pt x="405511" y="254664"/>
                      <a:pt x="404114" y="256315"/>
                    </a:cubicBezTo>
                    <a:cubicBezTo>
                      <a:pt x="401320" y="259998"/>
                      <a:pt x="407035" y="261903"/>
                      <a:pt x="408813" y="262411"/>
                    </a:cubicBezTo>
                    <a:cubicBezTo>
                      <a:pt x="411099" y="263300"/>
                      <a:pt x="415290" y="264443"/>
                      <a:pt x="416941" y="265586"/>
                    </a:cubicBezTo>
                    <a:cubicBezTo>
                      <a:pt x="418465" y="266348"/>
                      <a:pt x="419354" y="267618"/>
                      <a:pt x="419862" y="268507"/>
                    </a:cubicBezTo>
                    <a:cubicBezTo>
                      <a:pt x="420624" y="270412"/>
                      <a:pt x="421005" y="271428"/>
                      <a:pt x="421005" y="271428"/>
                    </a:cubicBezTo>
                    <a:cubicBezTo>
                      <a:pt x="421005" y="271428"/>
                      <a:pt x="423037" y="274984"/>
                      <a:pt x="426212" y="275111"/>
                    </a:cubicBezTo>
                    <a:cubicBezTo>
                      <a:pt x="429387" y="275238"/>
                      <a:pt x="432943" y="274349"/>
                      <a:pt x="430530" y="268380"/>
                    </a:cubicBezTo>
                    <a:cubicBezTo>
                      <a:pt x="428117" y="262411"/>
                      <a:pt x="380238" y="143285"/>
                      <a:pt x="380238" y="143285"/>
                    </a:cubicBezTo>
                    <a:cubicBezTo>
                      <a:pt x="380238" y="143285"/>
                      <a:pt x="374269" y="133252"/>
                      <a:pt x="383540" y="114075"/>
                    </a:cubicBezTo>
                    <a:cubicBezTo>
                      <a:pt x="393065" y="94898"/>
                      <a:pt x="410337" y="78007"/>
                      <a:pt x="439293" y="59846"/>
                    </a:cubicBezTo>
                    <a:cubicBezTo>
                      <a:pt x="468503" y="41685"/>
                      <a:pt x="501904" y="33430"/>
                      <a:pt x="513334" y="26572"/>
                    </a:cubicBezTo>
                    <a:cubicBezTo>
                      <a:pt x="524891" y="19460"/>
                      <a:pt x="529463" y="15015"/>
                      <a:pt x="529463" y="15015"/>
                    </a:cubicBezTo>
                    <a:cubicBezTo>
                      <a:pt x="529463" y="15015"/>
                      <a:pt x="533400" y="11332"/>
                      <a:pt x="535559" y="15777"/>
                    </a:cubicBezTo>
                    <a:cubicBezTo>
                      <a:pt x="537718" y="20222"/>
                      <a:pt x="548005" y="38764"/>
                      <a:pt x="548005" y="38764"/>
                    </a:cubicBezTo>
                    <a:cubicBezTo>
                      <a:pt x="548005" y="38764"/>
                      <a:pt x="551180" y="43717"/>
                      <a:pt x="544322" y="46765"/>
                    </a:cubicBezTo>
                    <a:cubicBezTo>
                      <a:pt x="537464" y="49686"/>
                      <a:pt x="528193" y="55655"/>
                      <a:pt x="522986" y="64418"/>
                    </a:cubicBezTo>
                    <a:cubicBezTo>
                      <a:pt x="517779" y="73181"/>
                      <a:pt x="501777" y="78388"/>
                      <a:pt x="495935" y="74197"/>
                    </a:cubicBezTo>
                    <a:cubicBezTo>
                      <a:pt x="489966" y="70260"/>
                      <a:pt x="492379" y="60100"/>
                      <a:pt x="494030" y="58957"/>
                    </a:cubicBezTo>
                    <a:cubicBezTo>
                      <a:pt x="495681" y="58068"/>
                      <a:pt x="497967" y="54512"/>
                      <a:pt x="494538" y="52988"/>
                    </a:cubicBezTo>
                    <a:cubicBezTo>
                      <a:pt x="490982" y="51464"/>
                      <a:pt x="477647" y="59465"/>
                      <a:pt x="475996" y="68990"/>
                    </a:cubicBezTo>
                    <a:cubicBezTo>
                      <a:pt x="474345" y="78515"/>
                      <a:pt x="475996" y="82960"/>
                      <a:pt x="480314" y="87151"/>
                    </a:cubicBezTo>
                    <a:cubicBezTo>
                      <a:pt x="484632" y="91469"/>
                      <a:pt x="485521" y="97184"/>
                      <a:pt x="475996" y="97184"/>
                    </a:cubicBezTo>
                    <a:cubicBezTo>
                      <a:pt x="466471" y="97184"/>
                      <a:pt x="458216" y="81055"/>
                      <a:pt x="464312" y="71022"/>
                    </a:cubicBezTo>
                    <a:cubicBezTo>
                      <a:pt x="467487" y="65815"/>
                      <a:pt x="468630" y="63910"/>
                      <a:pt x="465074" y="63656"/>
                    </a:cubicBezTo>
                    <a:cubicBezTo>
                      <a:pt x="461518" y="63148"/>
                      <a:pt x="453517" y="70006"/>
                      <a:pt x="451104" y="73689"/>
                    </a:cubicBezTo>
                    <a:cubicBezTo>
                      <a:pt x="448691" y="77372"/>
                      <a:pt x="441452" y="103915"/>
                      <a:pt x="462407" y="115091"/>
                    </a:cubicBezTo>
                    <a:cubicBezTo>
                      <a:pt x="469519" y="118774"/>
                      <a:pt x="480568" y="118774"/>
                      <a:pt x="479171" y="122203"/>
                    </a:cubicBezTo>
                    <a:cubicBezTo>
                      <a:pt x="477647" y="125378"/>
                      <a:pt x="473964" y="126902"/>
                      <a:pt x="471043" y="124743"/>
                    </a:cubicBezTo>
                    <a:cubicBezTo>
                      <a:pt x="468122" y="122711"/>
                      <a:pt x="466598" y="121060"/>
                      <a:pt x="464566" y="125505"/>
                    </a:cubicBezTo>
                    <a:cubicBezTo>
                      <a:pt x="462534" y="129950"/>
                      <a:pt x="465328" y="140110"/>
                      <a:pt x="475488" y="137570"/>
                    </a:cubicBezTo>
                    <a:cubicBezTo>
                      <a:pt x="485648" y="135030"/>
                      <a:pt x="483489" y="140364"/>
                      <a:pt x="483235" y="145571"/>
                    </a:cubicBezTo>
                    <a:cubicBezTo>
                      <a:pt x="483108" y="150270"/>
                      <a:pt x="481711" y="159668"/>
                      <a:pt x="487680" y="172114"/>
                    </a:cubicBezTo>
                    <a:cubicBezTo>
                      <a:pt x="488442" y="173638"/>
                      <a:pt x="485140" y="176813"/>
                      <a:pt x="486029" y="178464"/>
                    </a:cubicBezTo>
                    <a:cubicBezTo>
                      <a:pt x="486791" y="179607"/>
                      <a:pt x="491363" y="180496"/>
                      <a:pt x="491998" y="181639"/>
                    </a:cubicBezTo>
                    <a:cubicBezTo>
                      <a:pt x="498094" y="192942"/>
                      <a:pt x="494538" y="192942"/>
                      <a:pt x="492887" y="195736"/>
                    </a:cubicBezTo>
                    <a:cubicBezTo>
                      <a:pt x="491236" y="198657"/>
                      <a:pt x="480822" y="212500"/>
                      <a:pt x="487553" y="227486"/>
                    </a:cubicBezTo>
                    <a:cubicBezTo>
                      <a:pt x="494284" y="242726"/>
                      <a:pt x="504063" y="246663"/>
                      <a:pt x="509270" y="250092"/>
                    </a:cubicBezTo>
                    <a:cubicBezTo>
                      <a:pt x="514477" y="253648"/>
                      <a:pt x="514477" y="255680"/>
                      <a:pt x="511302" y="257839"/>
                    </a:cubicBezTo>
                    <a:cubicBezTo>
                      <a:pt x="508127" y="260125"/>
                      <a:pt x="497205" y="266983"/>
                      <a:pt x="492760" y="281842"/>
                    </a:cubicBezTo>
                    <a:cubicBezTo>
                      <a:pt x="488315" y="296447"/>
                      <a:pt x="479552" y="308639"/>
                      <a:pt x="475107" y="302289"/>
                    </a:cubicBezTo>
                    <a:cubicBezTo>
                      <a:pt x="470662" y="296193"/>
                      <a:pt x="454152" y="277397"/>
                      <a:pt x="427990" y="279048"/>
                    </a:cubicBezTo>
                    <a:cubicBezTo>
                      <a:pt x="401828" y="280572"/>
                      <a:pt x="387477" y="287049"/>
                      <a:pt x="373761" y="317275"/>
                    </a:cubicBezTo>
                    <a:cubicBezTo>
                      <a:pt x="368935" y="328070"/>
                      <a:pt x="367665" y="333658"/>
                      <a:pt x="364109" y="336960"/>
                    </a:cubicBezTo>
                    <a:cubicBezTo>
                      <a:pt x="357759" y="342675"/>
                      <a:pt x="350520" y="339754"/>
                      <a:pt x="348488" y="337341"/>
                    </a:cubicBezTo>
                    <a:cubicBezTo>
                      <a:pt x="345313" y="333658"/>
                      <a:pt x="327279" y="325403"/>
                      <a:pt x="314198" y="327816"/>
                    </a:cubicBezTo>
                    <a:cubicBezTo>
                      <a:pt x="300990" y="330356"/>
                      <a:pt x="298958" y="336325"/>
                      <a:pt x="304038" y="341405"/>
                    </a:cubicBezTo>
                    <a:cubicBezTo>
                      <a:pt x="308991" y="346358"/>
                      <a:pt x="318135" y="352327"/>
                      <a:pt x="313309" y="355121"/>
                    </a:cubicBezTo>
                    <a:cubicBezTo>
                      <a:pt x="308102" y="358042"/>
                      <a:pt x="303657" y="369472"/>
                      <a:pt x="292862" y="375187"/>
                    </a:cubicBezTo>
                    <a:cubicBezTo>
                      <a:pt x="287528" y="378108"/>
                      <a:pt x="283591" y="378489"/>
                      <a:pt x="280416" y="372393"/>
                    </a:cubicBezTo>
                    <a:cubicBezTo>
                      <a:pt x="277114" y="366424"/>
                      <a:pt x="172212" y="153699"/>
                      <a:pt x="172212" y="153699"/>
                    </a:cubicBezTo>
                    <a:cubicBezTo>
                      <a:pt x="172212" y="153699"/>
                      <a:pt x="169037" y="149762"/>
                      <a:pt x="174752" y="146333"/>
                    </a:cubicBezTo>
                    <a:close/>
                    <a:moveTo>
                      <a:pt x="528447" y="211357"/>
                    </a:moveTo>
                    <a:cubicBezTo>
                      <a:pt x="529209" y="216564"/>
                      <a:pt x="528447" y="221771"/>
                      <a:pt x="532892" y="221009"/>
                    </a:cubicBezTo>
                    <a:cubicBezTo>
                      <a:pt x="537337" y="220247"/>
                      <a:pt x="558927" y="216691"/>
                      <a:pt x="561848" y="219358"/>
                    </a:cubicBezTo>
                    <a:cubicBezTo>
                      <a:pt x="563753" y="221009"/>
                      <a:pt x="563372" y="223803"/>
                      <a:pt x="559943" y="223803"/>
                    </a:cubicBezTo>
                    <a:cubicBezTo>
                      <a:pt x="555244" y="223803"/>
                      <a:pt x="555625" y="235741"/>
                      <a:pt x="561594" y="240694"/>
                    </a:cubicBezTo>
                    <a:cubicBezTo>
                      <a:pt x="567563" y="245520"/>
                      <a:pt x="578612" y="240694"/>
                      <a:pt x="577596" y="245520"/>
                    </a:cubicBezTo>
                    <a:cubicBezTo>
                      <a:pt x="576580" y="250346"/>
                      <a:pt x="568706" y="249965"/>
                      <a:pt x="560705" y="248060"/>
                    </a:cubicBezTo>
                    <a:cubicBezTo>
                      <a:pt x="552958" y="246155"/>
                      <a:pt x="548640" y="244885"/>
                      <a:pt x="541528" y="246917"/>
                    </a:cubicBezTo>
                    <a:cubicBezTo>
                      <a:pt x="533019" y="249457"/>
                      <a:pt x="522224" y="242218"/>
                      <a:pt x="522224" y="242218"/>
                    </a:cubicBezTo>
                    <a:cubicBezTo>
                      <a:pt x="522224" y="242218"/>
                      <a:pt x="506603" y="232693"/>
                      <a:pt x="503428" y="223803"/>
                    </a:cubicBezTo>
                    <a:cubicBezTo>
                      <a:pt x="501142" y="217707"/>
                      <a:pt x="501142" y="209198"/>
                      <a:pt x="505841" y="202086"/>
                    </a:cubicBezTo>
                    <a:cubicBezTo>
                      <a:pt x="510540" y="194974"/>
                      <a:pt x="512699" y="194974"/>
                      <a:pt x="516763" y="197260"/>
                    </a:cubicBezTo>
                    <a:cubicBezTo>
                      <a:pt x="520700" y="199546"/>
                      <a:pt x="533654" y="201959"/>
                      <a:pt x="536575" y="198022"/>
                    </a:cubicBezTo>
                    <a:cubicBezTo>
                      <a:pt x="539496" y="194339"/>
                      <a:pt x="542544" y="186338"/>
                      <a:pt x="545465" y="189259"/>
                    </a:cubicBezTo>
                    <a:cubicBezTo>
                      <a:pt x="548386" y="192180"/>
                      <a:pt x="550799" y="200562"/>
                      <a:pt x="546227" y="203610"/>
                    </a:cubicBezTo>
                    <a:cubicBezTo>
                      <a:pt x="544195" y="204880"/>
                      <a:pt x="544322" y="204880"/>
                      <a:pt x="542671" y="204753"/>
                    </a:cubicBezTo>
                    <a:cubicBezTo>
                      <a:pt x="540385" y="204626"/>
                      <a:pt x="541528" y="202340"/>
                      <a:pt x="533908" y="204372"/>
                    </a:cubicBezTo>
                    <a:cubicBezTo>
                      <a:pt x="529971" y="205769"/>
                      <a:pt x="527558" y="206150"/>
                      <a:pt x="528447" y="211357"/>
                    </a:cubicBezTo>
                    <a:close/>
                    <a:moveTo>
                      <a:pt x="528447" y="181258"/>
                    </a:moveTo>
                    <a:cubicBezTo>
                      <a:pt x="527685" y="183163"/>
                      <a:pt x="525272" y="186973"/>
                      <a:pt x="516890" y="179988"/>
                    </a:cubicBezTo>
                    <a:cubicBezTo>
                      <a:pt x="515239" y="178718"/>
                      <a:pt x="515366" y="175924"/>
                      <a:pt x="512064" y="175670"/>
                    </a:cubicBezTo>
                    <a:cubicBezTo>
                      <a:pt x="502031" y="175289"/>
                      <a:pt x="497713" y="168939"/>
                      <a:pt x="498094" y="156747"/>
                    </a:cubicBezTo>
                    <a:cubicBezTo>
                      <a:pt x="498221" y="150651"/>
                      <a:pt x="502539" y="149381"/>
                      <a:pt x="503428" y="153445"/>
                    </a:cubicBezTo>
                    <a:cubicBezTo>
                      <a:pt x="504571" y="157509"/>
                      <a:pt x="510667" y="165891"/>
                      <a:pt x="517017" y="167415"/>
                    </a:cubicBezTo>
                    <a:cubicBezTo>
                      <a:pt x="523367" y="168939"/>
                      <a:pt x="529082" y="170336"/>
                      <a:pt x="528701" y="175162"/>
                    </a:cubicBezTo>
                    <a:cubicBezTo>
                      <a:pt x="528447" y="179734"/>
                      <a:pt x="529209" y="179226"/>
                      <a:pt x="528447" y="181258"/>
                    </a:cubicBezTo>
                    <a:close/>
                    <a:moveTo>
                      <a:pt x="462661" y="321847"/>
                    </a:moveTo>
                    <a:cubicBezTo>
                      <a:pt x="459867" y="326165"/>
                      <a:pt x="455422" y="329213"/>
                      <a:pt x="448691" y="328324"/>
                    </a:cubicBezTo>
                    <a:cubicBezTo>
                      <a:pt x="434721" y="326292"/>
                      <a:pt x="425323" y="328324"/>
                      <a:pt x="415290" y="331626"/>
                    </a:cubicBezTo>
                    <a:cubicBezTo>
                      <a:pt x="409575" y="333531"/>
                      <a:pt x="396875" y="334547"/>
                      <a:pt x="393954" y="333658"/>
                    </a:cubicBezTo>
                    <a:cubicBezTo>
                      <a:pt x="391033" y="332769"/>
                      <a:pt x="387858" y="330483"/>
                      <a:pt x="389001" y="324387"/>
                    </a:cubicBezTo>
                    <a:cubicBezTo>
                      <a:pt x="390271" y="317275"/>
                      <a:pt x="394716" y="299749"/>
                      <a:pt x="414020" y="295177"/>
                    </a:cubicBezTo>
                    <a:cubicBezTo>
                      <a:pt x="433324" y="290732"/>
                      <a:pt x="447040" y="295177"/>
                      <a:pt x="455041" y="302289"/>
                    </a:cubicBezTo>
                    <a:cubicBezTo>
                      <a:pt x="463296" y="309528"/>
                      <a:pt x="466598" y="315878"/>
                      <a:pt x="462661" y="321847"/>
                    </a:cubicBezTo>
                    <a:close/>
                    <a:moveTo>
                      <a:pt x="147447" y="190529"/>
                    </a:moveTo>
                    <a:cubicBezTo>
                      <a:pt x="159131" y="190529"/>
                      <a:pt x="175133" y="190021"/>
                      <a:pt x="175133" y="190021"/>
                    </a:cubicBezTo>
                    <a:cubicBezTo>
                      <a:pt x="175133" y="190021"/>
                      <a:pt x="179578" y="189513"/>
                      <a:pt x="182245" y="194720"/>
                    </a:cubicBezTo>
                    <a:cubicBezTo>
                      <a:pt x="184658" y="199927"/>
                      <a:pt x="276225" y="383950"/>
                      <a:pt x="276225" y="383950"/>
                    </a:cubicBezTo>
                    <a:cubicBezTo>
                      <a:pt x="279019" y="390046"/>
                      <a:pt x="282194" y="388903"/>
                      <a:pt x="286258" y="387506"/>
                    </a:cubicBezTo>
                    <a:cubicBezTo>
                      <a:pt x="290195" y="385982"/>
                      <a:pt x="294005" y="388395"/>
                      <a:pt x="294005" y="388395"/>
                    </a:cubicBezTo>
                    <a:cubicBezTo>
                      <a:pt x="294005" y="388395"/>
                      <a:pt x="297561" y="390681"/>
                      <a:pt x="302895" y="394872"/>
                    </a:cubicBezTo>
                    <a:cubicBezTo>
                      <a:pt x="308864" y="399317"/>
                      <a:pt x="300482" y="403381"/>
                      <a:pt x="300482" y="403381"/>
                    </a:cubicBezTo>
                    <a:lnTo>
                      <a:pt x="263906" y="414938"/>
                    </a:lnTo>
                    <a:cubicBezTo>
                      <a:pt x="263906" y="414938"/>
                      <a:pt x="258699" y="416970"/>
                      <a:pt x="255778" y="410620"/>
                    </a:cubicBezTo>
                    <a:cubicBezTo>
                      <a:pt x="252857" y="404524"/>
                      <a:pt x="145923" y="196498"/>
                      <a:pt x="145923" y="196498"/>
                    </a:cubicBezTo>
                    <a:cubicBezTo>
                      <a:pt x="145923" y="196498"/>
                      <a:pt x="141478" y="190529"/>
                      <a:pt x="147447" y="190529"/>
                    </a:cubicBezTo>
                    <a:close/>
                    <a:moveTo>
                      <a:pt x="271272" y="458880"/>
                    </a:moveTo>
                    <a:cubicBezTo>
                      <a:pt x="271272" y="458880"/>
                      <a:pt x="266573" y="458753"/>
                      <a:pt x="266827" y="461674"/>
                    </a:cubicBezTo>
                    <a:cubicBezTo>
                      <a:pt x="266954" y="464595"/>
                      <a:pt x="267716" y="467389"/>
                      <a:pt x="267716" y="467389"/>
                    </a:cubicBezTo>
                    <a:cubicBezTo>
                      <a:pt x="267716" y="467389"/>
                      <a:pt x="265430" y="470310"/>
                      <a:pt x="263271" y="466627"/>
                    </a:cubicBezTo>
                    <a:cubicBezTo>
                      <a:pt x="260985" y="462944"/>
                      <a:pt x="250063" y="439576"/>
                      <a:pt x="250063" y="439576"/>
                    </a:cubicBezTo>
                    <a:cubicBezTo>
                      <a:pt x="250063" y="439576"/>
                      <a:pt x="248031" y="435639"/>
                      <a:pt x="244094" y="437290"/>
                    </a:cubicBezTo>
                    <a:cubicBezTo>
                      <a:pt x="240157" y="438941"/>
                      <a:pt x="238125" y="440084"/>
                      <a:pt x="240157" y="444402"/>
                    </a:cubicBezTo>
                    <a:cubicBezTo>
                      <a:pt x="242189" y="448720"/>
                      <a:pt x="251460" y="465992"/>
                      <a:pt x="251460" y="465992"/>
                    </a:cubicBezTo>
                    <a:cubicBezTo>
                      <a:pt x="251460" y="465992"/>
                      <a:pt x="255016" y="471199"/>
                      <a:pt x="250571" y="473358"/>
                    </a:cubicBezTo>
                    <a:cubicBezTo>
                      <a:pt x="241300" y="478184"/>
                      <a:pt x="238379" y="468913"/>
                      <a:pt x="234950" y="463833"/>
                    </a:cubicBezTo>
                    <a:cubicBezTo>
                      <a:pt x="231394" y="458880"/>
                      <a:pt x="113030" y="257585"/>
                      <a:pt x="113030" y="257585"/>
                    </a:cubicBezTo>
                    <a:cubicBezTo>
                      <a:pt x="113030" y="257585"/>
                      <a:pt x="107315" y="250854"/>
                      <a:pt x="113919" y="247171"/>
                    </a:cubicBezTo>
                    <a:cubicBezTo>
                      <a:pt x="120777" y="243488"/>
                      <a:pt x="142875" y="229391"/>
                      <a:pt x="142875" y="229391"/>
                    </a:cubicBezTo>
                    <a:cubicBezTo>
                      <a:pt x="142875" y="229391"/>
                      <a:pt x="148209" y="224946"/>
                      <a:pt x="153289" y="234344"/>
                    </a:cubicBezTo>
                    <a:cubicBezTo>
                      <a:pt x="158369" y="243742"/>
                      <a:pt x="251079" y="423701"/>
                      <a:pt x="251079" y="423701"/>
                    </a:cubicBezTo>
                    <a:cubicBezTo>
                      <a:pt x="251079" y="423701"/>
                      <a:pt x="252349" y="429035"/>
                      <a:pt x="260350" y="426622"/>
                    </a:cubicBezTo>
                    <a:cubicBezTo>
                      <a:pt x="268351" y="424209"/>
                      <a:pt x="314706" y="408842"/>
                      <a:pt x="314706" y="408842"/>
                    </a:cubicBezTo>
                    <a:cubicBezTo>
                      <a:pt x="314706" y="408842"/>
                      <a:pt x="320294" y="410112"/>
                      <a:pt x="323596" y="409604"/>
                    </a:cubicBezTo>
                    <a:cubicBezTo>
                      <a:pt x="323596" y="409604"/>
                      <a:pt x="325501" y="422050"/>
                      <a:pt x="330073" y="422812"/>
                    </a:cubicBezTo>
                    <a:cubicBezTo>
                      <a:pt x="334899" y="423574"/>
                      <a:pt x="347091" y="419256"/>
                      <a:pt x="347853" y="422050"/>
                    </a:cubicBezTo>
                    <a:cubicBezTo>
                      <a:pt x="348615" y="424844"/>
                      <a:pt x="348615" y="438814"/>
                      <a:pt x="348615" y="438814"/>
                    </a:cubicBezTo>
                    <a:cubicBezTo>
                      <a:pt x="348615" y="438814"/>
                      <a:pt x="348742" y="444529"/>
                      <a:pt x="343662" y="445926"/>
                    </a:cubicBezTo>
                    <a:cubicBezTo>
                      <a:pt x="338455" y="447196"/>
                      <a:pt x="327279" y="453038"/>
                      <a:pt x="323596" y="455705"/>
                    </a:cubicBezTo>
                    <a:cubicBezTo>
                      <a:pt x="319913" y="458499"/>
                      <a:pt x="312801" y="459388"/>
                      <a:pt x="310261" y="457737"/>
                    </a:cubicBezTo>
                    <a:cubicBezTo>
                      <a:pt x="307467" y="456086"/>
                      <a:pt x="303022" y="457229"/>
                      <a:pt x="302260" y="451641"/>
                    </a:cubicBezTo>
                    <a:cubicBezTo>
                      <a:pt x="301498" y="445926"/>
                      <a:pt x="296672" y="436782"/>
                      <a:pt x="288290" y="439068"/>
                    </a:cubicBezTo>
                    <a:cubicBezTo>
                      <a:pt x="279781" y="441354"/>
                      <a:pt x="276733" y="441989"/>
                      <a:pt x="276733" y="441989"/>
                    </a:cubicBezTo>
                    <a:cubicBezTo>
                      <a:pt x="276733" y="441989"/>
                      <a:pt x="273558" y="443259"/>
                      <a:pt x="271780" y="439703"/>
                    </a:cubicBezTo>
                    <a:cubicBezTo>
                      <a:pt x="270129" y="436147"/>
                      <a:pt x="275463" y="433988"/>
                      <a:pt x="279908" y="433226"/>
                    </a:cubicBezTo>
                    <a:cubicBezTo>
                      <a:pt x="284353" y="432464"/>
                      <a:pt x="288798" y="431956"/>
                      <a:pt x="288036" y="427638"/>
                    </a:cubicBezTo>
                    <a:cubicBezTo>
                      <a:pt x="287274" y="423320"/>
                      <a:pt x="285496" y="422431"/>
                      <a:pt x="282829" y="422939"/>
                    </a:cubicBezTo>
                    <a:cubicBezTo>
                      <a:pt x="282829" y="422939"/>
                      <a:pt x="273939" y="424971"/>
                      <a:pt x="268859" y="427384"/>
                    </a:cubicBezTo>
                    <a:cubicBezTo>
                      <a:pt x="263906" y="429797"/>
                      <a:pt x="256921" y="435131"/>
                      <a:pt x="259969" y="444783"/>
                    </a:cubicBezTo>
                    <a:cubicBezTo>
                      <a:pt x="263017" y="454435"/>
                      <a:pt x="271907" y="452403"/>
                      <a:pt x="274955" y="451514"/>
                    </a:cubicBezTo>
                    <a:cubicBezTo>
                      <a:pt x="277876" y="450625"/>
                      <a:pt x="285877" y="448593"/>
                      <a:pt x="288163" y="450371"/>
                    </a:cubicBezTo>
                    <a:cubicBezTo>
                      <a:pt x="290449" y="452403"/>
                      <a:pt x="289687" y="455705"/>
                      <a:pt x="285242" y="457102"/>
                    </a:cubicBezTo>
                    <a:cubicBezTo>
                      <a:pt x="280924" y="458245"/>
                      <a:pt x="271272" y="458880"/>
                      <a:pt x="271272" y="458880"/>
                    </a:cubicBezTo>
                    <a:close/>
                    <a:moveTo>
                      <a:pt x="314960" y="495964"/>
                    </a:moveTo>
                    <a:cubicBezTo>
                      <a:pt x="313436" y="498758"/>
                      <a:pt x="312166" y="502441"/>
                      <a:pt x="308864" y="500790"/>
                    </a:cubicBezTo>
                    <a:cubicBezTo>
                      <a:pt x="305308" y="499139"/>
                      <a:pt x="310896" y="495075"/>
                      <a:pt x="310896" y="495075"/>
                    </a:cubicBezTo>
                    <a:cubicBezTo>
                      <a:pt x="310896" y="495075"/>
                      <a:pt x="310388" y="492154"/>
                      <a:pt x="308610" y="492789"/>
                    </a:cubicBezTo>
                    <a:cubicBezTo>
                      <a:pt x="306832" y="493424"/>
                      <a:pt x="306197" y="497996"/>
                      <a:pt x="301498" y="494440"/>
                    </a:cubicBezTo>
                    <a:cubicBezTo>
                      <a:pt x="299593" y="492916"/>
                      <a:pt x="302006" y="492027"/>
                      <a:pt x="304673" y="488852"/>
                    </a:cubicBezTo>
                    <a:cubicBezTo>
                      <a:pt x="307467" y="485931"/>
                      <a:pt x="303911" y="483518"/>
                      <a:pt x="302260" y="484915"/>
                    </a:cubicBezTo>
                    <a:cubicBezTo>
                      <a:pt x="297561" y="488979"/>
                      <a:pt x="292481" y="484534"/>
                      <a:pt x="297053" y="481740"/>
                    </a:cubicBezTo>
                    <a:cubicBezTo>
                      <a:pt x="300990" y="479327"/>
                      <a:pt x="304419" y="475771"/>
                      <a:pt x="297561" y="476406"/>
                    </a:cubicBezTo>
                    <a:cubicBezTo>
                      <a:pt x="292862" y="476533"/>
                      <a:pt x="290322" y="477930"/>
                      <a:pt x="288036" y="471707"/>
                    </a:cubicBezTo>
                    <a:cubicBezTo>
                      <a:pt x="285750" y="465611"/>
                      <a:pt x="298958" y="467389"/>
                      <a:pt x="303657" y="466500"/>
                    </a:cubicBezTo>
                    <a:cubicBezTo>
                      <a:pt x="308356" y="465611"/>
                      <a:pt x="312928" y="466500"/>
                      <a:pt x="312547" y="469675"/>
                    </a:cubicBezTo>
                    <a:cubicBezTo>
                      <a:pt x="312420" y="472850"/>
                      <a:pt x="306832" y="478438"/>
                      <a:pt x="314960" y="476787"/>
                    </a:cubicBezTo>
                    <a:cubicBezTo>
                      <a:pt x="323088" y="475136"/>
                      <a:pt x="340233" y="462182"/>
                      <a:pt x="348996" y="463071"/>
                    </a:cubicBezTo>
                    <a:cubicBezTo>
                      <a:pt x="348996" y="463071"/>
                      <a:pt x="354203" y="463198"/>
                      <a:pt x="354584" y="465484"/>
                    </a:cubicBezTo>
                    <a:cubicBezTo>
                      <a:pt x="354711" y="467770"/>
                      <a:pt x="354711" y="473612"/>
                      <a:pt x="360553" y="471961"/>
                    </a:cubicBezTo>
                    <a:cubicBezTo>
                      <a:pt x="366268" y="470310"/>
                      <a:pt x="369824" y="469040"/>
                      <a:pt x="368935" y="461801"/>
                    </a:cubicBezTo>
                    <a:cubicBezTo>
                      <a:pt x="368173" y="454562"/>
                      <a:pt x="366395" y="433226"/>
                      <a:pt x="367665" y="420018"/>
                    </a:cubicBezTo>
                    <a:cubicBezTo>
                      <a:pt x="367665" y="420018"/>
                      <a:pt x="367157" y="414811"/>
                      <a:pt x="370840" y="412652"/>
                    </a:cubicBezTo>
                    <a:cubicBezTo>
                      <a:pt x="374523" y="410366"/>
                      <a:pt x="380492" y="409858"/>
                      <a:pt x="380492" y="409858"/>
                    </a:cubicBezTo>
                    <a:cubicBezTo>
                      <a:pt x="380492" y="409858"/>
                      <a:pt x="385699" y="407064"/>
                      <a:pt x="386207" y="414176"/>
                    </a:cubicBezTo>
                    <a:cubicBezTo>
                      <a:pt x="386715" y="421288"/>
                      <a:pt x="393827" y="445037"/>
                      <a:pt x="397891" y="451514"/>
                    </a:cubicBezTo>
                    <a:cubicBezTo>
                      <a:pt x="402209" y="457991"/>
                      <a:pt x="399161" y="458245"/>
                      <a:pt x="396621" y="460023"/>
                    </a:cubicBezTo>
                    <a:cubicBezTo>
                      <a:pt x="394208" y="461674"/>
                      <a:pt x="362458" y="476533"/>
                      <a:pt x="357759" y="482502"/>
                    </a:cubicBezTo>
                    <a:cubicBezTo>
                      <a:pt x="353060" y="488471"/>
                      <a:pt x="333375" y="505743"/>
                      <a:pt x="324485" y="499774"/>
                    </a:cubicBezTo>
                    <a:cubicBezTo>
                      <a:pt x="319786" y="495837"/>
                      <a:pt x="316357" y="493170"/>
                      <a:pt x="314960" y="495964"/>
                    </a:cubicBezTo>
                    <a:close/>
                    <a:moveTo>
                      <a:pt x="391795" y="626520"/>
                    </a:moveTo>
                    <a:cubicBezTo>
                      <a:pt x="391795" y="630076"/>
                      <a:pt x="388112" y="630457"/>
                      <a:pt x="386207" y="627409"/>
                    </a:cubicBezTo>
                    <a:cubicBezTo>
                      <a:pt x="385064" y="625504"/>
                      <a:pt x="383921" y="623726"/>
                      <a:pt x="383286" y="622075"/>
                    </a:cubicBezTo>
                    <a:cubicBezTo>
                      <a:pt x="382397" y="620424"/>
                      <a:pt x="382016" y="618138"/>
                      <a:pt x="385572" y="618138"/>
                    </a:cubicBezTo>
                    <a:cubicBezTo>
                      <a:pt x="387858" y="618138"/>
                      <a:pt x="387858" y="618138"/>
                      <a:pt x="388874" y="618138"/>
                    </a:cubicBezTo>
                    <a:cubicBezTo>
                      <a:pt x="392811" y="618138"/>
                      <a:pt x="392049" y="621440"/>
                      <a:pt x="392049" y="621440"/>
                    </a:cubicBezTo>
                    <a:cubicBezTo>
                      <a:pt x="392049" y="621440"/>
                      <a:pt x="391795" y="625377"/>
                      <a:pt x="391795" y="626520"/>
                    </a:cubicBezTo>
                    <a:close/>
                    <a:moveTo>
                      <a:pt x="392176" y="604041"/>
                    </a:moveTo>
                    <a:cubicBezTo>
                      <a:pt x="392176" y="606327"/>
                      <a:pt x="390144" y="606835"/>
                      <a:pt x="388874" y="606835"/>
                    </a:cubicBezTo>
                    <a:lnTo>
                      <a:pt x="382905" y="606835"/>
                    </a:lnTo>
                    <a:cubicBezTo>
                      <a:pt x="381254" y="606835"/>
                      <a:pt x="378968" y="606708"/>
                      <a:pt x="378206" y="604295"/>
                    </a:cubicBezTo>
                    <a:cubicBezTo>
                      <a:pt x="377444" y="602390"/>
                      <a:pt x="377444" y="600612"/>
                      <a:pt x="377063" y="598961"/>
                    </a:cubicBezTo>
                    <a:cubicBezTo>
                      <a:pt x="376555" y="596548"/>
                      <a:pt x="377825" y="595278"/>
                      <a:pt x="379984" y="595278"/>
                    </a:cubicBezTo>
                    <a:cubicBezTo>
                      <a:pt x="382143" y="595278"/>
                      <a:pt x="385318" y="595278"/>
                      <a:pt x="388112" y="595278"/>
                    </a:cubicBezTo>
                    <a:cubicBezTo>
                      <a:pt x="390906" y="595278"/>
                      <a:pt x="391795" y="596929"/>
                      <a:pt x="392049" y="598580"/>
                    </a:cubicBezTo>
                    <a:cubicBezTo>
                      <a:pt x="392176" y="600358"/>
                      <a:pt x="391922" y="601755"/>
                      <a:pt x="392176" y="604041"/>
                    </a:cubicBezTo>
                    <a:close/>
                    <a:moveTo>
                      <a:pt x="377444" y="580419"/>
                    </a:moveTo>
                    <a:cubicBezTo>
                      <a:pt x="378333" y="577625"/>
                      <a:pt x="381508" y="575720"/>
                      <a:pt x="384683" y="575974"/>
                    </a:cubicBezTo>
                    <a:cubicBezTo>
                      <a:pt x="387604" y="575974"/>
                      <a:pt x="390779" y="577625"/>
                      <a:pt x="391922" y="580419"/>
                    </a:cubicBezTo>
                    <a:cubicBezTo>
                      <a:pt x="392430" y="582070"/>
                      <a:pt x="392049" y="583975"/>
                      <a:pt x="389509" y="583975"/>
                    </a:cubicBezTo>
                    <a:lnTo>
                      <a:pt x="379857" y="583975"/>
                    </a:lnTo>
                    <a:cubicBezTo>
                      <a:pt x="377317" y="583975"/>
                      <a:pt x="376936" y="582070"/>
                      <a:pt x="377444" y="580419"/>
                    </a:cubicBezTo>
                    <a:close/>
                    <a:moveTo>
                      <a:pt x="428117" y="515141"/>
                    </a:moveTo>
                    <a:cubicBezTo>
                      <a:pt x="423164" y="518824"/>
                      <a:pt x="411353" y="520348"/>
                      <a:pt x="409702" y="526698"/>
                    </a:cubicBezTo>
                    <a:cubicBezTo>
                      <a:pt x="408051" y="533048"/>
                      <a:pt x="405384" y="540033"/>
                      <a:pt x="401320" y="538890"/>
                    </a:cubicBezTo>
                    <a:cubicBezTo>
                      <a:pt x="397002" y="537620"/>
                      <a:pt x="400812" y="533683"/>
                      <a:pt x="399288" y="533175"/>
                    </a:cubicBezTo>
                    <a:cubicBezTo>
                      <a:pt x="397764" y="532667"/>
                      <a:pt x="395351" y="532413"/>
                      <a:pt x="393319" y="536096"/>
                    </a:cubicBezTo>
                    <a:cubicBezTo>
                      <a:pt x="391287" y="539779"/>
                      <a:pt x="386207" y="540795"/>
                      <a:pt x="384810" y="538890"/>
                    </a:cubicBezTo>
                    <a:cubicBezTo>
                      <a:pt x="383667" y="537366"/>
                      <a:pt x="385699" y="532921"/>
                      <a:pt x="383921" y="532540"/>
                    </a:cubicBezTo>
                    <a:cubicBezTo>
                      <a:pt x="381889" y="532413"/>
                      <a:pt x="380238" y="532667"/>
                      <a:pt x="378206" y="535842"/>
                    </a:cubicBezTo>
                    <a:cubicBezTo>
                      <a:pt x="376174" y="538763"/>
                      <a:pt x="371348" y="540287"/>
                      <a:pt x="370459" y="536604"/>
                    </a:cubicBezTo>
                    <a:cubicBezTo>
                      <a:pt x="369697" y="532921"/>
                      <a:pt x="374015" y="529873"/>
                      <a:pt x="370332" y="529365"/>
                    </a:cubicBezTo>
                    <a:cubicBezTo>
                      <a:pt x="366649" y="528857"/>
                      <a:pt x="363474" y="531778"/>
                      <a:pt x="360680" y="534953"/>
                    </a:cubicBezTo>
                    <a:cubicBezTo>
                      <a:pt x="355727" y="540160"/>
                      <a:pt x="346075" y="537874"/>
                      <a:pt x="349504" y="532540"/>
                    </a:cubicBezTo>
                    <a:cubicBezTo>
                      <a:pt x="353060" y="526952"/>
                      <a:pt x="359918" y="524793"/>
                      <a:pt x="358648" y="522126"/>
                    </a:cubicBezTo>
                    <a:cubicBezTo>
                      <a:pt x="357378" y="519332"/>
                      <a:pt x="351282" y="521237"/>
                      <a:pt x="344043" y="524031"/>
                    </a:cubicBezTo>
                    <a:cubicBezTo>
                      <a:pt x="336804" y="526825"/>
                      <a:pt x="332867" y="526063"/>
                      <a:pt x="329946" y="524031"/>
                    </a:cubicBezTo>
                    <a:cubicBezTo>
                      <a:pt x="327025" y="521999"/>
                      <a:pt x="325120" y="518062"/>
                      <a:pt x="330073" y="515903"/>
                    </a:cubicBezTo>
                    <a:cubicBezTo>
                      <a:pt x="335026" y="513617"/>
                      <a:pt x="355727" y="506759"/>
                      <a:pt x="365887" y="497742"/>
                    </a:cubicBezTo>
                    <a:cubicBezTo>
                      <a:pt x="376047" y="488471"/>
                      <a:pt x="396494" y="480343"/>
                      <a:pt x="399542" y="478438"/>
                    </a:cubicBezTo>
                    <a:cubicBezTo>
                      <a:pt x="402463" y="476787"/>
                      <a:pt x="410718" y="471199"/>
                      <a:pt x="411734" y="476152"/>
                    </a:cubicBezTo>
                    <a:cubicBezTo>
                      <a:pt x="412623" y="481105"/>
                      <a:pt x="413639" y="493932"/>
                      <a:pt x="417703" y="499520"/>
                    </a:cubicBezTo>
                    <a:cubicBezTo>
                      <a:pt x="422021" y="504854"/>
                      <a:pt x="427863" y="509172"/>
                      <a:pt x="427863" y="509172"/>
                    </a:cubicBezTo>
                    <a:cubicBezTo>
                      <a:pt x="427863" y="509172"/>
                      <a:pt x="433197" y="511331"/>
                      <a:pt x="428117" y="515141"/>
                    </a:cubicBezTo>
                    <a:close/>
                    <a:moveTo>
                      <a:pt x="676910" y="533302"/>
                    </a:moveTo>
                    <a:cubicBezTo>
                      <a:pt x="677672" y="534191"/>
                      <a:pt x="678053" y="535207"/>
                      <a:pt x="677672" y="536223"/>
                    </a:cubicBezTo>
                    <a:cubicBezTo>
                      <a:pt x="677545" y="536985"/>
                      <a:pt x="676021" y="539144"/>
                      <a:pt x="675259" y="539906"/>
                    </a:cubicBezTo>
                    <a:cubicBezTo>
                      <a:pt x="674116" y="541049"/>
                      <a:pt x="672338" y="541557"/>
                      <a:pt x="670433" y="540414"/>
                    </a:cubicBezTo>
                    <a:cubicBezTo>
                      <a:pt x="666877" y="538509"/>
                      <a:pt x="610489" y="509934"/>
                      <a:pt x="610489" y="509934"/>
                    </a:cubicBezTo>
                    <a:cubicBezTo>
                      <a:pt x="603377" y="506759"/>
                      <a:pt x="606933" y="504219"/>
                      <a:pt x="609346" y="502187"/>
                    </a:cubicBezTo>
                    <a:lnTo>
                      <a:pt x="609346" y="502187"/>
                    </a:lnTo>
                    <a:cubicBezTo>
                      <a:pt x="614934" y="497742"/>
                      <a:pt x="624205" y="489995"/>
                      <a:pt x="628523" y="486058"/>
                    </a:cubicBezTo>
                    <a:cubicBezTo>
                      <a:pt x="630428" y="484407"/>
                      <a:pt x="632460" y="485296"/>
                      <a:pt x="633857" y="486820"/>
                    </a:cubicBezTo>
                    <a:cubicBezTo>
                      <a:pt x="635762" y="488598"/>
                      <a:pt x="674751" y="530635"/>
                      <a:pt x="676910" y="533302"/>
                    </a:cubicBezTo>
                    <a:close/>
                    <a:moveTo>
                      <a:pt x="695579" y="353978"/>
                    </a:moveTo>
                    <a:cubicBezTo>
                      <a:pt x="690626" y="372012"/>
                      <a:pt x="681990" y="378108"/>
                      <a:pt x="677037" y="387252"/>
                    </a:cubicBezTo>
                    <a:cubicBezTo>
                      <a:pt x="673100" y="394364"/>
                      <a:pt x="670306" y="413668"/>
                      <a:pt x="646938" y="436782"/>
                    </a:cubicBezTo>
                    <a:cubicBezTo>
                      <a:pt x="630428" y="453292"/>
                      <a:pt x="601218" y="463833"/>
                      <a:pt x="594995" y="467008"/>
                    </a:cubicBezTo>
                    <a:cubicBezTo>
                      <a:pt x="586867" y="471072"/>
                      <a:pt x="584200" y="476660"/>
                      <a:pt x="582422" y="480597"/>
                    </a:cubicBezTo>
                    <a:cubicBezTo>
                      <a:pt x="577977" y="489487"/>
                      <a:pt x="562356" y="502187"/>
                      <a:pt x="545719" y="510823"/>
                    </a:cubicBezTo>
                    <a:cubicBezTo>
                      <a:pt x="528955" y="519586"/>
                      <a:pt x="511683" y="522507"/>
                      <a:pt x="508381" y="516919"/>
                    </a:cubicBezTo>
                    <a:cubicBezTo>
                      <a:pt x="505079" y="511204"/>
                      <a:pt x="513080" y="505362"/>
                      <a:pt x="513080" y="505362"/>
                    </a:cubicBezTo>
                    <a:cubicBezTo>
                      <a:pt x="513080" y="505362"/>
                      <a:pt x="515874" y="503076"/>
                      <a:pt x="514604" y="501425"/>
                    </a:cubicBezTo>
                    <a:cubicBezTo>
                      <a:pt x="513334" y="499774"/>
                      <a:pt x="498983" y="503965"/>
                      <a:pt x="494411" y="504727"/>
                    </a:cubicBezTo>
                    <a:cubicBezTo>
                      <a:pt x="489966" y="505489"/>
                      <a:pt x="444627" y="510061"/>
                      <a:pt x="436880" y="488979"/>
                    </a:cubicBezTo>
                    <a:cubicBezTo>
                      <a:pt x="429133" y="467770"/>
                      <a:pt x="436372" y="470945"/>
                      <a:pt x="427101" y="462817"/>
                    </a:cubicBezTo>
                    <a:cubicBezTo>
                      <a:pt x="417830" y="454689"/>
                      <a:pt x="410083" y="435131"/>
                      <a:pt x="407797" y="419002"/>
                    </a:cubicBezTo>
                    <a:cubicBezTo>
                      <a:pt x="405511" y="402873"/>
                      <a:pt x="412115" y="406048"/>
                      <a:pt x="415163" y="407064"/>
                    </a:cubicBezTo>
                    <a:cubicBezTo>
                      <a:pt x="418338" y="407953"/>
                      <a:pt x="450469" y="413414"/>
                      <a:pt x="466217" y="406937"/>
                    </a:cubicBezTo>
                    <a:cubicBezTo>
                      <a:pt x="479171" y="401603"/>
                      <a:pt x="479044" y="404524"/>
                      <a:pt x="479044" y="411763"/>
                    </a:cubicBezTo>
                    <a:cubicBezTo>
                      <a:pt x="479044" y="417478"/>
                      <a:pt x="477774" y="422939"/>
                      <a:pt x="481584" y="428146"/>
                    </a:cubicBezTo>
                    <a:cubicBezTo>
                      <a:pt x="485267" y="433353"/>
                      <a:pt x="491998" y="427257"/>
                      <a:pt x="494157" y="418875"/>
                    </a:cubicBezTo>
                    <a:cubicBezTo>
                      <a:pt x="496443" y="410747"/>
                      <a:pt x="506349" y="398682"/>
                      <a:pt x="509905" y="398301"/>
                    </a:cubicBezTo>
                    <a:cubicBezTo>
                      <a:pt x="513207" y="397793"/>
                      <a:pt x="515620" y="398809"/>
                      <a:pt x="517144" y="399952"/>
                    </a:cubicBezTo>
                    <a:cubicBezTo>
                      <a:pt x="518668" y="401222"/>
                      <a:pt x="521589" y="402365"/>
                      <a:pt x="525272" y="395888"/>
                    </a:cubicBezTo>
                    <a:cubicBezTo>
                      <a:pt x="528955" y="389411"/>
                      <a:pt x="528828" y="388141"/>
                      <a:pt x="526542" y="383950"/>
                    </a:cubicBezTo>
                    <a:cubicBezTo>
                      <a:pt x="524256" y="379632"/>
                      <a:pt x="527304" y="378235"/>
                      <a:pt x="531495" y="376203"/>
                    </a:cubicBezTo>
                    <a:cubicBezTo>
                      <a:pt x="535813" y="374171"/>
                      <a:pt x="536702" y="372139"/>
                      <a:pt x="537972" y="368837"/>
                    </a:cubicBezTo>
                    <a:cubicBezTo>
                      <a:pt x="539242" y="365281"/>
                      <a:pt x="542671" y="363630"/>
                      <a:pt x="547243" y="365535"/>
                    </a:cubicBezTo>
                    <a:cubicBezTo>
                      <a:pt x="551688" y="367567"/>
                      <a:pt x="556133" y="370488"/>
                      <a:pt x="558927" y="365662"/>
                    </a:cubicBezTo>
                    <a:cubicBezTo>
                      <a:pt x="561721" y="360836"/>
                      <a:pt x="559816" y="357661"/>
                      <a:pt x="554482" y="351565"/>
                    </a:cubicBezTo>
                    <a:cubicBezTo>
                      <a:pt x="548894" y="345469"/>
                      <a:pt x="548386" y="341786"/>
                      <a:pt x="548005" y="339373"/>
                    </a:cubicBezTo>
                    <a:cubicBezTo>
                      <a:pt x="547878" y="337341"/>
                      <a:pt x="545719" y="336071"/>
                      <a:pt x="541909" y="334547"/>
                    </a:cubicBezTo>
                    <a:cubicBezTo>
                      <a:pt x="537210" y="332642"/>
                      <a:pt x="531876" y="335055"/>
                      <a:pt x="528955" y="338103"/>
                    </a:cubicBezTo>
                    <a:cubicBezTo>
                      <a:pt x="526034" y="341024"/>
                      <a:pt x="526669" y="346612"/>
                      <a:pt x="526034" y="350549"/>
                    </a:cubicBezTo>
                    <a:cubicBezTo>
                      <a:pt x="525399" y="354486"/>
                      <a:pt x="511937" y="371885"/>
                      <a:pt x="494411" y="376203"/>
                    </a:cubicBezTo>
                    <a:cubicBezTo>
                      <a:pt x="484251" y="378743"/>
                      <a:pt x="485521" y="380648"/>
                      <a:pt x="482473" y="382934"/>
                    </a:cubicBezTo>
                    <a:cubicBezTo>
                      <a:pt x="479552" y="385220"/>
                      <a:pt x="478536" y="385855"/>
                      <a:pt x="476504" y="381283"/>
                    </a:cubicBezTo>
                    <a:cubicBezTo>
                      <a:pt x="474472" y="376584"/>
                      <a:pt x="464566" y="383315"/>
                      <a:pt x="462788" y="385728"/>
                    </a:cubicBezTo>
                    <a:cubicBezTo>
                      <a:pt x="461137" y="388141"/>
                      <a:pt x="461137" y="391316"/>
                      <a:pt x="452755" y="392967"/>
                    </a:cubicBezTo>
                    <a:cubicBezTo>
                      <a:pt x="444627" y="394618"/>
                      <a:pt x="409702" y="391062"/>
                      <a:pt x="397764" y="382172"/>
                    </a:cubicBezTo>
                    <a:cubicBezTo>
                      <a:pt x="391287" y="377346"/>
                      <a:pt x="389382" y="373028"/>
                      <a:pt x="384556" y="375314"/>
                    </a:cubicBezTo>
                    <a:cubicBezTo>
                      <a:pt x="380619" y="376965"/>
                      <a:pt x="379222" y="382553"/>
                      <a:pt x="380873" y="386236"/>
                    </a:cubicBezTo>
                    <a:cubicBezTo>
                      <a:pt x="382524" y="389919"/>
                      <a:pt x="381762" y="392205"/>
                      <a:pt x="375158" y="392586"/>
                    </a:cubicBezTo>
                    <a:cubicBezTo>
                      <a:pt x="368427" y="392713"/>
                      <a:pt x="359918" y="387379"/>
                      <a:pt x="352552" y="392586"/>
                    </a:cubicBezTo>
                    <a:cubicBezTo>
                      <a:pt x="345186" y="397793"/>
                      <a:pt x="343662" y="401095"/>
                      <a:pt x="343408" y="403508"/>
                    </a:cubicBezTo>
                    <a:cubicBezTo>
                      <a:pt x="343281" y="405921"/>
                      <a:pt x="341376" y="409858"/>
                      <a:pt x="338201" y="407064"/>
                    </a:cubicBezTo>
                    <a:cubicBezTo>
                      <a:pt x="335026" y="404270"/>
                      <a:pt x="336169" y="398174"/>
                      <a:pt x="338074" y="394872"/>
                    </a:cubicBezTo>
                    <a:cubicBezTo>
                      <a:pt x="340106" y="391697"/>
                      <a:pt x="339217" y="387633"/>
                      <a:pt x="336169" y="388395"/>
                    </a:cubicBezTo>
                    <a:cubicBezTo>
                      <a:pt x="333248" y="389157"/>
                      <a:pt x="331470" y="393983"/>
                      <a:pt x="327406" y="395634"/>
                    </a:cubicBezTo>
                    <a:cubicBezTo>
                      <a:pt x="323469" y="397285"/>
                      <a:pt x="318135" y="396904"/>
                      <a:pt x="320675" y="392713"/>
                    </a:cubicBezTo>
                    <a:cubicBezTo>
                      <a:pt x="323088" y="388395"/>
                      <a:pt x="324612" y="381918"/>
                      <a:pt x="330454" y="378743"/>
                    </a:cubicBezTo>
                    <a:cubicBezTo>
                      <a:pt x="334518" y="376457"/>
                      <a:pt x="340106" y="377473"/>
                      <a:pt x="339344" y="373917"/>
                    </a:cubicBezTo>
                    <a:cubicBezTo>
                      <a:pt x="338582" y="370361"/>
                      <a:pt x="327279" y="369599"/>
                      <a:pt x="324485" y="373028"/>
                    </a:cubicBezTo>
                    <a:cubicBezTo>
                      <a:pt x="321691" y="376330"/>
                      <a:pt x="314960" y="384712"/>
                      <a:pt x="307721" y="382172"/>
                    </a:cubicBezTo>
                    <a:cubicBezTo>
                      <a:pt x="300482" y="379378"/>
                      <a:pt x="307848" y="377346"/>
                      <a:pt x="313055" y="372520"/>
                    </a:cubicBezTo>
                    <a:cubicBezTo>
                      <a:pt x="318262" y="367567"/>
                      <a:pt x="319151" y="360328"/>
                      <a:pt x="326390" y="360455"/>
                    </a:cubicBezTo>
                    <a:cubicBezTo>
                      <a:pt x="333629" y="360582"/>
                      <a:pt x="338582" y="357661"/>
                      <a:pt x="331724" y="351565"/>
                    </a:cubicBezTo>
                    <a:cubicBezTo>
                      <a:pt x="324993" y="345469"/>
                      <a:pt x="312801" y="341405"/>
                      <a:pt x="315595" y="338230"/>
                    </a:cubicBezTo>
                    <a:cubicBezTo>
                      <a:pt x="318389" y="335055"/>
                      <a:pt x="333248" y="339119"/>
                      <a:pt x="338963" y="345469"/>
                    </a:cubicBezTo>
                    <a:cubicBezTo>
                      <a:pt x="344551" y="351438"/>
                      <a:pt x="351536" y="360074"/>
                      <a:pt x="357886" y="356391"/>
                    </a:cubicBezTo>
                    <a:cubicBezTo>
                      <a:pt x="364363" y="352708"/>
                      <a:pt x="368046" y="351184"/>
                      <a:pt x="377063" y="350422"/>
                    </a:cubicBezTo>
                    <a:cubicBezTo>
                      <a:pt x="385953" y="349660"/>
                      <a:pt x="416433" y="346485"/>
                      <a:pt x="424815" y="344072"/>
                    </a:cubicBezTo>
                    <a:cubicBezTo>
                      <a:pt x="434467" y="341278"/>
                      <a:pt x="445262" y="342040"/>
                      <a:pt x="453263" y="343691"/>
                    </a:cubicBezTo>
                    <a:cubicBezTo>
                      <a:pt x="461264" y="345342"/>
                      <a:pt x="471424" y="341151"/>
                      <a:pt x="475869" y="333150"/>
                    </a:cubicBezTo>
                    <a:cubicBezTo>
                      <a:pt x="480314" y="325149"/>
                      <a:pt x="488823" y="318164"/>
                      <a:pt x="494411" y="314735"/>
                    </a:cubicBezTo>
                    <a:cubicBezTo>
                      <a:pt x="500126" y="311179"/>
                      <a:pt x="504825" y="298987"/>
                      <a:pt x="505714" y="295558"/>
                    </a:cubicBezTo>
                    <a:cubicBezTo>
                      <a:pt x="506603" y="292002"/>
                      <a:pt x="521462" y="259109"/>
                      <a:pt x="556895" y="265078"/>
                    </a:cubicBezTo>
                    <a:cubicBezTo>
                      <a:pt x="571754" y="267491"/>
                      <a:pt x="581279" y="252632"/>
                      <a:pt x="584200" y="247298"/>
                    </a:cubicBezTo>
                    <a:cubicBezTo>
                      <a:pt x="587121" y="242091"/>
                      <a:pt x="591566" y="242345"/>
                      <a:pt x="595757" y="240948"/>
                    </a:cubicBezTo>
                    <a:cubicBezTo>
                      <a:pt x="599694" y="239678"/>
                      <a:pt x="612775" y="234090"/>
                      <a:pt x="609854" y="212119"/>
                    </a:cubicBezTo>
                    <a:cubicBezTo>
                      <a:pt x="606933" y="190148"/>
                      <a:pt x="594868" y="188878"/>
                      <a:pt x="593344" y="190783"/>
                    </a:cubicBezTo>
                    <a:cubicBezTo>
                      <a:pt x="591820" y="192434"/>
                      <a:pt x="596138" y="201324"/>
                      <a:pt x="595757" y="205388"/>
                    </a:cubicBezTo>
                    <a:cubicBezTo>
                      <a:pt x="595376" y="208690"/>
                      <a:pt x="594614" y="219485"/>
                      <a:pt x="584962" y="219485"/>
                    </a:cubicBezTo>
                    <a:cubicBezTo>
                      <a:pt x="579628" y="219485"/>
                      <a:pt x="586486" y="212246"/>
                      <a:pt x="587502" y="209960"/>
                    </a:cubicBezTo>
                    <a:cubicBezTo>
                      <a:pt x="590042" y="204753"/>
                      <a:pt x="589407" y="198657"/>
                      <a:pt x="586740" y="198022"/>
                    </a:cubicBezTo>
                    <a:cubicBezTo>
                      <a:pt x="583946" y="197514"/>
                      <a:pt x="582041" y="208182"/>
                      <a:pt x="579882" y="208817"/>
                    </a:cubicBezTo>
                    <a:cubicBezTo>
                      <a:pt x="574929" y="210087"/>
                      <a:pt x="588645" y="195990"/>
                      <a:pt x="581152" y="189132"/>
                    </a:cubicBezTo>
                    <a:cubicBezTo>
                      <a:pt x="578231" y="186338"/>
                      <a:pt x="573405" y="207166"/>
                      <a:pt x="567182" y="202086"/>
                    </a:cubicBezTo>
                    <a:cubicBezTo>
                      <a:pt x="562483" y="198403"/>
                      <a:pt x="569468" y="197387"/>
                      <a:pt x="574548" y="191545"/>
                    </a:cubicBezTo>
                    <a:cubicBezTo>
                      <a:pt x="579755" y="185576"/>
                      <a:pt x="581914" y="171987"/>
                      <a:pt x="576199" y="161700"/>
                    </a:cubicBezTo>
                    <a:cubicBezTo>
                      <a:pt x="569087" y="149127"/>
                      <a:pt x="556387" y="145317"/>
                      <a:pt x="548894" y="144428"/>
                    </a:cubicBezTo>
                    <a:cubicBezTo>
                      <a:pt x="541528" y="143539"/>
                      <a:pt x="541147" y="146714"/>
                      <a:pt x="543941" y="148111"/>
                    </a:cubicBezTo>
                    <a:cubicBezTo>
                      <a:pt x="546735" y="149635"/>
                      <a:pt x="560959" y="155731"/>
                      <a:pt x="563499" y="167288"/>
                    </a:cubicBezTo>
                    <a:cubicBezTo>
                      <a:pt x="566674" y="182909"/>
                      <a:pt x="563118" y="189767"/>
                      <a:pt x="557784" y="184179"/>
                    </a:cubicBezTo>
                    <a:cubicBezTo>
                      <a:pt x="552577" y="178845"/>
                      <a:pt x="556641" y="173257"/>
                      <a:pt x="549656" y="170209"/>
                    </a:cubicBezTo>
                    <a:cubicBezTo>
                      <a:pt x="542417" y="167288"/>
                      <a:pt x="547116" y="159414"/>
                      <a:pt x="542544" y="157636"/>
                    </a:cubicBezTo>
                    <a:cubicBezTo>
                      <a:pt x="538099" y="155604"/>
                      <a:pt x="538099" y="154461"/>
                      <a:pt x="534035" y="148492"/>
                    </a:cubicBezTo>
                    <a:cubicBezTo>
                      <a:pt x="529971" y="142523"/>
                      <a:pt x="516763" y="144047"/>
                      <a:pt x="511937" y="137951"/>
                    </a:cubicBezTo>
                    <a:cubicBezTo>
                      <a:pt x="506984" y="131855"/>
                      <a:pt x="507619" y="121060"/>
                      <a:pt x="512318" y="112932"/>
                    </a:cubicBezTo>
                    <a:cubicBezTo>
                      <a:pt x="517017" y="104804"/>
                      <a:pt x="519938" y="98454"/>
                      <a:pt x="514604" y="99978"/>
                    </a:cubicBezTo>
                    <a:cubicBezTo>
                      <a:pt x="509016" y="101502"/>
                      <a:pt x="497840" y="118393"/>
                      <a:pt x="492379" y="121568"/>
                    </a:cubicBezTo>
                    <a:cubicBezTo>
                      <a:pt x="492379" y="121568"/>
                      <a:pt x="487045" y="124489"/>
                      <a:pt x="488696" y="119282"/>
                    </a:cubicBezTo>
                    <a:cubicBezTo>
                      <a:pt x="490347" y="114075"/>
                      <a:pt x="500761" y="96295"/>
                      <a:pt x="523748" y="79404"/>
                    </a:cubicBezTo>
                    <a:cubicBezTo>
                      <a:pt x="546608" y="62513"/>
                      <a:pt x="581533" y="48416"/>
                      <a:pt x="602869" y="55655"/>
                    </a:cubicBezTo>
                    <a:cubicBezTo>
                      <a:pt x="624205" y="62894"/>
                      <a:pt x="621030" y="72927"/>
                      <a:pt x="623062" y="79658"/>
                    </a:cubicBezTo>
                    <a:cubicBezTo>
                      <a:pt x="625094" y="86389"/>
                      <a:pt x="628269" y="86516"/>
                      <a:pt x="631190" y="84103"/>
                    </a:cubicBezTo>
                    <a:cubicBezTo>
                      <a:pt x="634111" y="81690"/>
                      <a:pt x="634746" y="73943"/>
                      <a:pt x="633984" y="70514"/>
                    </a:cubicBezTo>
                    <a:cubicBezTo>
                      <a:pt x="633222" y="67339"/>
                      <a:pt x="636778" y="66577"/>
                      <a:pt x="638937" y="70514"/>
                    </a:cubicBezTo>
                    <a:cubicBezTo>
                      <a:pt x="641223" y="74451"/>
                      <a:pt x="640842" y="85373"/>
                      <a:pt x="639445" y="90199"/>
                    </a:cubicBezTo>
                    <a:cubicBezTo>
                      <a:pt x="638175" y="95152"/>
                      <a:pt x="638302" y="101375"/>
                      <a:pt x="641858" y="103915"/>
                    </a:cubicBezTo>
                    <a:cubicBezTo>
                      <a:pt x="645414" y="106328"/>
                      <a:pt x="649224" y="107598"/>
                      <a:pt x="648589" y="112043"/>
                    </a:cubicBezTo>
                    <a:cubicBezTo>
                      <a:pt x="647954" y="116488"/>
                      <a:pt x="644652" y="119790"/>
                      <a:pt x="647700" y="124616"/>
                    </a:cubicBezTo>
                    <a:cubicBezTo>
                      <a:pt x="650621" y="129315"/>
                      <a:pt x="653288" y="131474"/>
                      <a:pt x="652399" y="137824"/>
                    </a:cubicBezTo>
                    <a:cubicBezTo>
                      <a:pt x="651510" y="144174"/>
                      <a:pt x="647573" y="144555"/>
                      <a:pt x="647065" y="140745"/>
                    </a:cubicBezTo>
                    <a:cubicBezTo>
                      <a:pt x="646557" y="137062"/>
                      <a:pt x="644525" y="134014"/>
                      <a:pt x="640207" y="128807"/>
                    </a:cubicBezTo>
                    <a:cubicBezTo>
                      <a:pt x="635889" y="123600"/>
                      <a:pt x="637286" y="119155"/>
                      <a:pt x="638937" y="113567"/>
                    </a:cubicBezTo>
                    <a:cubicBezTo>
                      <a:pt x="640588" y="107979"/>
                      <a:pt x="634619" y="99089"/>
                      <a:pt x="630174" y="100232"/>
                    </a:cubicBezTo>
                    <a:cubicBezTo>
                      <a:pt x="625729" y="101502"/>
                      <a:pt x="618109" y="109122"/>
                      <a:pt x="623316" y="120425"/>
                    </a:cubicBezTo>
                    <a:cubicBezTo>
                      <a:pt x="628523" y="131982"/>
                      <a:pt x="643763" y="147730"/>
                      <a:pt x="641477" y="154207"/>
                    </a:cubicBezTo>
                    <a:cubicBezTo>
                      <a:pt x="639191" y="160684"/>
                      <a:pt x="627761" y="163732"/>
                      <a:pt x="627761" y="163732"/>
                    </a:cubicBezTo>
                    <a:cubicBezTo>
                      <a:pt x="627761" y="163732"/>
                      <a:pt x="621665" y="166653"/>
                      <a:pt x="622427" y="169320"/>
                    </a:cubicBezTo>
                    <a:cubicBezTo>
                      <a:pt x="623189" y="171733"/>
                      <a:pt x="626872" y="170971"/>
                      <a:pt x="630936" y="169193"/>
                    </a:cubicBezTo>
                    <a:cubicBezTo>
                      <a:pt x="634873" y="167161"/>
                      <a:pt x="634873" y="167161"/>
                      <a:pt x="634873" y="167161"/>
                    </a:cubicBezTo>
                    <a:cubicBezTo>
                      <a:pt x="634873" y="167161"/>
                      <a:pt x="651002" y="163859"/>
                      <a:pt x="652653" y="168304"/>
                    </a:cubicBezTo>
                    <a:cubicBezTo>
                      <a:pt x="654304" y="172749"/>
                      <a:pt x="652526" y="173511"/>
                      <a:pt x="646176" y="177194"/>
                    </a:cubicBezTo>
                    <a:cubicBezTo>
                      <a:pt x="640080" y="180877"/>
                      <a:pt x="631317" y="192180"/>
                      <a:pt x="630809" y="197641"/>
                    </a:cubicBezTo>
                    <a:cubicBezTo>
                      <a:pt x="630301" y="203229"/>
                      <a:pt x="630809" y="207166"/>
                      <a:pt x="633603" y="212246"/>
                    </a:cubicBezTo>
                    <a:cubicBezTo>
                      <a:pt x="636397" y="217453"/>
                      <a:pt x="627253" y="221136"/>
                      <a:pt x="625856" y="215929"/>
                    </a:cubicBezTo>
                    <a:cubicBezTo>
                      <a:pt x="624459" y="210722"/>
                      <a:pt x="626999" y="201832"/>
                      <a:pt x="623062" y="199546"/>
                    </a:cubicBezTo>
                    <a:cubicBezTo>
                      <a:pt x="621030" y="198403"/>
                      <a:pt x="618236" y="197641"/>
                      <a:pt x="616204" y="208055"/>
                    </a:cubicBezTo>
                    <a:cubicBezTo>
                      <a:pt x="614172" y="218469"/>
                      <a:pt x="612902" y="239678"/>
                      <a:pt x="629158" y="241837"/>
                    </a:cubicBezTo>
                    <a:cubicBezTo>
                      <a:pt x="638937" y="243107"/>
                      <a:pt x="646430" y="240313"/>
                      <a:pt x="651637" y="244631"/>
                    </a:cubicBezTo>
                    <a:cubicBezTo>
                      <a:pt x="656844" y="248949"/>
                      <a:pt x="672211" y="253140"/>
                      <a:pt x="678561" y="271047"/>
                    </a:cubicBezTo>
                    <a:cubicBezTo>
                      <a:pt x="684911" y="288827"/>
                      <a:pt x="681482" y="302416"/>
                      <a:pt x="678434" y="309909"/>
                    </a:cubicBezTo>
                    <a:cubicBezTo>
                      <a:pt x="675259" y="317275"/>
                      <a:pt x="671068" y="320831"/>
                      <a:pt x="673227" y="323117"/>
                    </a:cubicBezTo>
                    <a:cubicBezTo>
                      <a:pt x="675513" y="325403"/>
                      <a:pt x="680466" y="323244"/>
                      <a:pt x="682879" y="320831"/>
                    </a:cubicBezTo>
                    <a:cubicBezTo>
                      <a:pt x="685292" y="318418"/>
                      <a:pt x="690245" y="316386"/>
                      <a:pt x="691642" y="320831"/>
                    </a:cubicBezTo>
                    <a:cubicBezTo>
                      <a:pt x="693420" y="325149"/>
                      <a:pt x="700024" y="337595"/>
                      <a:pt x="695579" y="353978"/>
                    </a:cubicBezTo>
                    <a:close/>
                    <a:moveTo>
                      <a:pt x="782955" y="374171"/>
                    </a:moveTo>
                    <a:cubicBezTo>
                      <a:pt x="784860" y="374679"/>
                      <a:pt x="786892" y="376203"/>
                      <a:pt x="786511" y="378489"/>
                    </a:cubicBezTo>
                    <a:cubicBezTo>
                      <a:pt x="786130" y="380521"/>
                      <a:pt x="785749" y="382172"/>
                      <a:pt x="785241" y="383442"/>
                    </a:cubicBezTo>
                    <a:cubicBezTo>
                      <a:pt x="784479" y="385347"/>
                      <a:pt x="780923" y="385093"/>
                      <a:pt x="779653" y="384966"/>
                    </a:cubicBezTo>
                    <a:cubicBezTo>
                      <a:pt x="766445" y="384077"/>
                      <a:pt x="722122" y="380140"/>
                      <a:pt x="716534" y="379632"/>
                    </a:cubicBezTo>
                    <a:cubicBezTo>
                      <a:pt x="712470" y="379251"/>
                      <a:pt x="710057" y="379124"/>
                      <a:pt x="708533" y="377727"/>
                    </a:cubicBezTo>
                    <a:cubicBezTo>
                      <a:pt x="708025" y="377219"/>
                      <a:pt x="707771" y="376203"/>
                      <a:pt x="708152" y="375314"/>
                    </a:cubicBezTo>
                    <a:cubicBezTo>
                      <a:pt x="713359" y="365662"/>
                      <a:pt x="715264" y="359566"/>
                      <a:pt x="716153" y="354740"/>
                    </a:cubicBezTo>
                    <a:cubicBezTo>
                      <a:pt x="716280" y="353470"/>
                      <a:pt x="717423" y="352835"/>
                      <a:pt x="718693" y="353216"/>
                    </a:cubicBezTo>
                    <a:cubicBezTo>
                      <a:pt x="731901" y="357407"/>
                      <a:pt x="778891" y="372647"/>
                      <a:pt x="782955" y="3741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</p:grpSp>
      </p:grpSp>
      <p:grpSp>
        <p:nvGrpSpPr>
          <p:cNvPr id="224" name="Gruppe 223">
            <a:extLst>
              <a:ext uri="{FF2B5EF4-FFF2-40B4-BE49-F238E27FC236}">
                <a16:creationId xmlns:a16="http://schemas.microsoft.com/office/drawing/2014/main" id="{28EA0D4F-56DB-4A48-8928-AF6AB579D9E9}"/>
              </a:ext>
            </a:extLst>
          </p:cNvPr>
          <p:cNvGrpSpPr/>
          <p:nvPr userDrawn="1"/>
        </p:nvGrpSpPr>
        <p:grpSpPr>
          <a:xfrm>
            <a:off x="412876" y="517779"/>
            <a:ext cx="11262105" cy="5822442"/>
            <a:chOff x="412876" y="517779"/>
            <a:chExt cx="11262105" cy="5822442"/>
          </a:xfrm>
        </p:grpSpPr>
        <p:sp>
          <p:nvSpPr>
            <p:cNvPr id="225" name="Kombinationstegning: figur 224">
              <a:extLst>
                <a:ext uri="{FF2B5EF4-FFF2-40B4-BE49-F238E27FC236}">
                  <a16:creationId xmlns:a16="http://schemas.microsoft.com/office/drawing/2014/main" id="{439BF2CE-7611-4A9B-954A-8A7B2158430A}"/>
                </a:ext>
              </a:extLst>
            </p:cNvPr>
            <p:cNvSpPr/>
            <p:nvPr/>
          </p:nvSpPr>
          <p:spPr>
            <a:xfrm>
              <a:off x="805306" y="517779"/>
              <a:ext cx="10869675" cy="5822442"/>
            </a:xfrm>
            <a:custGeom>
              <a:avLst/>
              <a:gdLst>
                <a:gd name="connsiteX0" fmla="*/ 10847324 w 10869675"/>
                <a:gd name="connsiteY0" fmla="*/ 5822442 h 5822442"/>
                <a:gd name="connsiteX1" fmla="*/ 22225 w 10869675"/>
                <a:gd name="connsiteY1" fmla="*/ 5822442 h 5822442"/>
                <a:gd name="connsiteX2" fmla="*/ 0 w 10869675"/>
                <a:gd name="connsiteY2" fmla="*/ 5800217 h 5822442"/>
                <a:gd name="connsiteX3" fmla="*/ 0 w 10869675"/>
                <a:gd name="connsiteY3" fmla="*/ 4723003 h 5822442"/>
                <a:gd name="connsiteX4" fmla="*/ 9017 w 10869675"/>
                <a:gd name="connsiteY4" fmla="*/ 4713986 h 5822442"/>
                <a:gd name="connsiteX5" fmla="*/ 35433 w 10869675"/>
                <a:gd name="connsiteY5" fmla="*/ 4713986 h 5822442"/>
                <a:gd name="connsiteX6" fmla="*/ 44450 w 10869675"/>
                <a:gd name="connsiteY6" fmla="*/ 4723003 h 5822442"/>
                <a:gd name="connsiteX7" fmla="*/ 44450 w 10869675"/>
                <a:gd name="connsiteY7" fmla="*/ 5777992 h 5822442"/>
                <a:gd name="connsiteX8" fmla="*/ 10825226 w 10869675"/>
                <a:gd name="connsiteY8" fmla="*/ 5777992 h 5822442"/>
                <a:gd name="connsiteX9" fmla="*/ 10825226 w 10869675"/>
                <a:gd name="connsiteY9" fmla="*/ 44450 h 5822442"/>
                <a:gd name="connsiteX10" fmla="*/ 44450 w 10869675"/>
                <a:gd name="connsiteY10" fmla="*/ 44450 h 5822442"/>
                <a:gd name="connsiteX11" fmla="*/ 44450 w 10869675"/>
                <a:gd name="connsiteY11" fmla="*/ 3537204 h 5822442"/>
                <a:gd name="connsiteX12" fmla="*/ 35433 w 10869675"/>
                <a:gd name="connsiteY12" fmla="*/ 3546221 h 5822442"/>
                <a:gd name="connsiteX13" fmla="*/ 9017 w 10869675"/>
                <a:gd name="connsiteY13" fmla="*/ 3546221 h 5822442"/>
                <a:gd name="connsiteX14" fmla="*/ 0 w 10869675"/>
                <a:gd name="connsiteY14" fmla="*/ 3537204 h 5822442"/>
                <a:gd name="connsiteX15" fmla="*/ 0 w 10869675"/>
                <a:gd name="connsiteY15" fmla="*/ 22225 h 5822442"/>
                <a:gd name="connsiteX16" fmla="*/ 22225 w 10869675"/>
                <a:gd name="connsiteY16" fmla="*/ 0 h 5822442"/>
                <a:gd name="connsiteX17" fmla="*/ 10847451 w 10869675"/>
                <a:gd name="connsiteY17" fmla="*/ 0 h 5822442"/>
                <a:gd name="connsiteX18" fmla="*/ 10869676 w 10869675"/>
                <a:gd name="connsiteY18" fmla="*/ 22225 h 5822442"/>
                <a:gd name="connsiteX19" fmla="*/ 10869676 w 10869675"/>
                <a:gd name="connsiteY19" fmla="*/ 5800217 h 5822442"/>
                <a:gd name="connsiteX20" fmla="*/ 10847324 w 10869675"/>
                <a:gd name="connsiteY20" fmla="*/ 5822442 h 582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69675" h="5822442">
                  <a:moveTo>
                    <a:pt x="10847324" y="5822442"/>
                  </a:moveTo>
                  <a:lnTo>
                    <a:pt x="22225" y="5822442"/>
                  </a:lnTo>
                  <a:cubicBezTo>
                    <a:pt x="9906" y="5822442"/>
                    <a:pt x="0" y="5812536"/>
                    <a:pt x="0" y="5800217"/>
                  </a:cubicBezTo>
                  <a:lnTo>
                    <a:pt x="0" y="4723003"/>
                  </a:lnTo>
                  <a:cubicBezTo>
                    <a:pt x="0" y="4718050"/>
                    <a:pt x="4064" y="4713986"/>
                    <a:pt x="9017" y="4713986"/>
                  </a:cubicBezTo>
                  <a:lnTo>
                    <a:pt x="35433" y="4713986"/>
                  </a:lnTo>
                  <a:cubicBezTo>
                    <a:pt x="40386" y="4713986"/>
                    <a:pt x="44450" y="4718050"/>
                    <a:pt x="44450" y="4723003"/>
                  </a:cubicBezTo>
                  <a:lnTo>
                    <a:pt x="44450" y="5777992"/>
                  </a:lnTo>
                  <a:lnTo>
                    <a:pt x="10825226" y="5777992"/>
                  </a:lnTo>
                  <a:lnTo>
                    <a:pt x="10825226" y="44450"/>
                  </a:lnTo>
                  <a:lnTo>
                    <a:pt x="44450" y="44450"/>
                  </a:lnTo>
                  <a:lnTo>
                    <a:pt x="44450" y="3537204"/>
                  </a:lnTo>
                  <a:cubicBezTo>
                    <a:pt x="44450" y="3542157"/>
                    <a:pt x="40386" y="3546221"/>
                    <a:pt x="35433" y="3546221"/>
                  </a:cubicBezTo>
                  <a:lnTo>
                    <a:pt x="9017" y="3546221"/>
                  </a:lnTo>
                  <a:cubicBezTo>
                    <a:pt x="4064" y="3546221"/>
                    <a:pt x="0" y="3542157"/>
                    <a:pt x="0" y="3537204"/>
                  </a:cubicBezTo>
                  <a:lnTo>
                    <a:pt x="0" y="22225"/>
                  </a:lnTo>
                  <a:cubicBezTo>
                    <a:pt x="0" y="9906"/>
                    <a:pt x="9906" y="0"/>
                    <a:pt x="22225" y="0"/>
                  </a:cubicBezTo>
                  <a:lnTo>
                    <a:pt x="10847451" y="0"/>
                  </a:lnTo>
                  <a:cubicBezTo>
                    <a:pt x="10859770" y="0"/>
                    <a:pt x="10869676" y="9906"/>
                    <a:pt x="10869676" y="22225"/>
                  </a:cubicBezTo>
                  <a:lnTo>
                    <a:pt x="10869676" y="5800217"/>
                  </a:lnTo>
                  <a:cubicBezTo>
                    <a:pt x="10869549" y="5812536"/>
                    <a:pt x="10859643" y="5822442"/>
                    <a:pt x="10847324" y="5822442"/>
                  </a:cubicBezTo>
                  <a:close/>
                </a:path>
              </a:pathLst>
            </a:custGeom>
            <a:solidFill>
              <a:srgbClr val="28315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26" name="Gruppe 225">
              <a:extLst>
                <a:ext uri="{FF2B5EF4-FFF2-40B4-BE49-F238E27FC236}">
                  <a16:creationId xmlns:a16="http://schemas.microsoft.com/office/drawing/2014/main" id="{6D90615A-7468-4504-8255-C594E6E8834C}"/>
                </a:ext>
              </a:extLst>
            </p:cNvPr>
            <p:cNvGrpSpPr/>
            <p:nvPr/>
          </p:nvGrpSpPr>
          <p:grpSpPr>
            <a:xfrm>
              <a:off x="412876" y="4232909"/>
              <a:ext cx="828630" cy="845010"/>
              <a:chOff x="412876" y="4232909"/>
              <a:chExt cx="828630" cy="845010"/>
            </a:xfrm>
          </p:grpSpPr>
          <p:sp>
            <p:nvSpPr>
              <p:cNvPr id="227" name="Kombinationstegning: figur 226">
                <a:extLst>
                  <a:ext uri="{FF2B5EF4-FFF2-40B4-BE49-F238E27FC236}">
                    <a16:creationId xmlns:a16="http://schemas.microsoft.com/office/drawing/2014/main" id="{31ECEDFB-CB24-4FDF-A677-540BA79B180B}"/>
                  </a:ext>
                </a:extLst>
              </p:cNvPr>
              <p:cNvSpPr/>
              <p:nvPr/>
            </p:nvSpPr>
            <p:spPr>
              <a:xfrm>
                <a:off x="572060" y="4288393"/>
                <a:ext cx="132444" cy="115399"/>
              </a:xfrm>
              <a:custGeom>
                <a:avLst/>
                <a:gdLst>
                  <a:gd name="connsiteX0" fmla="*/ 132154 w 132444"/>
                  <a:gd name="connsiteY0" fmla="*/ 71771 h 115399"/>
                  <a:gd name="connsiteX1" fmla="*/ 130122 w 132444"/>
                  <a:gd name="connsiteY1" fmla="*/ 76469 h 115399"/>
                  <a:gd name="connsiteX2" fmla="*/ 66241 w 132444"/>
                  <a:gd name="connsiteY2" fmla="*/ 115078 h 115399"/>
                  <a:gd name="connsiteX3" fmla="*/ 63320 w 132444"/>
                  <a:gd name="connsiteY3" fmla="*/ 114569 h 115399"/>
                  <a:gd name="connsiteX4" fmla="*/ 11885 w 132444"/>
                  <a:gd name="connsiteY4" fmla="*/ 34941 h 115399"/>
                  <a:gd name="connsiteX5" fmla="*/ 2233 w 132444"/>
                  <a:gd name="connsiteY5" fmla="*/ 14874 h 115399"/>
                  <a:gd name="connsiteX6" fmla="*/ 15568 w 132444"/>
                  <a:gd name="connsiteY6" fmla="*/ 3191 h 115399"/>
                  <a:gd name="connsiteX7" fmla="*/ 32967 w 132444"/>
                  <a:gd name="connsiteY7" fmla="*/ 9286 h 115399"/>
                  <a:gd name="connsiteX8" fmla="*/ 45794 w 132444"/>
                  <a:gd name="connsiteY8" fmla="*/ 37861 h 115399"/>
                  <a:gd name="connsiteX9" fmla="*/ 73099 w 132444"/>
                  <a:gd name="connsiteY9" fmla="*/ 83709 h 115399"/>
                  <a:gd name="connsiteX10" fmla="*/ 77417 w 132444"/>
                  <a:gd name="connsiteY10" fmla="*/ 84471 h 115399"/>
                  <a:gd name="connsiteX11" fmla="*/ 118057 w 132444"/>
                  <a:gd name="connsiteY11" fmla="*/ 55896 h 115399"/>
                  <a:gd name="connsiteX12" fmla="*/ 125296 w 132444"/>
                  <a:gd name="connsiteY12" fmla="*/ 57928 h 115399"/>
                  <a:gd name="connsiteX13" fmla="*/ 132154 w 132444"/>
                  <a:gd name="connsiteY13" fmla="*/ 71771 h 1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44" h="115399">
                    <a:moveTo>
                      <a:pt x="132154" y="71771"/>
                    </a:moveTo>
                    <a:cubicBezTo>
                      <a:pt x="132916" y="73803"/>
                      <a:pt x="132154" y="75327"/>
                      <a:pt x="130122" y="76469"/>
                    </a:cubicBezTo>
                    <a:cubicBezTo>
                      <a:pt x="102817" y="90440"/>
                      <a:pt x="90371" y="97678"/>
                      <a:pt x="66241" y="115078"/>
                    </a:cubicBezTo>
                    <a:cubicBezTo>
                      <a:pt x="65098" y="115840"/>
                      <a:pt x="63701" y="115078"/>
                      <a:pt x="63320" y="114569"/>
                    </a:cubicBezTo>
                    <a:cubicBezTo>
                      <a:pt x="34872" y="67072"/>
                      <a:pt x="28395" y="57928"/>
                      <a:pt x="11885" y="34941"/>
                    </a:cubicBezTo>
                    <a:cubicBezTo>
                      <a:pt x="5535" y="26178"/>
                      <a:pt x="-4498" y="24018"/>
                      <a:pt x="2233" y="14874"/>
                    </a:cubicBezTo>
                    <a:cubicBezTo>
                      <a:pt x="6551" y="9160"/>
                      <a:pt x="10615" y="6366"/>
                      <a:pt x="15568" y="3191"/>
                    </a:cubicBezTo>
                    <a:cubicBezTo>
                      <a:pt x="25728" y="-3287"/>
                      <a:pt x="29665" y="778"/>
                      <a:pt x="32967" y="9286"/>
                    </a:cubicBezTo>
                    <a:cubicBezTo>
                      <a:pt x="38555" y="23256"/>
                      <a:pt x="41857" y="30622"/>
                      <a:pt x="45794" y="37861"/>
                    </a:cubicBezTo>
                    <a:cubicBezTo>
                      <a:pt x="49858" y="45228"/>
                      <a:pt x="69162" y="78755"/>
                      <a:pt x="73099" y="83709"/>
                    </a:cubicBezTo>
                    <a:cubicBezTo>
                      <a:pt x="74242" y="84978"/>
                      <a:pt x="75639" y="85233"/>
                      <a:pt x="77417" y="84471"/>
                    </a:cubicBezTo>
                    <a:cubicBezTo>
                      <a:pt x="93419" y="77104"/>
                      <a:pt x="105103" y="67072"/>
                      <a:pt x="118057" y="55896"/>
                    </a:cubicBezTo>
                    <a:cubicBezTo>
                      <a:pt x="120470" y="53863"/>
                      <a:pt x="123010" y="54625"/>
                      <a:pt x="125296" y="57928"/>
                    </a:cubicBezTo>
                    <a:cubicBezTo>
                      <a:pt x="128471" y="63135"/>
                      <a:pt x="130503" y="66944"/>
                      <a:pt x="132154" y="717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28" name="Grafik 2">
                <a:extLst>
                  <a:ext uri="{FF2B5EF4-FFF2-40B4-BE49-F238E27FC236}">
                    <a16:creationId xmlns:a16="http://schemas.microsoft.com/office/drawing/2014/main" id="{92DC3B9D-027A-4B49-83FB-AE62E713F36F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solidFill>
                <a:srgbClr val="283151"/>
              </a:solidFill>
            </p:grpSpPr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43335E85-C8BB-48CF-8EBC-1FBB258DE9A6}"/>
                    </a:ext>
                  </a:extLst>
                </p:cNvPr>
                <p:cNvSpPr/>
                <p:nvPr/>
              </p:nvSpPr>
              <p:spPr>
                <a:xfrm>
                  <a:off x="978375" y="4464624"/>
                  <a:ext cx="49601" cy="36222"/>
                </a:xfrm>
                <a:custGeom>
                  <a:avLst/>
                  <a:gdLst>
                    <a:gd name="connsiteX0" fmla="*/ 1175 w 49601"/>
                    <a:gd name="connsiteY0" fmla="*/ 35494 h 36222"/>
                    <a:gd name="connsiteX1" fmla="*/ 4097 w 49601"/>
                    <a:gd name="connsiteY1" fmla="*/ 17333 h 36222"/>
                    <a:gd name="connsiteX2" fmla="*/ 27464 w 49601"/>
                    <a:gd name="connsiteY2" fmla="*/ 61 h 36222"/>
                    <a:gd name="connsiteX3" fmla="*/ 48800 w 49601"/>
                    <a:gd name="connsiteY3" fmla="*/ 13269 h 36222"/>
                    <a:gd name="connsiteX4" fmla="*/ 39275 w 49601"/>
                    <a:gd name="connsiteY4" fmla="*/ 16825 h 36222"/>
                    <a:gd name="connsiteX5" fmla="*/ 8414 w 49601"/>
                    <a:gd name="connsiteY5" fmla="*/ 27239 h 36222"/>
                    <a:gd name="connsiteX6" fmla="*/ 1175 w 49601"/>
                    <a:gd name="connsiteY6" fmla="*/ 35494 h 3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1" h="36222">
                      <a:moveTo>
                        <a:pt x="1175" y="35494"/>
                      </a:moveTo>
                      <a:cubicBezTo>
                        <a:pt x="1175" y="35494"/>
                        <a:pt x="-2889" y="30287"/>
                        <a:pt x="4097" y="17333"/>
                      </a:cubicBezTo>
                      <a:cubicBezTo>
                        <a:pt x="11336" y="4379"/>
                        <a:pt x="21114" y="569"/>
                        <a:pt x="27464" y="61"/>
                      </a:cubicBezTo>
                      <a:cubicBezTo>
                        <a:pt x="33814" y="-447"/>
                        <a:pt x="45117" y="2093"/>
                        <a:pt x="48800" y="13269"/>
                      </a:cubicBezTo>
                      <a:cubicBezTo>
                        <a:pt x="52483" y="24445"/>
                        <a:pt x="42450" y="17714"/>
                        <a:pt x="39275" y="16825"/>
                      </a:cubicBezTo>
                      <a:cubicBezTo>
                        <a:pt x="30386" y="13904"/>
                        <a:pt x="16416" y="14412"/>
                        <a:pt x="8414" y="27239"/>
                      </a:cubicBezTo>
                      <a:cubicBezTo>
                        <a:pt x="6128" y="31303"/>
                        <a:pt x="4350" y="38542"/>
                        <a:pt x="1175" y="35494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4A410EEC-DDDA-40D1-BDE5-422FD03012AD}"/>
                    </a:ext>
                  </a:extLst>
                </p:cNvPr>
                <p:cNvSpPr/>
                <p:nvPr/>
              </p:nvSpPr>
              <p:spPr>
                <a:xfrm>
                  <a:off x="995433" y="4482981"/>
                  <a:ext cx="52982" cy="71748"/>
                </a:xfrm>
                <a:custGeom>
                  <a:avLst/>
                  <a:gdLst>
                    <a:gd name="connsiteX0" fmla="*/ 4692 w 52982"/>
                    <a:gd name="connsiteY0" fmla="*/ 35933 h 71748"/>
                    <a:gd name="connsiteX1" fmla="*/ 2406 w 52982"/>
                    <a:gd name="connsiteY1" fmla="*/ 13454 h 71748"/>
                    <a:gd name="connsiteX2" fmla="*/ 23615 w 52982"/>
                    <a:gd name="connsiteY2" fmla="*/ 246 h 71748"/>
                    <a:gd name="connsiteX3" fmla="*/ 31616 w 52982"/>
                    <a:gd name="connsiteY3" fmla="*/ 9009 h 71748"/>
                    <a:gd name="connsiteX4" fmla="*/ 24377 w 52982"/>
                    <a:gd name="connsiteY4" fmla="*/ 18534 h 71748"/>
                    <a:gd name="connsiteX5" fmla="*/ 25901 w 52982"/>
                    <a:gd name="connsiteY5" fmla="*/ 29456 h 71748"/>
                    <a:gd name="connsiteX6" fmla="*/ 27806 w 52982"/>
                    <a:gd name="connsiteY6" fmla="*/ 55618 h 71748"/>
                    <a:gd name="connsiteX7" fmla="*/ 52698 w 52982"/>
                    <a:gd name="connsiteY7" fmla="*/ 70604 h 71748"/>
                    <a:gd name="connsiteX8" fmla="*/ 19678 w 52982"/>
                    <a:gd name="connsiteY8" fmla="*/ 63492 h 71748"/>
                    <a:gd name="connsiteX9" fmla="*/ 11550 w 52982"/>
                    <a:gd name="connsiteY9" fmla="*/ 47871 h 71748"/>
                    <a:gd name="connsiteX10" fmla="*/ 4692 w 52982"/>
                    <a:gd name="connsiteY10" fmla="*/ 35933 h 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82" h="71748">
                      <a:moveTo>
                        <a:pt x="4692" y="35933"/>
                      </a:moveTo>
                      <a:cubicBezTo>
                        <a:pt x="-896" y="27043"/>
                        <a:pt x="-1277" y="23487"/>
                        <a:pt x="2406" y="13454"/>
                      </a:cubicBezTo>
                      <a:cubicBezTo>
                        <a:pt x="6089" y="3421"/>
                        <a:pt x="17011" y="-1151"/>
                        <a:pt x="23615" y="246"/>
                      </a:cubicBezTo>
                      <a:cubicBezTo>
                        <a:pt x="30092" y="1770"/>
                        <a:pt x="33775" y="4945"/>
                        <a:pt x="31616" y="9009"/>
                      </a:cubicBezTo>
                      <a:cubicBezTo>
                        <a:pt x="29330" y="12946"/>
                        <a:pt x="20059" y="15359"/>
                        <a:pt x="24377" y="18534"/>
                      </a:cubicBezTo>
                      <a:cubicBezTo>
                        <a:pt x="28695" y="21709"/>
                        <a:pt x="29584" y="21709"/>
                        <a:pt x="25901" y="29456"/>
                      </a:cubicBezTo>
                      <a:cubicBezTo>
                        <a:pt x="22218" y="37203"/>
                        <a:pt x="15360" y="42664"/>
                        <a:pt x="27806" y="55618"/>
                      </a:cubicBezTo>
                      <a:cubicBezTo>
                        <a:pt x="40252" y="68572"/>
                        <a:pt x="55238" y="66921"/>
                        <a:pt x="52698" y="70604"/>
                      </a:cubicBezTo>
                      <a:cubicBezTo>
                        <a:pt x="50285" y="74287"/>
                        <a:pt x="27425" y="68318"/>
                        <a:pt x="19678" y="63492"/>
                      </a:cubicBezTo>
                      <a:cubicBezTo>
                        <a:pt x="10915" y="58158"/>
                        <a:pt x="11169" y="54602"/>
                        <a:pt x="11550" y="47871"/>
                      </a:cubicBezTo>
                      <a:cubicBezTo>
                        <a:pt x="11423" y="41394"/>
                        <a:pt x="7105" y="39997"/>
                        <a:pt x="4692" y="35933"/>
                      </a:cubicBezTo>
                      <a:close/>
                    </a:path>
                  </a:pathLst>
                </a:custGeom>
                <a:solidFill>
                  <a:srgbClr val="28315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4" name="Grafik 2">
                  <a:extLst>
                    <a:ext uri="{FF2B5EF4-FFF2-40B4-BE49-F238E27FC236}">
                      <a16:creationId xmlns:a16="http://schemas.microsoft.com/office/drawing/2014/main" id="{2B21E50B-374C-4888-884C-84AAF0222970}"/>
                    </a:ext>
                  </a:extLst>
                </p:cNvPr>
                <p:cNvGrpSpPr/>
                <p:nvPr/>
              </p:nvGrpSpPr>
              <p:grpSpPr>
                <a:xfrm>
                  <a:off x="562620" y="4350500"/>
                  <a:ext cx="516360" cy="528007"/>
                  <a:chOff x="562620" y="4350500"/>
                  <a:chExt cx="516360" cy="528007"/>
                </a:xfrm>
                <a:solidFill>
                  <a:srgbClr val="283151"/>
                </a:solidFill>
              </p:grpSpPr>
              <p:sp>
                <p:nvSpPr>
                  <p:cNvPr id="245" name="Kombinationstegning: figur 244">
                    <a:extLst>
                      <a:ext uri="{FF2B5EF4-FFF2-40B4-BE49-F238E27FC236}">
                        <a16:creationId xmlns:a16="http://schemas.microsoft.com/office/drawing/2014/main" id="{29557AAA-1AE2-4A73-A204-1E23828DF50E}"/>
                      </a:ext>
                    </a:extLst>
                  </p:cNvPr>
                  <p:cNvSpPr/>
                  <p:nvPr/>
                </p:nvSpPr>
                <p:spPr>
                  <a:xfrm>
                    <a:off x="937608" y="4848872"/>
                    <a:ext cx="23908" cy="29635"/>
                  </a:xfrm>
                  <a:custGeom>
                    <a:avLst/>
                    <a:gdLst>
                      <a:gd name="connsiteX0" fmla="*/ 3334 w 23908"/>
                      <a:gd name="connsiteY0" fmla="*/ 25261 h 29635"/>
                      <a:gd name="connsiteX1" fmla="*/ 1810 w 23908"/>
                      <a:gd name="connsiteY1" fmla="*/ 15228 h 29635"/>
                      <a:gd name="connsiteX2" fmla="*/ 17939 w 23908"/>
                      <a:gd name="connsiteY2" fmla="*/ 1639 h 29635"/>
                      <a:gd name="connsiteX3" fmla="*/ 23908 w 23908"/>
                      <a:gd name="connsiteY3" fmla="*/ 4052 h 29635"/>
                      <a:gd name="connsiteX4" fmla="*/ 18193 w 23908"/>
                      <a:gd name="connsiteY4" fmla="*/ 22213 h 29635"/>
                      <a:gd name="connsiteX5" fmla="*/ 9303 w 23908"/>
                      <a:gd name="connsiteY5" fmla="*/ 28944 h 29635"/>
                      <a:gd name="connsiteX6" fmla="*/ 3334 w 23908"/>
                      <a:gd name="connsiteY6" fmla="*/ 25261 h 29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908" h="29635">
                        <a:moveTo>
                          <a:pt x="3334" y="25261"/>
                        </a:moveTo>
                        <a:cubicBezTo>
                          <a:pt x="3334" y="25261"/>
                          <a:pt x="-3016" y="22086"/>
                          <a:pt x="1810" y="15228"/>
                        </a:cubicBezTo>
                        <a:cubicBezTo>
                          <a:pt x="6509" y="8497"/>
                          <a:pt x="15526" y="4433"/>
                          <a:pt x="17939" y="1639"/>
                        </a:cubicBezTo>
                        <a:cubicBezTo>
                          <a:pt x="20352" y="-1155"/>
                          <a:pt x="23908" y="-393"/>
                          <a:pt x="23908" y="4052"/>
                        </a:cubicBezTo>
                        <a:cubicBezTo>
                          <a:pt x="23908" y="8497"/>
                          <a:pt x="20733" y="18022"/>
                          <a:pt x="18193" y="22213"/>
                        </a:cubicBezTo>
                        <a:cubicBezTo>
                          <a:pt x="15780" y="26531"/>
                          <a:pt x="13240" y="31484"/>
                          <a:pt x="9303" y="28944"/>
                        </a:cubicBezTo>
                        <a:cubicBezTo>
                          <a:pt x="5366" y="26658"/>
                          <a:pt x="3334" y="25261"/>
                          <a:pt x="3334" y="2526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46" name="Kombinationstegning: figur 245">
                    <a:extLst>
                      <a:ext uri="{FF2B5EF4-FFF2-40B4-BE49-F238E27FC236}">
                        <a16:creationId xmlns:a16="http://schemas.microsoft.com/office/drawing/2014/main" id="{6CCDE0DD-39C2-490B-9785-D53C356DCBFD}"/>
                      </a:ext>
                    </a:extLst>
                  </p:cNvPr>
                  <p:cNvSpPr/>
                  <p:nvPr/>
                </p:nvSpPr>
                <p:spPr>
                  <a:xfrm>
                    <a:off x="991270" y="4658388"/>
                    <a:ext cx="87710" cy="173674"/>
                  </a:xfrm>
                  <a:custGeom>
                    <a:avLst/>
                    <a:gdLst>
                      <a:gd name="connsiteX0" fmla="*/ 6823 w 87710"/>
                      <a:gd name="connsiteY0" fmla="*/ 113763 h 173674"/>
                      <a:gd name="connsiteX1" fmla="*/ 37303 w 87710"/>
                      <a:gd name="connsiteY1" fmla="*/ 78711 h 173674"/>
                      <a:gd name="connsiteX2" fmla="*/ 38192 w 87710"/>
                      <a:gd name="connsiteY2" fmla="*/ 22323 h 173674"/>
                      <a:gd name="connsiteX3" fmla="*/ 36668 w 87710"/>
                      <a:gd name="connsiteY3" fmla="*/ 12290 h 173674"/>
                      <a:gd name="connsiteX4" fmla="*/ 43907 w 87710"/>
                      <a:gd name="connsiteY4" fmla="*/ 12163 h 173674"/>
                      <a:gd name="connsiteX5" fmla="*/ 49876 w 87710"/>
                      <a:gd name="connsiteY5" fmla="*/ 15084 h 173674"/>
                      <a:gd name="connsiteX6" fmla="*/ 54321 w 87710"/>
                      <a:gd name="connsiteY6" fmla="*/ 9496 h 173674"/>
                      <a:gd name="connsiteX7" fmla="*/ 57115 w 87710"/>
                      <a:gd name="connsiteY7" fmla="*/ 225 h 173674"/>
                      <a:gd name="connsiteX8" fmla="*/ 64862 w 87710"/>
                      <a:gd name="connsiteY8" fmla="*/ 4924 h 173674"/>
                      <a:gd name="connsiteX9" fmla="*/ 83658 w 87710"/>
                      <a:gd name="connsiteY9" fmla="*/ 51660 h 173674"/>
                      <a:gd name="connsiteX10" fmla="*/ 83785 w 87710"/>
                      <a:gd name="connsiteY10" fmla="*/ 99793 h 173674"/>
                      <a:gd name="connsiteX11" fmla="*/ 44669 w 87710"/>
                      <a:gd name="connsiteY11" fmla="*/ 162404 h 173674"/>
                      <a:gd name="connsiteX12" fmla="*/ 28540 w 87710"/>
                      <a:gd name="connsiteY12" fmla="*/ 168754 h 173674"/>
                      <a:gd name="connsiteX13" fmla="*/ 53559 w 87710"/>
                      <a:gd name="connsiteY13" fmla="*/ 134718 h 173674"/>
                      <a:gd name="connsiteX14" fmla="*/ 63719 w 87710"/>
                      <a:gd name="connsiteY14" fmla="*/ 99031 h 173674"/>
                      <a:gd name="connsiteX15" fmla="*/ 68545 w 87710"/>
                      <a:gd name="connsiteY15" fmla="*/ 71218 h 173674"/>
                      <a:gd name="connsiteX16" fmla="*/ 64989 w 87710"/>
                      <a:gd name="connsiteY16" fmla="*/ 59661 h 173674"/>
                      <a:gd name="connsiteX17" fmla="*/ 62068 w 87710"/>
                      <a:gd name="connsiteY17" fmla="*/ 66138 h 173674"/>
                      <a:gd name="connsiteX18" fmla="*/ 54448 w 87710"/>
                      <a:gd name="connsiteY18" fmla="*/ 96999 h 173674"/>
                      <a:gd name="connsiteX19" fmla="*/ 26000 w 87710"/>
                      <a:gd name="connsiteY19" fmla="*/ 117192 h 173674"/>
                      <a:gd name="connsiteX20" fmla="*/ 7839 w 87710"/>
                      <a:gd name="connsiteY20" fmla="*/ 122145 h 173674"/>
                      <a:gd name="connsiteX21" fmla="*/ 92 w 87710"/>
                      <a:gd name="connsiteY21" fmla="*/ 120875 h 173674"/>
                      <a:gd name="connsiteX22" fmla="*/ 6823 w 87710"/>
                      <a:gd name="connsiteY22" fmla="*/ 113763 h 173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710" h="173674">
                        <a:moveTo>
                          <a:pt x="6823" y="113763"/>
                        </a:moveTo>
                        <a:cubicBezTo>
                          <a:pt x="6823" y="113763"/>
                          <a:pt x="32477" y="101317"/>
                          <a:pt x="37303" y="78711"/>
                        </a:cubicBezTo>
                        <a:cubicBezTo>
                          <a:pt x="42256" y="56105"/>
                          <a:pt x="45050" y="32991"/>
                          <a:pt x="38192" y="22323"/>
                        </a:cubicBezTo>
                        <a:cubicBezTo>
                          <a:pt x="34636" y="16989"/>
                          <a:pt x="34890" y="14195"/>
                          <a:pt x="36668" y="12290"/>
                        </a:cubicBezTo>
                        <a:cubicBezTo>
                          <a:pt x="38319" y="10639"/>
                          <a:pt x="40605" y="10258"/>
                          <a:pt x="43907" y="12163"/>
                        </a:cubicBezTo>
                        <a:cubicBezTo>
                          <a:pt x="47082" y="13814"/>
                          <a:pt x="49876" y="15084"/>
                          <a:pt x="49876" y="15084"/>
                        </a:cubicBezTo>
                        <a:cubicBezTo>
                          <a:pt x="49876" y="15084"/>
                          <a:pt x="57115" y="17497"/>
                          <a:pt x="54321" y="9496"/>
                        </a:cubicBezTo>
                        <a:cubicBezTo>
                          <a:pt x="51527" y="1495"/>
                          <a:pt x="54829" y="1368"/>
                          <a:pt x="57115" y="225"/>
                        </a:cubicBezTo>
                        <a:cubicBezTo>
                          <a:pt x="59401" y="-664"/>
                          <a:pt x="62068" y="1114"/>
                          <a:pt x="64862" y="4924"/>
                        </a:cubicBezTo>
                        <a:cubicBezTo>
                          <a:pt x="67656" y="8734"/>
                          <a:pt x="76419" y="20291"/>
                          <a:pt x="83658" y="51660"/>
                        </a:cubicBezTo>
                        <a:cubicBezTo>
                          <a:pt x="90897" y="83029"/>
                          <a:pt x="86833" y="86204"/>
                          <a:pt x="83785" y="99793"/>
                        </a:cubicBezTo>
                        <a:cubicBezTo>
                          <a:pt x="80864" y="113128"/>
                          <a:pt x="63592" y="142084"/>
                          <a:pt x="44669" y="162404"/>
                        </a:cubicBezTo>
                        <a:cubicBezTo>
                          <a:pt x="25746" y="182724"/>
                          <a:pt x="27778" y="169516"/>
                          <a:pt x="28540" y="168754"/>
                        </a:cubicBezTo>
                        <a:cubicBezTo>
                          <a:pt x="29302" y="167992"/>
                          <a:pt x="46701" y="148942"/>
                          <a:pt x="53559" y="134718"/>
                        </a:cubicBezTo>
                        <a:cubicBezTo>
                          <a:pt x="60417" y="120748"/>
                          <a:pt x="64100" y="106143"/>
                          <a:pt x="63719" y="99031"/>
                        </a:cubicBezTo>
                        <a:cubicBezTo>
                          <a:pt x="63211" y="91919"/>
                          <a:pt x="68418" y="75790"/>
                          <a:pt x="68545" y="71218"/>
                        </a:cubicBezTo>
                        <a:cubicBezTo>
                          <a:pt x="68672" y="66519"/>
                          <a:pt x="67402" y="59661"/>
                          <a:pt x="64989" y="59661"/>
                        </a:cubicBezTo>
                        <a:cubicBezTo>
                          <a:pt x="62576" y="59661"/>
                          <a:pt x="61814" y="61693"/>
                          <a:pt x="62068" y="66138"/>
                        </a:cubicBezTo>
                        <a:cubicBezTo>
                          <a:pt x="62195" y="70583"/>
                          <a:pt x="61687" y="86331"/>
                          <a:pt x="54448" y="96999"/>
                        </a:cubicBezTo>
                        <a:cubicBezTo>
                          <a:pt x="49749" y="103857"/>
                          <a:pt x="35271" y="115795"/>
                          <a:pt x="26000" y="117192"/>
                        </a:cubicBezTo>
                        <a:cubicBezTo>
                          <a:pt x="16729" y="118716"/>
                          <a:pt x="12030" y="119732"/>
                          <a:pt x="7839" y="122145"/>
                        </a:cubicBezTo>
                        <a:cubicBezTo>
                          <a:pt x="3521" y="124558"/>
                          <a:pt x="727" y="123034"/>
                          <a:pt x="92" y="120875"/>
                        </a:cubicBezTo>
                        <a:cubicBezTo>
                          <a:pt x="-924" y="116938"/>
                          <a:pt x="6823" y="113763"/>
                          <a:pt x="6823" y="11376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47" name="Kombinationstegning: figur 246">
                    <a:extLst>
                      <a:ext uri="{FF2B5EF4-FFF2-40B4-BE49-F238E27FC236}">
                        <a16:creationId xmlns:a16="http://schemas.microsoft.com/office/drawing/2014/main" id="{88E91E0A-5BCD-40FB-9308-CECD423CDEAB}"/>
                      </a:ext>
                    </a:extLst>
                  </p:cNvPr>
                  <p:cNvSpPr/>
                  <p:nvPr/>
                </p:nvSpPr>
                <p:spPr>
                  <a:xfrm>
                    <a:off x="647424" y="4543942"/>
                    <a:ext cx="27586" cy="31908"/>
                  </a:xfrm>
                  <a:custGeom>
                    <a:avLst/>
                    <a:gdLst>
                      <a:gd name="connsiteX0" fmla="*/ 1038 w 27586"/>
                      <a:gd name="connsiteY0" fmla="*/ 11421 h 31908"/>
                      <a:gd name="connsiteX1" fmla="*/ 17929 w 27586"/>
                      <a:gd name="connsiteY1" fmla="*/ 28820 h 31908"/>
                      <a:gd name="connsiteX2" fmla="*/ 23263 w 27586"/>
                      <a:gd name="connsiteY2" fmla="*/ 31741 h 31908"/>
                      <a:gd name="connsiteX3" fmla="*/ 25676 w 27586"/>
                      <a:gd name="connsiteY3" fmla="*/ 30979 h 31908"/>
                      <a:gd name="connsiteX4" fmla="*/ 27581 w 27586"/>
                      <a:gd name="connsiteY4" fmla="*/ 27296 h 31908"/>
                      <a:gd name="connsiteX5" fmla="*/ 27073 w 27586"/>
                      <a:gd name="connsiteY5" fmla="*/ 3673 h 31908"/>
                      <a:gd name="connsiteX6" fmla="*/ 23898 w 27586"/>
                      <a:gd name="connsiteY6" fmla="*/ 117 h 31908"/>
                      <a:gd name="connsiteX7" fmla="*/ 20215 w 27586"/>
                      <a:gd name="connsiteY7" fmla="*/ 5071 h 31908"/>
                      <a:gd name="connsiteX8" fmla="*/ 21358 w 27586"/>
                      <a:gd name="connsiteY8" fmla="*/ 17644 h 31908"/>
                      <a:gd name="connsiteX9" fmla="*/ 17421 w 27586"/>
                      <a:gd name="connsiteY9" fmla="*/ 18406 h 31908"/>
                      <a:gd name="connsiteX10" fmla="*/ 8531 w 27586"/>
                      <a:gd name="connsiteY10" fmla="*/ 8246 h 31908"/>
                      <a:gd name="connsiteX11" fmla="*/ 4213 w 27586"/>
                      <a:gd name="connsiteY11" fmla="*/ 5833 h 31908"/>
                      <a:gd name="connsiteX12" fmla="*/ 1419 w 27586"/>
                      <a:gd name="connsiteY12" fmla="*/ 6722 h 31908"/>
                      <a:gd name="connsiteX13" fmla="*/ 1038 w 27586"/>
                      <a:gd name="connsiteY13" fmla="*/ 11421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586" h="31908">
                        <a:moveTo>
                          <a:pt x="1038" y="11421"/>
                        </a:moveTo>
                        <a:lnTo>
                          <a:pt x="17929" y="28820"/>
                        </a:lnTo>
                        <a:cubicBezTo>
                          <a:pt x="17929" y="28820"/>
                          <a:pt x="20723" y="32757"/>
                          <a:pt x="23263" y="31741"/>
                        </a:cubicBezTo>
                        <a:cubicBezTo>
                          <a:pt x="23644" y="31614"/>
                          <a:pt x="25676" y="30979"/>
                          <a:pt x="25676" y="30979"/>
                        </a:cubicBezTo>
                        <a:cubicBezTo>
                          <a:pt x="25676" y="30979"/>
                          <a:pt x="27708" y="30217"/>
                          <a:pt x="27581" y="27296"/>
                        </a:cubicBezTo>
                        <a:cubicBezTo>
                          <a:pt x="27454" y="21962"/>
                          <a:pt x="26819" y="4690"/>
                          <a:pt x="27073" y="3673"/>
                        </a:cubicBezTo>
                        <a:cubicBezTo>
                          <a:pt x="27073" y="3673"/>
                          <a:pt x="27835" y="-771"/>
                          <a:pt x="23898" y="117"/>
                        </a:cubicBezTo>
                        <a:cubicBezTo>
                          <a:pt x="19453" y="1261"/>
                          <a:pt x="20215" y="2912"/>
                          <a:pt x="20215" y="5071"/>
                        </a:cubicBezTo>
                        <a:cubicBezTo>
                          <a:pt x="20215" y="7357"/>
                          <a:pt x="21358" y="17644"/>
                          <a:pt x="21358" y="17644"/>
                        </a:cubicBezTo>
                        <a:cubicBezTo>
                          <a:pt x="21358" y="17644"/>
                          <a:pt x="20850" y="21327"/>
                          <a:pt x="17421" y="18406"/>
                        </a:cubicBezTo>
                        <a:cubicBezTo>
                          <a:pt x="13865" y="15485"/>
                          <a:pt x="8531" y="8246"/>
                          <a:pt x="8531" y="8246"/>
                        </a:cubicBezTo>
                        <a:cubicBezTo>
                          <a:pt x="8531" y="8246"/>
                          <a:pt x="6880" y="4944"/>
                          <a:pt x="4213" y="5833"/>
                        </a:cubicBezTo>
                        <a:cubicBezTo>
                          <a:pt x="1800" y="6722"/>
                          <a:pt x="1419" y="6722"/>
                          <a:pt x="1419" y="6722"/>
                        </a:cubicBezTo>
                        <a:cubicBezTo>
                          <a:pt x="1419" y="6722"/>
                          <a:pt x="-1502" y="8373"/>
                          <a:pt x="1038" y="1142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48" name="Kombinationstegning: figur 247">
                    <a:extLst>
                      <a:ext uri="{FF2B5EF4-FFF2-40B4-BE49-F238E27FC236}">
                        <a16:creationId xmlns:a16="http://schemas.microsoft.com/office/drawing/2014/main" id="{4B1F5274-4419-4665-99D9-7C8DC5A51E13}"/>
                      </a:ext>
                    </a:extLst>
                  </p:cNvPr>
                  <p:cNvSpPr/>
                  <p:nvPr/>
                </p:nvSpPr>
                <p:spPr>
                  <a:xfrm>
                    <a:off x="678254" y="4541298"/>
                    <a:ext cx="18800" cy="28416"/>
                  </a:xfrm>
                  <a:custGeom>
                    <a:avLst/>
                    <a:gdLst>
                      <a:gd name="connsiteX0" fmla="*/ 9959 w 18800"/>
                      <a:gd name="connsiteY0" fmla="*/ 25495 h 28416"/>
                      <a:gd name="connsiteX1" fmla="*/ 688 w 18800"/>
                      <a:gd name="connsiteY1" fmla="*/ 4921 h 28416"/>
                      <a:gd name="connsiteX2" fmla="*/ 1577 w 18800"/>
                      <a:gd name="connsiteY2" fmla="*/ 984 h 28416"/>
                      <a:gd name="connsiteX3" fmla="*/ 4752 w 18800"/>
                      <a:gd name="connsiteY3" fmla="*/ 95 h 28416"/>
                      <a:gd name="connsiteX4" fmla="*/ 9070 w 18800"/>
                      <a:gd name="connsiteY4" fmla="*/ 2127 h 28416"/>
                      <a:gd name="connsiteX5" fmla="*/ 17833 w 18800"/>
                      <a:gd name="connsiteY5" fmla="*/ 22320 h 28416"/>
                      <a:gd name="connsiteX6" fmla="*/ 17452 w 18800"/>
                      <a:gd name="connsiteY6" fmla="*/ 27146 h 28416"/>
                      <a:gd name="connsiteX7" fmla="*/ 13007 w 18800"/>
                      <a:gd name="connsiteY7" fmla="*/ 28416 h 28416"/>
                      <a:gd name="connsiteX8" fmla="*/ 9959 w 18800"/>
                      <a:gd name="connsiteY8" fmla="*/ 25495 h 2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0" h="28416">
                        <a:moveTo>
                          <a:pt x="9959" y="25495"/>
                        </a:moveTo>
                        <a:lnTo>
                          <a:pt x="688" y="4921"/>
                        </a:lnTo>
                        <a:cubicBezTo>
                          <a:pt x="688" y="4921"/>
                          <a:pt x="-1344" y="2127"/>
                          <a:pt x="1577" y="984"/>
                        </a:cubicBezTo>
                        <a:cubicBezTo>
                          <a:pt x="2847" y="476"/>
                          <a:pt x="4752" y="95"/>
                          <a:pt x="4752" y="95"/>
                        </a:cubicBezTo>
                        <a:cubicBezTo>
                          <a:pt x="4752" y="95"/>
                          <a:pt x="7546" y="-667"/>
                          <a:pt x="9070" y="2127"/>
                        </a:cubicBezTo>
                        <a:cubicBezTo>
                          <a:pt x="10340" y="4921"/>
                          <a:pt x="17833" y="22320"/>
                          <a:pt x="17833" y="22320"/>
                        </a:cubicBezTo>
                        <a:cubicBezTo>
                          <a:pt x="17833" y="22320"/>
                          <a:pt x="20246" y="25876"/>
                          <a:pt x="17452" y="27146"/>
                        </a:cubicBezTo>
                        <a:cubicBezTo>
                          <a:pt x="15039" y="28289"/>
                          <a:pt x="13007" y="28416"/>
                          <a:pt x="13007" y="28416"/>
                        </a:cubicBezTo>
                        <a:cubicBezTo>
                          <a:pt x="13007" y="28416"/>
                          <a:pt x="11229" y="28543"/>
                          <a:pt x="9959" y="2549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49" name="Kombinationstegning: figur 248">
                    <a:extLst>
                      <a:ext uri="{FF2B5EF4-FFF2-40B4-BE49-F238E27FC236}">
                        <a16:creationId xmlns:a16="http://schemas.microsoft.com/office/drawing/2014/main" id="{94419C21-EDC6-461C-9DA0-87CD793DC61B}"/>
                      </a:ext>
                    </a:extLst>
                  </p:cNvPr>
                  <p:cNvSpPr/>
                  <p:nvPr/>
                </p:nvSpPr>
                <p:spPr>
                  <a:xfrm>
                    <a:off x="672592" y="4528470"/>
                    <a:ext cx="10827" cy="10359"/>
                  </a:xfrm>
                  <a:custGeom>
                    <a:avLst/>
                    <a:gdLst>
                      <a:gd name="connsiteX0" fmla="*/ 1904 w 10827"/>
                      <a:gd name="connsiteY0" fmla="*/ 8477 h 10359"/>
                      <a:gd name="connsiteX1" fmla="*/ 634 w 10827"/>
                      <a:gd name="connsiteY1" fmla="*/ 5302 h 10359"/>
                      <a:gd name="connsiteX2" fmla="*/ 1523 w 10827"/>
                      <a:gd name="connsiteY2" fmla="*/ 984 h 10359"/>
                      <a:gd name="connsiteX3" fmla="*/ 5587 w 10827"/>
                      <a:gd name="connsiteY3" fmla="*/ 95 h 10359"/>
                      <a:gd name="connsiteX4" fmla="*/ 9143 w 10827"/>
                      <a:gd name="connsiteY4" fmla="*/ 2127 h 10359"/>
                      <a:gd name="connsiteX5" fmla="*/ 10413 w 10827"/>
                      <a:gd name="connsiteY5" fmla="*/ 4921 h 10359"/>
                      <a:gd name="connsiteX6" fmla="*/ 9143 w 10827"/>
                      <a:gd name="connsiteY6" fmla="*/ 8858 h 10359"/>
                      <a:gd name="connsiteX7" fmla="*/ 5206 w 10827"/>
                      <a:gd name="connsiteY7" fmla="*/ 10128 h 10359"/>
                      <a:gd name="connsiteX8" fmla="*/ 1904 w 10827"/>
                      <a:gd name="connsiteY8" fmla="*/ 8477 h 1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359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428" y="11271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0" name="Kombinationstegning: figur 249">
                    <a:extLst>
                      <a:ext uri="{FF2B5EF4-FFF2-40B4-BE49-F238E27FC236}">
                        <a16:creationId xmlns:a16="http://schemas.microsoft.com/office/drawing/2014/main" id="{1C51B783-5AEB-496E-989E-235155474F46}"/>
                      </a:ext>
                    </a:extLst>
                  </p:cNvPr>
                  <p:cNvSpPr/>
                  <p:nvPr/>
                </p:nvSpPr>
                <p:spPr>
                  <a:xfrm>
                    <a:off x="820682" y="4530280"/>
                    <a:ext cx="19699" cy="27750"/>
                  </a:xfrm>
                  <a:custGeom>
                    <a:avLst/>
                    <a:gdLst>
                      <a:gd name="connsiteX0" fmla="*/ 11295 w 19699"/>
                      <a:gd name="connsiteY0" fmla="*/ 25083 h 27750"/>
                      <a:gd name="connsiteX1" fmla="*/ 881 w 19699"/>
                      <a:gd name="connsiteY1" fmla="*/ 6286 h 27750"/>
                      <a:gd name="connsiteX2" fmla="*/ 1389 w 19699"/>
                      <a:gd name="connsiteY2" fmla="*/ 2223 h 27750"/>
                      <a:gd name="connsiteX3" fmla="*/ 4564 w 19699"/>
                      <a:gd name="connsiteY3" fmla="*/ 317 h 27750"/>
                      <a:gd name="connsiteX4" fmla="*/ 8247 w 19699"/>
                      <a:gd name="connsiteY4" fmla="*/ 1587 h 27750"/>
                      <a:gd name="connsiteX5" fmla="*/ 18788 w 19699"/>
                      <a:gd name="connsiteY5" fmla="*/ 21146 h 27750"/>
                      <a:gd name="connsiteX6" fmla="*/ 18407 w 19699"/>
                      <a:gd name="connsiteY6" fmla="*/ 25844 h 27750"/>
                      <a:gd name="connsiteX7" fmla="*/ 14470 w 19699"/>
                      <a:gd name="connsiteY7" fmla="*/ 27749 h 27750"/>
                      <a:gd name="connsiteX8" fmla="*/ 11295 w 19699"/>
                      <a:gd name="connsiteY8" fmla="*/ 25083 h 2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699" h="27750">
                        <a:moveTo>
                          <a:pt x="11295" y="25083"/>
                        </a:moveTo>
                        <a:lnTo>
                          <a:pt x="881" y="6286"/>
                        </a:lnTo>
                        <a:cubicBezTo>
                          <a:pt x="881" y="6286"/>
                          <a:pt x="-1405" y="3747"/>
                          <a:pt x="1389" y="2223"/>
                        </a:cubicBezTo>
                        <a:cubicBezTo>
                          <a:pt x="2532" y="1715"/>
                          <a:pt x="4564" y="317"/>
                          <a:pt x="4564" y="317"/>
                        </a:cubicBezTo>
                        <a:cubicBezTo>
                          <a:pt x="4564" y="317"/>
                          <a:pt x="6596" y="-952"/>
                          <a:pt x="8247" y="1587"/>
                        </a:cubicBezTo>
                        <a:cubicBezTo>
                          <a:pt x="9898" y="4128"/>
                          <a:pt x="18788" y="21146"/>
                          <a:pt x="18788" y="21146"/>
                        </a:cubicBezTo>
                        <a:cubicBezTo>
                          <a:pt x="18788" y="21146"/>
                          <a:pt x="21074" y="24066"/>
                          <a:pt x="18407" y="25844"/>
                        </a:cubicBezTo>
                        <a:cubicBezTo>
                          <a:pt x="16121" y="27115"/>
                          <a:pt x="14470" y="27749"/>
                          <a:pt x="14470" y="27749"/>
                        </a:cubicBezTo>
                        <a:cubicBezTo>
                          <a:pt x="14470" y="27749"/>
                          <a:pt x="12692" y="27877"/>
                          <a:pt x="11295" y="2508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1" name="Kombinationstegning: figur 250">
                    <a:extLst>
                      <a:ext uri="{FF2B5EF4-FFF2-40B4-BE49-F238E27FC236}">
                        <a16:creationId xmlns:a16="http://schemas.microsoft.com/office/drawing/2014/main" id="{66DE8631-2A45-4753-8346-0E8522EB65B6}"/>
                      </a:ext>
                    </a:extLst>
                  </p:cNvPr>
                  <p:cNvSpPr/>
                  <p:nvPr/>
                </p:nvSpPr>
                <p:spPr>
                  <a:xfrm>
                    <a:off x="814219" y="4518723"/>
                    <a:ext cx="10157" cy="10384"/>
                  </a:xfrm>
                  <a:custGeom>
                    <a:avLst/>
                    <a:gdLst>
                      <a:gd name="connsiteX0" fmla="*/ 2010 w 10157"/>
                      <a:gd name="connsiteY0" fmla="*/ 8699 h 10384"/>
                      <a:gd name="connsiteX1" fmla="*/ 867 w 10157"/>
                      <a:gd name="connsiteY1" fmla="*/ 6667 h 10384"/>
                      <a:gd name="connsiteX2" fmla="*/ 994 w 10157"/>
                      <a:gd name="connsiteY2" fmla="*/ 2730 h 10384"/>
                      <a:gd name="connsiteX3" fmla="*/ 4296 w 10157"/>
                      <a:gd name="connsiteY3" fmla="*/ 317 h 10384"/>
                      <a:gd name="connsiteX4" fmla="*/ 7979 w 10157"/>
                      <a:gd name="connsiteY4" fmla="*/ 1587 h 10384"/>
                      <a:gd name="connsiteX5" fmla="*/ 9630 w 10157"/>
                      <a:gd name="connsiteY5" fmla="*/ 4381 h 10384"/>
                      <a:gd name="connsiteX6" fmla="*/ 8741 w 10157"/>
                      <a:gd name="connsiteY6" fmla="*/ 8318 h 10384"/>
                      <a:gd name="connsiteX7" fmla="*/ 5566 w 10157"/>
                      <a:gd name="connsiteY7" fmla="*/ 9969 h 10384"/>
                      <a:gd name="connsiteX8" fmla="*/ 2010 w 10157"/>
                      <a:gd name="connsiteY8" fmla="*/ 8699 h 1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10384">
                        <a:moveTo>
                          <a:pt x="2010" y="8699"/>
                        </a:moveTo>
                        <a:lnTo>
                          <a:pt x="867" y="6667"/>
                        </a:lnTo>
                        <a:cubicBezTo>
                          <a:pt x="867" y="6667"/>
                          <a:pt x="-1165" y="4128"/>
                          <a:pt x="994" y="2730"/>
                        </a:cubicBezTo>
                        <a:cubicBezTo>
                          <a:pt x="2518" y="1842"/>
                          <a:pt x="3280" y="1206"/>
                          <a:pt x="4296" y="317"/>
                        </a:cubicBezTo>
                        <a:cubicBezTo>
                          <a:pt x="4296" y="317"/>
                          <a:pt x="6582" y="-952"/>
                          <a:pt x="7979" y="1587"/>
                        </a:cubicBezTo>
                        <a:cubicBezTo>
                          <a:pt x="8868" y="3111"/>
                          <a:pt x="9630" y="4381"/>
                          <a:pt x="9630" y="4381"/>
                        </a:cubicBezTo>
                        <a:cubicBezTo>
                          <a:pt x="9630" y="4381"/>
                          <a:pt x="11281" y="6922"/>
                          <a:pt x="8741" y="8318"/>
                        </a:cubicBezTo>
                        <a:cubicBezTo>
                          <a:pt x="6201" y="9589"/>
                          <a:pt x="5566" y="9969"/>
                          <a:pt x="5566" y="9969"/>
                        </a:cubicBezTo>
                        <a:cubicBezTo>
                          <a:pt x="5566" y="9969"/>
                          <a:pt x="3661" y="11493"/>
                          <a:pt x="2010" y="8699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2" name="Kombinationstegning: figur 251">
                    <a:extLst>
                      <a:ext uri="{FF2B5EF4-FFF2-40B4-BE49-F238E27FC236}">
                        <a16:creationId xmlns:a16="http://schemas.microsoft.com/office/drawing/2014/main" id="{E3A97E29-888C-4FA4-8612-1C0C1679F495}"/>
                      </a:ext>
                    </a:extLst>
                  </p:cNvPr>
                  <p:cNvSpPr/>
                  <p:nvPr/>
                </p:nvSpPr>
                <p:spPr>
                  <a:xfrm>
                    <a:off x="697812" y="4696198"/>
                    <a:ext cx="18546" cy="28329"/>
                  </a:xfrm>
                  <a:custGeom>
                    <a:avLst/>
                    <a:gdLst>
                      <a:gd name="connsiteX0" fmla="*/ 9578 w 18546"/>
                      <a:gd name="connsiteY0" fmla="*/ 25534 h 28329"/>
                      <a:gd name="connsiteX1" fmla="*/ 688 w 18546"/>
                      <a:gd name="connsiteY1" fmla="*/ 5723 h 28329"/>
                      <a:gd name="connsiteX2" fmla="*/ 1577 w 18546"/>
                      <a:gd name="connsiteY2" fmla="*/ 1658 h 28329"/>
                      <a:gd name="connsiteX3" fmla="*/ 5260 w 18546"/>
                      <a:gd name="connsiteY3" fmla="*/ 134 h 28329"/>
                      <a:gd name="connsiteX4" fmla="*/ 8816 w 18546"/>
                      <a:gd name="connsiteY4" fmla="*/ 2039 h 28329"/>
                      <a:gd name="connsiteX5" fmla="*/ 17579 w 18546"/>
                      <a:gd name="connsiteY5" fmla="*/ 22232 h 28329"/>
                      <a:gd name="connsiteX6" fmla="*/ 17198 w 18546"/>
                      <a:gd name="connsiteY6" fmla="*/ 27058 h 28329"/>
                      <a:gd name="connsiteX7" fmla="*/ 12753 w 18546"/>
                      <a:gd name="connsiteY7" fmla="*/ 28328 h 28329"/>
                      <a:gd name="connsiteX8" fmla="*/ 9578 w 18546"/>
                      <a:gd name="connsiteY8" fmla="*/ 25534 h 2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546" h="28329">
                        <a:moveTo>
                          <a:pt x="9578" y="25534"/>
                        </a:moveTo>
                        <a:lnTo>
                          <a:pt x="688" y="5723"/>
                        </a:lnTo>
                        <a:cubicBezTo>
                          <a:pt x="688" y="5723"/>
                          <a:pt x="-1344" y="2928"/>
                          <a:pt x="1577" y="1658"/>
                        </a:cubicBezTo>
                        <a:cubicBezTo>
                          <a:pt x="2847" y="1150"/>
                          <a:pt x="5260" y="134"/>
                          <a:pt x="5260" y="134"/>
                        </a:cubicBezTo>
                        <a:cubicBezTo>
                          <a:pt x="5260" y="134"/>
                          <a:pt x="7292" y="-755"/>
                          <a:pt x="8816" y="2039"/>
                        </a:cubicBezTo>
                        <a:cubicBezTo>
                          <a:pt x="10086" y="4833"/>
                          <a:pt x="17579" y="22232"/>
                          <a:pt x="17579" y="22232"/>
                        </a:cubicBezTo>
                        <a:cubicBezTo>
                          <a:pt x="17579" y="22232"/>
                          <a:pt x="19992" y="25788"/>
                          <a:pt x="17198" y="27058"/>
                        </a:cubicBezTo>
                        <a:cubicBezTo>
                          <a:pt x="14785" y="28201"/>
                          <a:pt x="12753" y="28328"/>
                          <a:pt x="12753" y="28328"/>
                        </a:cubicBezTo>
                        <a:cubicBezTo>
                          <a:pt x="12753" y="28328"/>
                          <a:pt x="10721" y="28455"/>
                          <a:pt x="9578" y="25534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3" name="Kombinationstegning: figur 252">
                    <a:extLst>
                      <a:ext uri="{FF2B5EF4-FFF2-40B4-BE49-F238E27FC236}">
                        <a16:creationId xmlns:a16="http://schemas.microsoft.com/office/drawing/2014/main" id="{9E3BDF8F-CFE4-40D4-9D95-9478DE7A7B72}"/>
                      </a:ext>
                    </a:extLst>
                  </p:cNvPr>
                  <p:cNvSpPr/>
                  <p:nvPr/>
                </p:nvSpPr>
                <p:spPr>
                  <a:xfrm>
                    <a:off x="691769" y="4683157"/>
                    <a:ext cx="10827" cy="10402"/>
                  </a:xfrm>
                  <a:custGeom>
                    <a:avLst/>
                    <a:gdLst>
                      <a:gd name="connsiteX0" fmla="*/ 1904 w 10827"/>
                      <a:gd name="connsiteY0" fmla="*/ 8477 h 10402"/>
                      <a:gd name="connsiteX1" fmla="*/ 634 w 10827"/>
                      <a:gd name="connsiteY1" fmla="*/ 5302 h 10402"/>
                      <a:gd name="connsiteX2" fmla="*/ 1523 w 10827"/>
                      <a:gd name="connsiteY2" fmla="*/ 984 h 10402"/>
                      <a:gd name="connsiteX3" fmla="*/ 5587 w 10827"/>
                      <a:gd name="connsiteY3" fmla="*/ 95 h 10402"/>
                      <a:gd name="connsiteX4" fmla="*/ 9143 w 10827"/>
                      <a:gd name="connsiteY4" fmla="*/ 2127 h 10402"/>
                      <a:gd name="connsiteX5" fmla="*/ 10413 w 10827"/>
                      <a:gd name="connsiteY5" fmla="*/ 4921 h 10402"/>
                      <a:gd name="connsiteX6" fmla="*/ 9143 w 10827"/>
                      <a:gd name="connsiteY6" fmla="*/ 8858 h 10402"/>
                      <a:gd name="connsiteX7" fmla="*/ 5206 w 10827"/>
                      <a:gd name="connsiteY7" fmla="*/ 10128 h 10402"/>
                      <a:gd name="connsiteX8" fmla="*/ 1904 w 10827"/>
                      <a:gd name="connsiteY8" fmla="*/ 8477 h 10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402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301" y="11398"/>
                          <a:pt x="1904" y="84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4" name="Kombinationstegning: figur 253">
                    <a:extLst>
                      <a:ext uri="{FF2B5EF4-FFF2-40B4-BE49-F238E27FC236}">
                        <a16:creationId xmlns:a16="http://schemas.microsoft.com/office/drawing/2014/main" id="{B43132F0-0A53-48B9-8C38-3908AC7A908A}"/>
                      </a:ext>
                    </a:extLst>
                  </p:cNvPr>
                  <p:cNvSpPr/>
                  <p:nvPr/>
                </p:nvSpPr>
                <p:spPr>
                  <a:xfrm>
                    <a:off x="619058" y="4600509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5" name="Kombinationstegning: figur 254">
                    <a:extLst>
                      <a:ext uri="{FF2B5EF4-FFF2-40B4-BE49-F238E27FC236}">
                        <a16:creationId xmlns:a16="http://schemas.microsoft.com/office/drawing/2014/main" id="{76A968A3-0621-4088-9629-BD6242510607}"/>
                      </a:ext>
                    </a:extLst>
                  </p:cNvPr>
                  <p:cNvSpPr/>
                  <p:nvPr/>
                </p:nvSpPr>
                <p:spPr>
                  <a:xfrm>
                    <a:off x="665794" y="4686742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6" name="Kombinationstegning: figur 255">
                    <a:extLst>
                      <a:ext uri="{FF2B5EF4-FFF2-40B4-BE49-F238E27FC236}">
                        <a16:creationId xmlns:a16="http://schemas.microsoft.com/office/drawing/2014/main" id="{57793FBA-B6FF-475D-8A96-4B1717D50D0C}"/>
                      </a:ext>
                    </a:extLst>
                  </p:cNvPr>
                  <p:cNvSpPr/>
                  <p:nvPr/>
                </p:nvSpPr>
                <p:spPr>
                  <a:xfrm>
                    <a:off x="734155" y="4630237"/>
                    <a:ext cx="21234" cy="30992"/>
                  </a:xfrm>
                  <a:custGeom>
                    <a:avLst/>
                    <a:gdLst>
                      <a:gd name="connsiteX0" fmla="*/ 11843 w 21234"/>
                      <a:gd name="connsiteY0" fmla="*/ 28377 h 30992"/>
                      <a:gd name="connsiteX1" fmla="*/ 5366 w 21234"/>
                      <a:gd name="connsiteY1" fmla="*/ 12375 h 30992"/>
                      <a:gd name="connsiteX2" fmla="*/ 1302 w 21234"/>
                      <a:gd name="connsiteY2" fmla="*/ 9200 h 30992"/>
                      <a:gd name="connsiteX3" fmla="*/ 413 w 21234"/>
                      <a:gd name="connsiteY3" fmla="*/ 6659 h 30992"/>
                      <a:gd name="connsiteX4" fmla="*/ 2064 w 21234"/>
                      <a:gd name="connsiteY4" fmla="*/ 2977 h 30992"/>
                      <a:gd name="connsiteX5" fmla="*/ 11589 w 21234"/>
                      <a:gd name="connsiteY5" fmla="*/ 2850 h 30992"/>
                      <a:gd name="connsiteX6" fmla="*/ 19717 w 21234"/>
                      <a:gd name="connsiteY6" fmla="*/ 55 h 30992"/>
                      <a:gd name="connsiteX7" fmla="*/ 20987 w 21234"/>
                      <a:gd name="connsiteY7" fmla="*/ 4373 h 30992"/>
                      <a:gd name="connsiteX8" fmla="*/ 20479 w 21234"/>
                      <a:gd name="connsiteY8" fmla="*/ 7548 h 30992"/>
                      <a:gd name="connsiteX9" fmla="*/ 18066 w 21234"/>
                      <a:gd name="connsiteY9" fmla="*/ 9453 h 30992"/>
                      <a:gd name="connsiteX10" fmla="*/ 13113 w 21234"/>
                      <a:gd name="connsiteY10" fmla="*/ 11104 h 30992"/>
                      <a:gd name="connsiteX11" fmla="*/ 19844 w 21234"/>
                      <a:gd name="connsiteY11" fmla="*/ 26345 h 30992"/>
                      <a:gd name="connsiteX12" fmla="*/ 18574 w 21234"/>
                      <a:gd name="connsiteY12" fmla="*/ 30028 h 30992"/>
                      <a:gd name="connsiteX13" fmla="*/ 15653 w 21234"/>
                      <a:gd name="connsiteY13" fmla="*/ 30916 h 30992"/>
                      <a:gd name="connsiteX14" fmla="*/ 11843 w 21234"/>
                      <a:gd name="connsiteY14" fmla="*/ 28377 h 3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234" h="30992">
                        <a:moveTo>
                          <a:pt x="11843" y="28377"/>
                        </a:moveTo>
                        <a:cubicBezTo>
                          <a:pt x="11843" y="28377"/>
                          <a:pt x="6636" y="14660"/>
                          <a:pt x="5366" y="12375"/>
                        </a:cubicBezTo>
                        <a:cubicBezTo>
                          <a:pt x="4096" y="10089"/>
                          <a:pt x="1810" y="10470"/>
                          <a:pt x="1302" y="9200"/>
                        </a:cubicBezTo>
                        <a:cubicBezTo>
                          <a:pt x="794" y="7929"/>
                          <a:pt x="413" y="6659"/>
                          <a:pt x="413" y="6659"/>
                        </a:cubicBezTo>
                        <a:cubicBezTo>
                          <a:pt x="413" y="6659"/>
                          <a:pt x="-1238" y="4247"/>
                          <a:pt x="2064" y="2977"/>
                        </a:cubicBezTo>
                        <a:cubicBezTo>
                          <a:pt x="7017" y="945"/>
                          <a:pt x="7779" y="6533"/>
                          <a:pt x="11589" y="2850"/>
                        </a:cubicBezTo>
                        <a:cubicBezTo>
                          <a:pt x="13113" y="1326"/>
                          <a:pt x="17685" y="-325"/>
                          <a:pt x="19717" y="55"/>
                        </a:cubicBezTo>
                        <a:cubicBezTo>
                          <a:pt x="21749" y="436"/>
                          <a:pt x="21241" y="2850"/>
                          <a:pt x="20987" y="4373"/>
                        </a:cubicBezTo>
                        <a:cubicBezTo>
                          <a:pt x="20860" y="5897"/>
                          <a:pt x="20479" y="7548"/>
                          <a:pt x="20479" y="7548"/>
                        </a:cubicBezTo>
                        <a:cubicBezTo>
                          <a:pt x="20479" y="7548"/>
                          <a:pt x="19971" y="9580"/>
                          <a:pt x="18066" y="9453"/>
                        </a:cubicBezTo>
                        <a:cubicBezTo>
                          <a:pt x="16161" y="9327"/>
                          <a:pt x="12859" y="9327"/>
                          <a:pt x="13113" y="11104"/>
                        </a:cubicBezTo>
                        <a:cubicBezTo>
                          <a:pt x="13494" y="12755"/>
                          <a:pt x="19844" y="26345"/>
                          <a:pt x="19844" y="26345"/>
                        </a:cubicBezTo>
                        <a:cubicBezTo>
                          <a:pt x="19844" y="26345"/>
                          <a:pt x="21495" y="28758"/>
                          <a:pt x="18574" y="30028"/>
                        </a:cubicBezTo>
                        <a:cubicBezTo>
                          <a:pt x="17685" y="30409"/>
                          <a:pt x="15653" y="30916"/>
                          <a:pt x="15653" y="30916"/>
                        </a:cubicBezTo>
                        <a:cubicBezTo>
                          <a:pt x="15653" y="30916"/>
                          <a:pt x="13113" y="31678"/>
                          <a:pt x="11843" y="283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7" name="Kombinationstegning: figur 256">
                    <a:extLst>
                      <a:ext uri="{FF2B5EF4-FFF2-40B4-BE49-F238E27FC236}">
                        <a16:creationId xmlns:a16="http://schemas.microsoft.com/office/drawing/2014/main" id="{23274206-04E9-4F69-A5DE-089C9E5D85CF}"/>
                      </a:ext>
                    </a:extLst>
                  </p:cNvPr>
                  <p:cNvSpPr/>
                  <p:nvPr/>
                </p:nvSpPr>
                <p:spPr>
                  <a:xfrm>
                    <a:off x="694253" y="4588296"/>
                    <a:ext cx="21475" cy="34813"/>
                  </a:xfrm>
                  <a:custGeom>
                    <a:avLst/>
                    <a:gdLst>
                      <a:gd name="connsiteX0" fmla="*/ 13137 w 21475"/>
                      <a:gd name="connsiteY0" fmla="*/ 32345 h 34813"/>
                      <a:gd name="connsiteX1" fmla="*/ 5009 w 21475"/>
                      <a:gd name="connsiteY1" fmla="*/ 12787 h 34813"/>
                      <a:gd name="connsiteX2" fmla="*/ 1834 w 21475"/>
                      <a:gd name="connsiteY2" fmla="*/ 10501 h 34813"/>
                      <a:gd name="connsiteX3" fmla="*/ 183 w 21475"/>
                      <a:gd name="connsiteY3" fmla="*/ 7707 h 34813"/>
                      <a:gd name="connsiteX4" fmla="*/ 2469 w 21475"/>
                      <a:gd name="connsiteY4" fmla="*/ 4024 h 34813"/>
                      <a:gd name="connsiteX5" fmla="*/ 12121 w 21475"/>
                      <a:gd name="connsiteY5" fmla="*/ 1103 h 34813"/>
                      <a:gd name="connsiteX6" fmla="*/ 19233 w 21475"/>
                      <a:gd name="connsiteY6" fmla="*/ 341 h 34813"/>
                      <a:gd name="connsiteX7" fmla="*/ 20503 w 21475"/>
                      <a:gd name="connsiteY7" fmla="*/ 4659 h 34813"/>
                      <a:gd name="connsiteX8" fmla="*/ 19995 w 21475"/>
                      <a:gd name="connsiteY8" fmla="*/ 7834 h 34813"/>
                      <a:gd name="connsiteX9" fmla="*/ 17582 w 21475"/>
                      <a:gd name="connsiteY9" fmla="*/ 9739 h 34813"/>
                      <a:gd name="connsiteX10" fmla="*/ 12629 w 21475"/>
                      <a:gd name="connsiteY10" fmla="*/ 11390 h 34813"/>
                      <a:gd name="connsiteX11" fmla="*/ 21011 w 21475"/>
                      <a:gd name="connsiteY11" fmla="*/ 30186 h 34813"/>
                      <a:gd name="connsiteX12" fmla="*/ 19741 w 21475"/>
                      <a:gd name="connsiteY12" fmla="*/ 33869 h 34813"/>
                      <a:gd name="connsiteX13" fmla="*/ 16820 w 21475"/>
                      <a:gd name="connsiteY13" fmla="*/ 34631 h 34813"/>
                      <a:gd name="connsiteX14" fmla="*/ 13137 w 21475"/>
                      <a:gd name="connsiteY14" fmla="*/ 32345 h 34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475" h="34813">
                        <a:moveTo>
                          <a:pt x="13137" y="32345"/>
                        </a:moveTo>
                        <a:cubicBezTo>
                          <a:pt x="13137" y="32345"/>
                          <a:pt x="6279" y="15073"/>
                          <a:pt x="5009" y="12787"/>
                        </a:cubicBezTo>
                        <a:cubicBezTo>
                          <a:pt x="3739" y="10501"/>
                          <a:pt x="2977" y="11898"/>
                          <a:pt x="1834" y="10501"/>
                        </a:cubicBezTo>
                        <a:cubicBezTo>
                          <a:pt x="945" y="9358"/>
                          <a:pt x="183" y="7707"/>
                          <a:pt x="183" y="7707"/>
                        </a:cubicBezTo>
                        <a:cubicBezTo>
                          <a:pt x="183" y="7707"/>
                          <a:pt x="-960" y="5294"/>
                          <a:pt x="2469" y="4024"/>
                        </a:cubicBezTo>
                        <a:cubicBezTo>
                          <a:pt x="7422" y="1992"/>
                          <a:pt x="8438" y="4913"/>
                          <a:pt x="12121" y="1103"/>
                        </a:cubicBezTo>
                        <a:cubicBezTo>
                          <a:pt x="13645" y="-421"/>
                          <a:pt x="17328" y="-40"/>
                          <a:pt x="19233" y="341"/>
                        </a:cubicBezTo>
                        <a:cubicBezTo>
                          <a:pt x="21265" y="722"/>
                          <a:pt x="20757" y="3135"/>
                          <a:pt x="20503" y="4659"/>
                        </a:cubicBezTo>
                        <a:cubicBezTo>
                          <a:pt x="20376" y="6183"/>
                          <a:pt x="19995" y="7834"/>
                          <a:pt x="19995" y="7834"/>
                        </a:cubicBezTo>
                        <a:cubicBezTo>
                          <a:pt x="19995" y="7834"/>
                          <a:pt x="19487" y="9866"/>
                          <a:pt x="17582" y="9739"/>
                        </a:cubicBezTo>
                        <a:cubicBezTo>
                          <a:pt x="15677" y="9612"/>
                          <a:pt x="12375" y="9612"/>
                          <a:pt x="12629" y="11390"/>
                        </a:cubicBezTo>
                        <a:cubicBezTo>
                          <a:pt x="13010" y="13041"/>
                          <a:pt x="21011" y="30186"/>
                          <a:pt x="21011" y="30186"/>
                        </a:cubicBezTo>
                        <a:cubicBezTo>
                          <a:pt x="21011" y="30186"/>
                          <a:pt x="22662" y="32599"/>
                          <a:pt x="19741" y="33869"/>
                        </a:cubicBezTo>
                        <a:cubicBezTo>
                          <a:pt x="18852" y="34250"/>
                          <a:pt x="16820" y="34631"/>
                          <a:pt x="16820" y="34631"/>
                        </a:cubicBezTo>
                        <a:cubicBezTo>
                          <a:pt x="16820" y="34631"/>
                          <a:pt x="14407" y="35774"/>
                          <a:pt x="13137" y="3234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8" name="Kombinationstegning: figur 257">
                    <a:extLst>
                      <a:ext uri="{FF2B5EF4-FFF2-40B4-BE49-F238E27FC236}">
                        <a16:creationId xmlns:a16="http://schemas.microsoft.com/office/drawing/2014/main" id="{FE52D62D-77D9-49B2-B3AF-9FA2B95F3987}"/>
                      </a:ext>
                    </a:extLst>
                  </p:cNvPr>
                  <p:cNvSpPr/>
                  <p:nvPr/>
                </p:nvSpPr>
                <p:spPr>
                  <a:xfrm>
                    <a:off x="746254" y="4583017"/>
                    <a:ext cx="25434" cy="32383"/>
                  </a:xfrm>
                  <a:custGeom>
                    <a:avLst/>
                    <a:gdLst>
                      <a:gd name="connsiteX0" fmla="*/ 12316 w 25434"/>
                      <a:gd name="connsiteY0" fmla="*/ 29877 h 32383"/>
                      <a:gd name="connsiteX1" fmla="*/ 6601 w 25434"/>
                      <a:gd name="connsiteY1" fmla="*/ 10573 h 32383"/>
                      <a:gd name="connsiteX2" fmla="*/ 1902 w 25434"/>
                      <a:gd name="connsiteY2" fmla="*/ 6890 h 32383"/>
                      <a:gd name="connsiteX3" fmla="*/ 3172 w 25434"/>
                      <a:gd name="connsiteY3" fmla="*/ 159 h 32383"/>
                      <a:gd name="connsiteX4" fmla="*/ 13713 w 25434"/>
                      <a:gd name="connsiteY4" fmla="*/ 1429 h 32383"/>
                      <a:gd name="connsiteX5" fmla="*/ 24127 w 25434"/>
                      <a:gd name="connsiteY5" fmla="*/ 1429 h 32383"/>
                      <a:gd name="connsiteX6" fmla="*/ 22857 w 25434"/>
                      <a:gd name="connsiteY6" fmla="*/ 7525 h 32383"/>
                      <a:gd name="connsiteX7" fmla="*/ 19555 w 25434"/>
                      <a:gd name="connsiteY7" fmla="*/ 8414 h 32383"/>
                      <a:gd name="connsiteX8" fmla="*/ 14348 w 25434"/>
                      <a:gd name="connsiteY8" fmla="*/ 9303 h 32383"/>
                      <a:gd name="connsiteX9" fmla="*/ 20317 w 25434"/>
                      <a:gd name="connsiteY9" fmla="*/ 28099 h 32383"/>
                      <a:gd name="connsiteX10" fmla="*/ 18666 w 25434"/>
                      <a:gd name="connsiteY10" fmla="*/ 31655 h 32383"/>
                      <a:gd name="connsiteX11" fmla="*/ 15745 w 25434"/>
                      <a:gd name="connsiteY11" fmla="*/ 32163 h 32383"/>
                      <a:gd name="connsiteX12" fmla="*/ 12316 w 25434"/>
                      <a:gd name="connsiteY12" fmla="*/ 29877 h 3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34" h="32383">
                        <a:moveTo>
                          <a:pt x="12316" y="29877"/>
                        </a:moveTo>
                        <a:cubicBezTo>
                          <a:pt x="12316" y="29877"/>
                          <a:pt x="7617" y="12859"/>
                          <a:pt x="6601" y="10573"/>
                        </a:cubicBezTo>
                        <a:cubicBezTo>
                          <a:pt x="5458" y="8160"/>
                          <a:pt x="2537" y="8160"/>
                          <a:pt x="1902" y="6890"/>
                        </a:cubicBezTo>
                        <a:cubicBezTo>
                          <a:pt x="1394" y="5620"/>
                          <a:pt x="-2797" y="794"/>
                          <a:pt x="3172" y="159"/>
                        </a:cubicBezTo>
                        <a:cubicBezTo>
                          <a:pt x="9141" y="-476"/>
                          <a:pt x="9649" y="4985"/>
                          <a:pt x="13713" y="1429"/>
                        </a:cubicBezTo>
                        <a:cubicBezTo>
                          <a:pt x="17015" y="-1365"/>
                          <a:pt x="22222" y="667"/>
                          <a:pt x="24127" y="1429"/>
                        </a:cubicBezTo>
                        <a:cubicBezTo>
                          <a:pt x="27683" y="3080"/>
                          <a:pt x="22857" y="7525"/>
                          <a:pt x="22857" y="7525"/>
                        </a:cubicBezTo>
                        <a:cubicBezTo>
                          <a:pt x="22857" y="7525"/>
                          <a:pt x="21333" y="9049"/>
                          <a:pt x="19555" y="8414"/>
                        </a:cubicBezTo>
                        <a:cubicBezTo>
                          <a:pt x="17650" y="8033"/>
                          <a:pt x="14348" y="7652"/>
                          <a:pt x="14348" y="9303"/>
                        </a:cubicBezTo>
                        <a:cubicBezTo>
                          <a:pt x="14475" y="11208"/>
                          <a:pt x="20317" y="28099"/>
                          <a:pt x="20317" y="28099"/>
                        </a:cubicBezTo>
                        <a:cubicBezTo>
                          <a:pt x="20317" y="28099"/>
                          <a:pt x="21587" y="30639"/>
                          <a:pt x="18666" y="31655"/>
                        </a:cubicBezTo>
                        <a:cubicBezTo>
                          <a:pt x="17523" y="32036"/>
                          <a:pt x="15745" y="32163"/>
                          <a:pt x="15745" y="32163"/>
                        </a:cubicBezTo>
                        <a:cubicBezTo>
                          <a:pt x="15745" y="32163"/>
                          <a:pt x="13332" y="33433"/>
                          <a:pt x="12316" y="2987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59" name="Kombinationstegning: figur 258">
                    <a:extLst>
                      <a:ext uri="{FF2B5EF4-FFF2-40B4-BE49-F238E27FC236}">
                        <a16:creationId xmlns:a16="http://schemas.microsoft.com/office/drawing/2014/main" id="{F47FA769-CA13-4D22-8A90-6F3B4CE75475}"/>
                      </a:ext>
                    </a:extLst>
                  </p:cNvPr>
                  <p:cNvSpPr/>
                  <p:nvPr/>
                </p:nvSpPr>
                <p:spPr>
                  <a:xfrm>
                    <a:off x="687820" y="4634328"/>
                    <a:ext cx="21716" cy="42117"/>
                  </a:xfrm>
                  <a:custGeom>
                    <a:avLst/>
                    <a:gdLst>
                      <a:gd name="connsiteX0" fmla="*/ 4330 w 21716"/>
                      <a:gd name="connsiteY0" fmla="*/ 13872 h 42117"/>
                      <a:gd name="connsiteX1" fmla="*/ 2679 w 21716"/>
                      <a:gd name="connsiteY1" fmla="*/ 9173 h 42117"/>
                      <a:gd name="connsiteX2" fmla="*/ 5600 w 21716"/>
                      <a:gd name="connsiteY2" fmla="*/ 1807 h 42117"/>
                      <a:gd name="connsiteX3" fmla="*/ 16903 w 21716"/>
                      <a:gd name="connsiteY3" fmla="*/ 1045 h 42117"/>
                      <a:gd name="connsiteX4" fmla="*/ 18554 w 21716"/>
                      <a:gd name="connsiteY4" fmla="*/ 4220 h 42117"/>
                      <a:gd name="connsiteX5" fmla="*/ 17665 w 21716"/>
                      <a:gd name="connsiteY5" fmla="*/ 6252 h 42117"/>
                      <a:gd name="connsiteX6" fmla="*/ 14871 w 21716"/>
                      <a:gd name="connsiteY6" fmla="*/ 7776 h 42117"/>
                      <a:gd name="connsiteX7" fmla="*/ 9664 w 21716"/>
                      <a:gd name="connsiteY7" fmla="*/ 8665 h 42117"/>
                      <a:gd name="connsiteX8" fmla="*/ 10807 w 21716"/>
                      <a:gd name="connsiteY8" fmla="*/ 13491 h 42117"/>
                      <a:gd name="connsiteX9" fmla="*/ 13982 w 21716"/>
                      <a:gd name="connsiteY9" fmla="*/ 13618 h 42117"/>
                      <a:gd name="connsiteX10" fmla="*/ 18427 w 21716"/>
                      <a:gd name="connsiteY10" fmla="*/ 14761 h 42117"/>
                      <a:gd name="connsiteX11" fmla="*/ 17538 w 21716"/>
                      <a:gd name="connsiteY11" fmla="*/ 19460 h 42117"/>
                      <a:gd name="connsiteX12" fmla="*/ 15633 w 21716"/>
                      <a:gd name="connsiteY12" fmla="*/ 23016 h 42117"/>
                      <a:gd name="connsiteX13" fmla="*/ 21348 w 21716"/>
                      <a:gd name="connsiteY13" fmla="*/ 37494 h 42117"/>
                      <a:gd name="connsiteX14" fmla="*/ 19316 w 21716"/>
                      <a:gd name="connsiteY14" fmla="*/ 41177 h 42117"/>
                      <a:gd name="connsiteX15" fmla="*/ 14363 w 21716"/>
                      <a:gd name="connsiteY15" fmla="*/ 40288 h 42117"/>
                      <a:gd name="connsiteX16" fmla="*/ 8267 w 21716"/>
                      <a:gd name="connsiteY16" fmla="*/ 24921 h 42117"/>
                      <a:gd name="connsiteX17" fmla="*/ 5473 w 21716"/>
                      <a:gd name="connsiteY17" fmla="*/ 23651 h 42117"/>
                      <a:gd name="connsiteX18" fmla="*/ 647 w 21716"/>
                      <a:gd name="connsiteY18" fmla="*/ 22762 h 42117"/>
                      <a:gd name="connsiteX19" fmla="*/ 1536 w 21716"/>
                      <a:gd name="connsiteY19" fmla="*/ 18063 h 42117"/>
                      <a:gd name="connsiteX20" fmla="*/ 4076 w 21716"/>
                      <a:gd name="connsiteY20" fmla="*/ 17174 h 42117"/>
                      <a:gd name="connsiteX21" fmla="*/ 4330 w 21716"/>
                      <a:gd name="connsiteY21" fmla="*/ 13872 h 42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1716" h="42117">
                        <a:moveTo>
                          <a:pt x="4330" y="13872"/>
                        </a:moveTo>
                        <a:lnTo>
                          <a:pt x="2679" y="9173"/>
                        </a:lnTo>
                        <a:cubicBezTo>
                          <a:pt x="2679" y="9173"/>
                          <a:pt x="1028" y="5109"/>
                          <a:pt x="5600" y="1807"/>
                        </a:cubicBezTo>
                        <a:cubicBezTo>
                          <a:pt x="10299" y="-1495"/>
                          <a:pt x="16014" y="664"/>
                          <a:pt x="16903" y="1045"/>
                        </a:cubicBezTo>
                        <a:cubicBezTo>
                          <a:pt x="17792" y="1426"/>
                          <a:pt x="19316" y="2188"/>
                          <a:pt x="18554" y="4220"/>
                        </a:cubicBezTo>
                        <a:cubicBezTo>
                          <a:pt x="17665" y="6252"/>
                          <a:pt x="17665" y="6252"/>
                          <a:pt x="17665" y="6252"/>
                        </a:cubicBezTo>
                        <a:cubicBezTo>
                          <a:pt x="17665" y="6252"/>
                          <a:pt x="16522" y="8538"/>
                          <a:pt x="14871" y="7776"/>
                        </a:cubicBezTo>
                        <a:cubicBezTo>
                          <a:pt x="13220" y="7014"/>
                          <a:pt x="10553" y="6887"/>
                          <a:pt x="9664" y="8665"/>
                        </a:cubicBezTo>
                        <a:cubicBezTo>
                          <a:pt x="8775" y="10697"/>
                          <a:pt x="10807" y="13491"/>
                          <a:pt x="10807" y="13491"/>
                        </a:cubicBezTo>
                        <a:cubicBezTo>
                          <a:pt x="10807" y="13491"/>
                          <a:pt x="11950" y="14380"/>
                          <a:pt x="13982" y="13618"/>
                        </a:cubicBezTo>
                        <a:cubicBezTo>
                          <a:pt x="16014" y="12856"/>
                          <a:pt x="17284" y="12348"/>
                          <a:pt x="18427" y="14761"/>
                        </a:cubicBezTo>
                        <a:cubicBezTo>
                          <a:pt x="19697" y="17555"/>
                          <a:pt x="19189" y="18698"/>
                          <a:pt x="17538" y="19460"/>
                        </a:cubicBezTo>
                        <a:cubicBezTo>
                          <a:pt x="16014" y="20222"/>
                          <a:pt x="14617" y="20603"/>
                          <a:pt x="15633" y="23016"/>
                        </a:cubicBezTo>
                        <a:cubicBezTo>
                          <a:pt x="16776" y="25429"/>
                          <a:pt x="21348" y="37494"/>
                          <a:pt x="21348" y="37494"/>
                        </a:cubicBezTo>
                        <a:cubicBezTo>
                          <a:pt x="21348" y="37494"/>
                          <a:pt x="22999" y="39907"/>
                          <a:pt x="19316" y="41177"/>
                        </a:cubicBezTo>
                        <a:cubicBezTo>
                          <a:pt x="16141" y="42320"/>
                          <a:pt x="14998" y="42828"/>
                          <a:pt x="14363" y="40288"/>
                        </a:cubicBezTo>
                        <a:cubicBezTo>
                          <a:pt x="13220" y="37367"/>
                          <a:pt x="8267" y="24921"/>
                          <a:pt x="8267" y="24921"/>
                        </a:cubicBezTo>
                        <a:cubicBezTo>
                          <a:pt x="8267" y="24921"/>
                          <a:pt x="7505" y="22889"/>
                          <a:pt x="5473" y="23651"/>
                        </a:cubicBezTo>
                        <a:cubicBezTo>
                          <a:pt x="3441" y="24540"/>
                          <a:pt x="1917" y="25302"/>
                          <a:pt x="647" y="22762"/>
                        </a:cubicBezTo>
                        <a:cubicBezTo>
                          <a:pt x="-623" y="20222"/>
                          <a:pt x="139" y="18698"/>
                          <a:pt x="1536" y="18063"/>
                        </a:cubicBezTo>
                        <a:cubicBezTo>
                          <a:pt x="3187" y="17555"/>
                          <a:pt x="4076" y="17174"/>
                          <a:pt x="4076" y="17174"/>
                        </a:cubicBezTo>
                        <a:cubicBezTo>
                          <a:pt x="4076" y="17174"/>
                          <a:pt x="5473" y="15904"/>
                          <a:pt x="4330" y="138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0" name="Kombinationstegning: figur 259">
                    <a:extLst>
                      <a:ext uri="{FF2B5EF4-FFF2-40B4-BE49-F238E27FC236}">
                        <a16:creationId xmlns:a16="http://schemas.microsoft.com/office/drawing/2014/main" id="{1324A000-CC21-480F-96DD-AD64DF10C725}"/>
                      </a:ext>
                    </a:extLst>
                  </p:cNvPr>
                  <p:cNvSpPr/>
                  <p:nvPr/>
                </p:nvSpPr>
                <p:spPr>
                  <a:xfrm>
                    <a:off x="861471" y="4555094"/>
                    <a:ext cx="26278" cy="45467"/>
                  </a:xfrm>
                  <a:custGeom>
                    <a:avLst/>
                    <a:gdLst>
                      <a:gd name="connsiteX0" fmla="*/ 3907 w 26278"/>
                      <a:gd name="connsiteY0" fmla="*/ 16778 h 45467"/>
                      <a:gd name="connsiteX1" fmla="*/ 605 w 26278"/>
                      <a:gd name="connsiteY1" fmla="*/ 10428 h 45467"/>
                      <a:gd name="connsiteX2" fmla="*/ 2637 w 26278"/>
                      <a:gd name="connsiteY2" fmla="*/ 2681 h 45467"/>
                      <a:gd name="connsiteX3" fmla="*/ 13813 w 26278"/>
                      <a:gd name="connsiteY3" fmla="*/ 395 h 45467"/>
                      <a:gd name="connsiteX4" fmla="*/ 15845 w 26278"/>
                      <a:gd name="connsiteY4" fmla="*/ 3189 h 45467"/>
                      <a:gd name="connsiteX5" fmla="*/ 15337 w 26278"/>
                      <a:gd name="connsiteY5" fmla="*/ 5221 h 45467"/>
                      <a:gd name="connsiteX6" fmla="*/ 12797 w 26278"/>
                      <a:gd name="connsiteY6" fmla="*/ 7126 h 45467"/>
                      <a:gd name="connsiteX7" fmla="*/ 7844 w 26278"/>
                      <a:gd name="connsiteY7" fmla="*/ 8777 h 45467"/>
                      <a:gd name="connsiteX8" fmla="*/ 10384 w 26278"/>
                      <a:gd name="connsiteY8" fmla="*/ 15254 h 45467"/>
                      <a:gd name="connsiteX9" fmla="*/ 13559 w 26278"/>
                      <a:gd name="connsiteY9" fmla="*/ 14873 h 45467"/>
                      <a:gd name="connsiteX10" fmla="*/ 18258 w 26278"/>
                      <a:gd name="connsiteY10" fmla="*/ 15381 h 45467"/>
                      <a:gd name="connsiteX11" fmla="*/ 17877 w 26278"/>
                      <a:gd name="connsiteY11" fmla="*/ 20207 h 45467"/>
                      <a:gd name="connsiteX12" fmla="*/ 16607 w 26278"/>
                      <a:gd name="connsiteY12" fmla="*/ 24144 h 45467"/>
                      <a:gd name="connsiteX13" fmla="*/ 25751 w 26278"/>
                      <a:gd name="connsiteY13" fmla="*/ 40146 h 45467"/>
                      <a:gd name="connsiteX14" fmla="*/ 24227 w 26278"/>
                      <a:gd name="connsiteY14" fmla="*/ 44083 h 45467"/>
                      <a:gd name="connsiteX15" fmla="*/ 19020 w 26278"/>
                      <a:gd name="connsiteY15" fmla="*/ 43702 h 45467"/>
                      <a:gd name="connsiteX16" fmla="*/ 9368 w 26278"/>
                      <a:gd name="connsiteY16" fmla="*/ 26938 h 45467"/>
                      <a:gd name="connsiteX17" fmla="*/ 6447 w 26278"/>
                      <a:gd name="connsiteY17" fmla="*/ 26049 h 45467"/>
                      <a:gd name="connsiteX18" fmla="*/ 1494 w 26278"/>
                      <a:gd name="connsiteY18" fmla="*/ 25668 h 45467"/>
                      <a:gd name="connsiteX19" fmla="*/ 1875 w 26278"/>
                      <a:gd name="connsiteY19" fmla="*/ 20842 h 45467"/>
                      <a:gd name="connsiteX20" fmla="*/ 4288 w 26278"/>
                      <a:gd name="connsiteY20" fmla="*/ 19572 h 45467"/>
                      <a:gd name="connsiteX21" fmla="*/ 3907 w 26278"/>
                      <a:gd name="connsiteY21" fmla="*/ 16778 h 4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278" h="45467">
                        <a:moveTo>
                          <a:pt x="3907" y="16778"/>
                        </a:moveTo>
                        <a:lnTo>
                          <a:pt x="605" y="10428"/>
                        </a:lnTo>
                        <a:cubicBezTo>
                          <a:pt x="605" y="10428"/>
                          <a:pt x="-1681" y="6491"/>
                          <a:pt x="2637" y="2681"/>
                        </a:cubicBezTo>
                        <a:cubicBezTo>
                          <a:pt x="6955" y="-1256"/>
                          <a:pt x="12797" y="268"/>
                          <a:pt x="13813" y="395"/>
                        </a:cubicBezTo>
                        <a:cubicBezTo>
                          <a:pt x="14702" y="522"/>
                          <a:pt x="16353" y="1157"/>
                          <a:pt x="15845" y="3189"/>
                        </a:cubicBezTo>
                        <a:cubicBezTo>
                          <a:pt x="15337" y="5221"/>
                          <a:pt x="15337" y="5221"/>
                          <a:pt x="15337" y="5221"/>
                        </a:cubicBezTo>
                        <a:cubicBezTo>
                          <a:pt x="15337" y="5221"/>
                          <a:pt x="14575" y="7634"/>
                          <a:pt x="12797" y="7126"/>
                        </a:cubicBezTo>
                        <a:cubicBezTo>
                          <a:pt x="11019" y="6618"/>
                          <a:pt x="8352" y="6745"/>
                          <a:pt x="7844" y="8777"/>
                        </a:cubicBezTo>
                        <a:cubicBezTo>
                          <a:pt x="7336" y="10809"/>
                          <a:pt x="10384" y="15254"/>
                          <a:pt x="10384" y="15254"/>
                        </a:cubicBezTo>
                        <a:cubicBezTo>
                          <a:pt x="10384" y="15254"/>
                          <a:pt x="11654" y="16016"/>
                          <a:pt x="13559" y="14873"/>
                        </a:cubicBezTo>
                        <a:cubicBezTo>
                          <a:pt x="15464" y="13984"/>
                          <a:pt x="16734" y="13222"/>
                          <a:pt x="18258" y="15381"/>
                        </a:cubicBezTo>
                        <a:cubicBezTo>
                          <a:pt x="19909" y="17921"/>
                          <a:pt x="19528" y="19318"/>
                          <a:pt x="17877" y="20207"/>
                        </a:cubicBezTo>
                        <a:cubicBezTo>
                          <a:pt x="16353" y="21096"/>
                          <a:pt x="15083" y="21731"/>
                          <a:pt x="16607" y="24144"/>
                        </a:cubicBezTo>
                        <a:cubicBezTo>
                          <a:pt x="18131" y="26430"/>
                          <a:pt x="25751" y="40146"/>
                          <a:pt x="25751" y="40146"/>
                        </a:cubicBezTo>
                        <a:cubicBezTo>
                          <a:pt x="25751" y="40146"/>
                          <a:pt x="27656" y="42432"/>
                          <a:pt x="24227" y="44083"/>
                        </a:cubicBezTo>
                        <a:cubicBezTo>
                          <a:pt x="21306" y="45607"/>
                          <a:pt x="20290" y="46369"/>
                          <a:pt x="19020" y="43702"/>
                        </a:cubicBezTo>
                        <a:cubicBezTo>
                          <a:pt x="17496" y="40781"/>
                          <a:pt x="9368" y="26938"/>
                          <a:pt x="9368" y="26938"/>
                        </a:cubicBezTo>
                        <a:cubicBezTo>
                          <a:pt x="9368" y="26938"/>
                          <a:pt x="8479" y="24906"/>
                          <a:pt x="6447" y="26049"/>
                        </a:cubicBezTo>
                        <a:cubicBezTo>
                          <a:pt x="4415" y="27192"/>
                          <a:pt x="3272" y="28081"/>
                          <a:pt x="1494" y="25668"/>
                        </a:cubicBezTo>
                        <a:cubicBezTo>
                          <a:pt x="-157" y="23255"/>
                          <a:pt x="351" y="21604"/>
                          <a:pt x="1875" y="20842"/>
                        </a:cubicBezTo>
                        <a:cubicBezTo>
                          <a:pt x="3399" y="20080"/>
                          <a:pt x="4288" y="19572"/>
                          <a:pt x="4288" y="19572"/>
                        </a:cubicBezTo>
                        <a:cubicBezTo>
                          <a:pt x="4288" y="19572"/>
                          <a:pt x="5177" y="18556"/>
                          <a:pt x="3907" y="1677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grpSp>
                <p:nvGrpSpPr>
                  <p:cNvPr id="261" name="Grafik 2">
                    <a:extLst>
                      <a:ext uri="{FF2B5EF4-FFF2-40B4-BE49-F238E27FC236}">
                        <a16:creationId xmlns:a16="http://schemas.microsoft.com/office/drawing/2014/main" id="{FE2903DC-0A6C-464F-9B19-9BFABD8A63A8}"/>
                      </a:ext>
                    </a:extLst>
                  </p:cNvPr>
                  <p:cNvGrpSpPr/>
                  <p:nvPr/>
                </p:nvGrpSpPr>
                <p:grpSpPr>
                  <a:xfrm>
                    <a:off x="653285" y="4584588"/>
                    <a:ext cx="115572" cy="125526"/>
                    <a:chOff x="653285" y="4584588"/>
                    <a:chExt cx="115572" cy="125526"/>
                  </a:xfrm>
                  <a:solidFill>
                    <a:srgbClr val="283151"/>
                  </a:solidFill>
                </p:grpSpPr>
                <p:sp>
                  <p:nvSpPr>
                    <p:cNvPr id="274" name="Kombinationstegning: figur 273">
                      <a:extLst>
                        <a:ext uri="{FF2B5EF4-FFF2-40B4-BE49-F238E27FC236}">
                          <a16:creationId xmlns:a16="http://schemas.microsoft.com/office/drawing/2014/main" id="{79BED55E-CDFD-4F9F-BD19-AFDFF8641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285" y="4598374"/>
                      <a:ext cx="43650" cy="37298"/>
                    </a:xfrm>
                    <a:custGeom>
                      <a:avLst/>
                      <a:gdLst>
                        <a:gd name="connsiteX0" fmla="*/ 42040 w 43650"/>
                        <a:gd name="connsiteY0" fmla="*/ 16679 h 37298"/>
                        <a:gd name="connsiteX1" fmla="*/ 37214 w 43650"/>
                        <a:gd name="connsiteY1" fmla="*/ 19980 h 37298"/>
                        <a:gd name="connsiteX2" fmla="*/ 32769 w 43650"/>
                        <a:gd name="connsiteY2" fmla="*/ 26330 h 37298"/>
                        <a:gd name="connsiteX3" fmla="*/ 25530 w 43650"/>
                        <a:gd name="connsiteY3" fmla="*/ 21885 h 37298"/>
                        <a:gd name="connsiteX4" fmla="*/ 28832 w 43650"/>
                        <a:gd name="connsiteY4" fmla="*/ 16552 h 37298"/>
                        <a:gd name="connsiteX5" fmla="*/ 36833 w 43650"/>
                        <a:gd name="connsiteY5" fmla="*/ 13630 h 37298"/>
                        <a:gd name="connsiteX6" fmla="*/ 39246 w 43650"/>
                        <a:gd name="connsiteY6" fmla="*/ 7280 h 37298"/>
                        <a:gd name="connsiteX7" fmla="*/ 28705 w 43650"/>
                        <a:gd name="connsiteY7" fmla="*/ 168 h 37298"/>
                        <a:gd name="connsiteX8" fmla="*/ 17402 w 43650"/>
                        <a:gd name="connsiteY8" fmla="*/ 1439 h 37298"/>
                        <a:gd name="connsiteX9" fmla="*/ 11687 w 43650"/>
                        <a:gd name="connsiteY9" fmla="*/ 3343 h 37298"/>
                        <a:gd name="connsiteX10" fmla="*/ 7242 w 43650"/>
                        <a:gd name="connsiteY10" fmla="*/ 7027 h 37298"/>
                        <a:gd name="connsiteX11" fmla="*/ 3 w 43650"/>
                        <a:gd name="connsiteY11" fmla="*/ 16805 h 37298"/>
                        <a:gd name="connsiteX12" fmla="*/ 8893 w 43650"/>
                        <a:gd name="connsiteY12" fmla="*/ 35983 h 37298"/>
                        <a:gd name="connsiteX13" fmla="*/ 19688 w 43650"/>
                        <a:gd name="connsiteY13" fmla="*/ 35093 h 37298"/>
                        <a:gd name="connsiteX14" fmla="*/ 25784 w 43650"/>
                        <a:gd name="connsiteY14" fmla="*/ 32554 h 37298"/>
                        <a:gd name="connsiteX15" fmla="*/ 42167 w 43650"/>
                        <a:gd name="connsiteY15" fmla="*/ 24934 h 37298"/>
                        <a:gd name="connsiteX16" fmla="*/ 42040 w 43650"/>
                        <a:gd name="connsiteY16" fmla="*/ 16679 h 37298"/>
                        <a:gd name="connsiteX17" fmla="*/ 18799 w 43650"/>
                        <a:gd name="connsiteY17" fmla="*/ 27347 h 37298"/>
                        <a:gd name="connsiteX18" fmla="*/ 12068 w 43650"/>
                        <a:gd name="connsiteY18" fmla="*/ 29252 h 37298"/>
                        <a:gd name="connsiteX19" fmla="*/ 8512 w 43650"/>
                        <a:gd name="connsiteY19" fmla="*/ 23155 h 37298"/>
                        <a:gd name="connsiteX20" fmla="*/ 7369 w 43650"/>
                        <a:gd name="connsiteY20" fmla="*/ 13377 h 37298"/>
                        <a:gd name="connsiteX21" fmla="*/ 12195 w 43650"/>
                        <a:gd name="connsiteY21" fmla="*/ 10583 h 37298"/>
                        <a:gd name="connsiteX22" fmla="*/ 17148 w 43650"/>
                        <a:gd name="connsiteY22" fmla="*/ 18584 h 37298"/>
                        <a:gd name="connsiteX23" fmla="*/ 18799 w 43650"/>
                        <a:gd name="connsiteY23" fmla="*/ 27347 h 37298"/>
                        <a:gd name="connsiteX24" fmla="*/ 22863 w 43650"/>
                        <a:gd name="connsiteY24" fmla="*/ 11217 h 37298"/>
                        <a:gd name="connsiteX25" fmla="*/ 24514 w 43650"/>
                        <a:gd name="connsiteY25" fmla="*/ 4741 h 37298"/>
                        <a:gd name="connsiteX26" fmla="*/ 30991 w 43650"/>
                        <a:gd name="connsiteY26" fmla="*/ 8042 h 37298"/>
                        <a:gd name="connsiteX27" fmla="*/ 29467 w 43650"/>
                        <a:gd name="connsiteY27" fmla="*/ 12488 h 37298"/>
                        <a:gd name="connsiteX28" fmla="*/ 25911 w 43650"/>
                        <a:gd name="connsiteY28" fmla="*/ 13758 h 37298"/>
                        <a:gd name="connsiteX29" fmla="*/ 22863 w 43650"/>
                        <a:gd name="connsiteY29" fmla="*/ 11217 h 3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3650" h="37298">
                          <a:moveTo>
                            <a:pt x="42040" y="16679"/>
                          </a:moveTo>
                          <a:cubicBezTo>
                            <a:pt x="38865" y="17822"/>
                            <a:pt x="37087" y="17822"/>
                            <a:pt x="37214" y="19980"/>
                          </a:cubicBezTo>
                          <a:cubicBezTo>
                            <a:pt x="37341" y="22013"/>
                            <a:pt x="36071" y="25315"/>
                            <a:pt x="32769" y="26330"/>
                          </a:cubicBezTo>
                          <a:cubicBezTo>
                            <a:pt x="28451" y="27220"/>
                            <a:pt x="27054" y="25188"/>
                            <a:pt x="25530" y="21885"/>
                          </a:cubicBezTo>
                          <a:cubicBezTo>
                            <a:pt x="23879" y="18203"/>
                            <a:pt x="25657" y="17567"/>
                            <a:pt x="28832" y="16552"/>
                          </a:cubicBezTo>
                          <a:cubicBezTo>
                            <a:pt x="31245" y="15790"/>
                            <a:pt x="34547" y="14520"/>
                            <a:pt x="36833" y="13630"/>
                          </a:cubicBezTo>
                          <a:cubicBezTo>
                            <a:pt x="39119" y="12741"/>
                            <a:pt x="41151" y="11217"/>
                            <a:pt x="39246" y="7280"/>
                          </a:cubicBezTo>
                          <a:cubicBezTo>
                            <a:pt x="36706" y="1947"/>
                            <a:pt x="34547" y="-721"/>
                            <a:pt x="28705" y="168"/>
                          </a:cubicBezTo>
                          <a:cubicBezTo>
                            <a:pt x="22990" y="1058"/>
                            <a:pt x="20323" y="3724"/>
                            <a:pt x="17402" y="1439"/>
                          </a:cubicBezTo>
                          <a:cubicBezTo>
                            <a:pt x="14481" y="-847"/>
                            <a:pt x="12576" y="1311"/>
                            <a:pt x="11687" y="3343"/>
                          </a:cubicBezTo>
                          <a:cubicBezTo>
                            <a:pt x="11687" y="3343"/>
                            <a:pt x="10544" y="5884"/>
                            <a:pt x="7242" y="7027"/>
                          </a:cubicBezTo>
                          <a:cubicBezTo>
                            <a:pt x="3940" y="8170"/>
                            <a:pt x="-124" y="10329"/>
                            <a:pt x="3" y="16805"/>
                          </a:cubicBezTo>
                          <a:cubicBezTo>
                            <a:pt x="130" y="23536"/>
                            <a:pt x="4829" y="32935"/>
                            <a:pt x="8893" y="35983"/>
                          </a:cubicBezTo>
                          <a:cubicBezTo>
                            <a:pt x="12068" y="38396"/>
                            <a:pt x="18545" y="37126"/>
                            <a:pt x="19688" y="35093"/>
                          </a:cubicBezTo>
                          <a:cubicBezTo>
                            <a:pt x="21212" y="32680"/>
                            <a:pt x="22609" y="32554"/>
                            <a:pt x="25784" y="32554"/>
                          </a:cubicBezTo>
                          <a:cubicBezTo>
                            <a:pt x="28578" y="32554"/>
                            <a:pt x="39119" y="30014"/>
                            <a:pt x="42167" y="24934"/>
                          </a:cubicBezTo>
                          <a:cubicBezTo>
                            <a:pt x="44580" y="20870"/>
                            <a:pt x="43691" y="16171"/>
                            <a:pt x="42040" y="16679"/>
                          </a:cubicBezTo>
                          <a:close/>
                          <a:moveTo>
                            <a:pt x="18799" y="27347"/>
                          </a:moveTo>
                          <a:cubicBezTo>
                            <a:pt x="18672" y="29760"/>
                            <a:pt x="14862" y="32046"/>
                            <a:pt x="12068" y="29252"/>
                          </a:cubicBezTo>
                          <a:cubicBezTo>
                            <a:pt x="9782" y="27220"/>
                            <a:pt x="8512" y="23155"/>
                            <a:pt x="8512" y="23155"/>
                          </a:cubicBezTo>
                          <a:cubicBezTo>
                            <a:pt x="8512" y="23155"/>
                            <a:pt x="5718" y="16424"/>
                            <a:pt x="7369" y="13377"/>
                          </a:cubicBezTo>
                          <a:cubicBezTo>
                            <a:pt x="8639" y="10583"/>
                            <a:pt x="10671" y="10202"/>
                            <a:pt x="12195" y="10583"/>
                          </a:cubicBezTo>
                          <a:cubicBezTo>
                            <a:pt x="14227" y="11091"/>
                            <a:pt x="15370" y="12996"/>
                            <a:pt x="17148" y="18584"/>
                          </a:cubicBezTo>
                          <a:cubicBezTo>
                            <a:pt x="18672" y="22902"/>
                            <a:pt x="19053" y="25441"/>
                            <a:pt x="18799" y="27347"/>
                          </a:cubicBezTo>
                          <a:close/>
                          <a:moveTo>
                            <a:pt x="22863" y="11217"/>
                          </a:moveTo>
                          <a:cubicBezTo>
                            <a:pt x="22101" y="8423"/>
                            <a:pt x="22355" y="5629"/>
                            <a:pt x="24514" y="4741"/>
                          </a:cubicBezTo>
                          <a:cubicBezTo>
                            <a:pt x="27816" y="3471"/>
                            <a:pt x="29848" y="5503"/>
                            <a:pt x="30991" y="8042"/>
                          </a:cubicBezTo>
                          <a:cubicBezTo>
                            <a:pt x="32134" y="10455"/>
                            <a:pt x="31372" y="11345"/>
                            <a:pt x="29467" y="12488"/>
                          </a:cubicBezTo>
                          <a:cubicBezTo>
                            <a:pt x="28578" y="12868"/>
                            <a:pt x="27181" y="13377"/>
                            <a:pt x="25911" y="13758"/>
                          </a:cubicBezTo>
                          <a:cubicBezTo>
                            <a:pt x="24006" y="14139"/>
                            <a:pt x="23498" y="13630"/>
                            <a:pt x="22863" y="11217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75" name="Kombinationstegning: figur 274">
                      <a:extLst>
                        <a:ext uri="{FF2B5EF4-FFF2-40B4-BE49-F238E27FC236}">
                          <a16:creationId xmlns:a16="http://schemas.microsoft.com/office/drawing/2014/main" id="{8A5D4834-950B-4B1D-BC27-E580D7D96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808" y="4584588"/>
                      <a:ext cx="26840" cy="34548"/>
                    </a:xfrm>
                    <a:custGeom>
                      <a:avLst/>
                      <a:gdLst>
                        <a:gd name="connsiteX0" fmla="*/ 21507 w 26840"/>
                        <a:gd name="connsiteY0" fmla="*/ 23099 h 34548"/>
                        <a:gd name="connsiteX1" fmla="*/ 15919 w 26840"/>
                        <a:gd name="connsiteY1" fmla="*/ 29449 h 34548"/>
                        <a:gd name="connsiteX2" fmla="*/ 9442 w 26840"/>
                        <a:gd name="connsiteY2" fmla="*/ 24242 h 34548"/>
                        <a:gd name="connsiteX3" fmla="*/ 11093 w 26840"/>
                        <a:gd name="connsiteY3" fmla="*/ 19543 h 34548"/>
                        <a:gd name="connsiteX4" fmla="*/ 20745 w 26840"/>
                        <a:gd name="connsiteY4" fmla="*/ 17130 h 34548"/>
                        <a:gd name="connsiteX5" fmla="*/ 24047 w 26840"/>
                        <a:gd name="connsiteY5" fmla="*/ 10018 h 34548"/>
                        <a:gd name="connsiteX6" fmla="*/ 10839 w 26840"/>
                        <a:gd name="connsiteY6" fmla="*/ 239 h 34548"/>
                        <a:gd name="connsiteX7" fmla="*/ 425 w 26840"/>
                        <a:gd name="connsiteY7" fmla="*/ 8621 h 34548"/>
                        <a:gd name="connsiteX8" fmla="*/ 2965 w 26840"/>
                        <a:gd name="connsiteY8" fmla="*/ 26782 h 34548"/>
                        <a:gd name="connsiteX9" fmla="*/ 17316 w 26840"/>
                        <a:gd name="connsiteY9" fmla="*/ 33894 h 34548"/>
                        <a:gd name="connsiteX10" fmla="*/ 26841 w 26840"/>
                        <a:gd name="connsiteY10" fmla="*/ 24369 h 34548"/>
                        <a:gd name="connsiteX11" fmla="*/ 21507 w 26840"/>
                        <a:gd name="connsiteY11" fmla="*/ 23099 h 34548"/>
                        <a:gd name="connsiteX12" fmla="*/ 5886 w 26840"/>
                        <a:gd name="connsiteY12" fmla="*/ 11542 h 34548"/>
                        <a:gd name="connsiteX13" fmla="*/ 10331 w 26840"/>
                        <a:gd name="connsiteY13" fmla="*/ 4811 h 34548"/>
                        <a:gd name="connsiteX14" fmla="*/ 16808 w 26840"/>
                        <a:gd name="connsiteY14" fmla="*/ 10780 h 34548"/>
                        <a:gd name="connsiteX15" fmla="*/ 10331 w 26840"/>
                        <a:gd name="connsiteY15" fmla="*/ 15225 h 34548"/>
                        <a:gd name="connsiteX16" fmla="*/ 5886 w 26840"/>
                        <a:gd name="connsiteY16" fmla="*/ 11542 h 34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6840" h="34548">
                          <a:moveTo>
                            <a:pt x="21507" y="23099"/>
                          </a:moveTo>
                          <a:cubicBezTo>
                            <a:pt x="17824" y="24242"/>
                            <a:pt x="20364" y="28306"/>
                            <a:pt x="15919" y="29449"/>
                          </a:cubicBezTo>
                          <a:cubicBezTo>
                            <a:pt x="12998" y="30211"/>
                            <a:pt x="10585" y="27544"/>
                            <a:pt x="9442" y="24242"/>
                          </a:cubicBezTo>
                          <a:cubicBezTo>
                            <a:pt x="8172" y="20305"/>
                            <a:pt x="9442" y="20178"/>
                            <a:pt x="11093" y="19543"/>
                          </a:cubicBezTo>
                          <a:cubicBezTo>
                            <a:pt x="12998" y="19035"/>
                            <a:pt x="19983" y="17257"/>
                            <a:pt x="20745" y="17130"/>
                          </a:cubicBezTo>
                          <a:cubicBezTo>
                            <a:pt x="21507" y="16749"/>
                            <a:pt x="26079" y="16368"/>
                            <a:pt x="24047" y="10018"/>
                          </a:cubicBezTo>
                          <a:cubicBezTo>
                            <a:pt x="20364" y="-523"/>
                            <a:pt x="14776" y="-396"/>
                            <a:pt x="10839" y="239"/>
                          </a:cubicBezTo>
                          <a:cubicBezTo>
                            <a:pt x="6902" y="747"/>
                            <a:pt x="1568" y="2525"/>
                            <a:pt x="425" y="8621"/>
                          </a:cubicBezTo>
                          <a:cubicBezTo>
                            <a:pt x="-718" y="14717"/>
                            <a:pt x="552" y="20686"/>
                            <a:pt x="2965" y="26782"/>
                          </a:cubicBezTo>
                          <a:cubicBezTo>
                            <a:pt x="5505" y="33132"/>
                            <a:pt x="9442" y="35926"/>
                            <a:pt x="17316" y="33894"/>
                          </a:cubicBezTo>
                          <a:cubicBezTo>
                            <a:pt x="25317" y="31862"/>
                            <a:pt x="26587" y="25766"/>
                            <a:pt x="26841" y="24369"/>
                          </a:cubicBezTo>
                          <a:cubicBezTo>
                            <a:pt x="26841" y="22591"/>
                            <a:pt x="25571" y="21956"/>
                            <a:pt x="21507" y="23099"/>
                          </a:cubicBezTo>
                          <a:close/>
                          <a:moveTo>
                            <a:pt x="5886" y="11542"/>
                          </a:moveTo>
                          <a:cubicBezTo>
                            <a:pt x="5759" y="7859"/>
                            <a:pt x="7537" y="5192"/>
                            <a:pt x="10331" y="4811"/>
                          </a:cubicBezTo>
                          <a:cubicBezTo>
                            <a:pt x="13252" y="4430"/>
                            <a:pt x="16300" y="6462"/>
                            <a:pt x="16808" y="10780"/>
                          </a:cubicBezTo>
                          <a:cubicBezTo>
                            <a:pt x="17189" y="13193"/>
                            <a:pt x="15919" y="13701"/>
                            <a:pt x="10331" y="15225"/>
                          </a:cubicBezTo>
                          <a:cubicBezTo>
                            <a:pt x="8299" y="15606"/>
                            <a:pt x="6013" y="16368"/>
                            <a:pt x="5886" y="11542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76" name="Kombinationstegning: figur 275">
                      <a:extLst>
                        <a:ext uri="{FF2B5EF4-FFF2-40B4-BE49-F238E27FC236}">
                          <a16:creationId xmlns:a16="http://schemas.microsoft.com/office/drawing/2014/main" id="{AEA7CCEE-BDE4-4483-ADD8-6E77A2090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534" y="4677572"/>
                      <a:ext cx="27323" cy="32541"/>
                    </a:xfrm>
                    <a:custGeom>
                      <a:avLst/>
                      <a:gdLst>
                        <a:gd name="connsiteX0" fmla="*/ 27324 w 27323"/>
                        <a:gd name="connsiteY0" fmla="*/ 19776 h 32541"/>
                        <a:gd name="connsiteX1" fmla="*/ 22879 w 27323"/>
                        <a:gd name="connsiteY1" fmla="*/ 19649 h 32541"/>
                        <a:gd name="connsiteX2" fmla="*/ 18053 w 27323"/>
                        <a:gd name="connsiteY2" fmla="*/ 26507 h 32541"/>
                        <a:gd name="connsiteX3" fmla="*/ 10433 w 27323"/>
                        <a:gd name="connsiteY3" fmla="*/ 23332 h 32541"/>
                        <a:gd name="connsiteX4" fmla="*/ 11322 w 27323"/>
                        <a:gd name="connsiteY4" fmla="*/ 19014 h 32541"/>
                        <a:gd name="connsiteX5" fmla="*/ 19831 w 27323"/>
                        <a:gd name="connsiteY5" fmla="*/ 15077 h 32541"/>
                        <a:gd name="connsiteX6" fmla="*/ 22371 w 27323"/>
                        <a:gd name="connsiteY6" fmla="*/ 8727 h 32541"/>
                        <a:gd name="connsiteX7" fmla="*/ 7385 w 27323"/>
                        <a:gd name="connsiteY7" fmla="*/ 599 h 32541"/>
                        <a:gd name="connsiteX8" fmla="*/ 19 w 27323"/>
                        <a:gd name="connsiteY8" fmla="*/ 9870 h 32541"/>
                        <a:gd name="connsiteX9" fmla="*/ 1670 w 27323"/>
                        <a:gd name="connsiteY9" fmla="*/ 21046 h 32541"/>
                        <a:gd name="connsiteX10" fmla="*/ 18688 w 27323"/>
                        <a:gd name="connsiteY10" fmla="*/ 31968 h 32541"/>
                        <a:gd name="connsiteX11" fmla="*/ 27324 w 27323"/>
                        <a:gd name="connsiteY11" fmla="*/ 19776 h 32541"/>
                        <a:gd name="connsiteX12" fmla="*/ 6369 w 27323"/>
                        <a:gd name="connsiteY12" fmla="*/ 11775 h 32541"/>
                        <a:gd name="connsiteX13" fmla="*/ 8655 w 27323"/>
                        <a:gd name="connsiteY13" fmla="*/ 5425 h 32541"/>
                        <a:gd name="connsiteX14" fmla="*/ 15767 w 27323"/>
                        <a:gd name="connsiteY14" fmla="*/ 10378 h 32541"/>
                        <a:gd name="connsiteX15" fmla="*/ 11449 w 27323"/>
                        <a:gd name="connsiteY15" fmla="*/ 14696 h 32541"/>
                        <a:gd name="connsiteX16" fmla="*/ 6369 w 27323"/>
                        <a:gd name="connsiteY16" fmla="*/ 11775 h 32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7323" h="32541">
                          <a:moveTo>
                            <a:pt x="27324" y="19776"/>
                          </a:moveTo>
                          <a:cubicBezTo>
                            <a:pt x="27324" y="18252"/>
                            <a:pt x="26435" y="17871"/>
                            <a:pt x="22879" y="19649"/>
                          </a:cubicBezTo>
                          <a:cubicBezTo>
                            <a:pt x="19323" y="21300"/>
                            <a:pt x="21609" y="24602"/>
                            <a:pt x="18053" y="26507"/>
                          </a:cubicBezTo>
                          <a:cubicBezTo>
                            <a:pt x="15640" y="27650"/>
                            <a:pt x="11957" y="26507"/>
                            <a:pt x="10433" y="23332"/>
                          </a:cubicBezTo>
                          <a:cubicBezTo>
                            <a:pt x="8782" y="19649"/>
                            <a:pt x="10433" y="19395"/>
                            <a:pt x="11322" y="19014"/>
                          </a:cubicBezTo>
                          <a:cubicBezTo>
                            <a:pt x="12211" y="18633"/>
                            <a:pt x="17799" y="16220"/>
                            <a:pt x="19831" y="15077"/>
                          </a:cubicBezTo>
                          <a:cubicBezTo>
                            <a:pt x="21863" y="14188"/>
                            <a:pt x="24276" y="12791"/>
                            <a:pt x="22371" y="8727"/>
                          </a:cubicBezTo>
                          <a:cubicBezTo>
                            <a:pt x="17672" y="-1052"/>
                            <a:pt x="11068" y="-544"/>
                            <a:pt x="7385" y="599"/>
                          </a:cubicBezTo>
                          <a:cubicBezTo>
                            <a:pt x="3829" y="1742"/>
                            <a:pt x="273" y="3520"/>
                            <a:pt x="19" y="9870"/>
                          </a:cubicBezTo>
                          <a:cubicBezTo>
                            <a:pt x="-108" y="13807"/>
                            <a:pt x="400" y="16728"/>
                            <a:pt x="1670" y="21046"/>
                          </a:cubicBezTo>
                          <a:cubicBezTo>
                            <a:pt x="3194" y="25110"/>
                            <a:pt x="9798" y="35016"/>
                            <a:pt x="18688" y="31968"/>
                          </a:cubicBezTo>
                          <a:cubicBezTo>
                            <a:pt x="27070" y="28666"/>
                            <a:pt x="27324" y="21046"/>
                            <a:pt x="27324" y="19776"/>
                          </a:cubicBezTo>
                          <a:close/>
                          <a:moveTo>
                            <a:pt x="6369" y="11775"/>
                          </a:moveTo>
                          <a:cubicBezTo>
                            <a:pt x="5607" y="8219"/>
                            <a:pt x="6369" y="6441"/>
                            <a:pt x="8655" y="5425"/>
                          </a:cubicBezTo>
                          <a:cubicBezTo>
                            <a:pt x="10560" y="4663"/>
                            <a:pt x="15132" y="5298"/>
                            <a:pt x="15767" y="10378"/>
                          </a:cubicBezTo>
                          <a:cubicBezTo>
                            <a:pt x="16148" y="12664"/>
                            <a:pt x="14497" y="13553"/>
                            <a:pt x="11449" y="14696"/>
                          </a:cubicBezTo>
                          <a:cubicBezTo>
                            <a:pt x="8147" y="15839"/>
                            <a:pt x="7258" y="16220"/>
                            <a:pt x="6369" y="11775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277" name="Kombinationstegning: figur 276">
                      <a:extLst>
                        <a:ext uri="{FF2B5EF4-FFF2-40B4-BE49-F238E27FC236}">
                          <a16:creationId xmlns:a16="http://schemas.microsoft.com/office/drawing/2014/main" id="{04DE26F0-8533-4A83-85B1-BFA7B98024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723" y="4637961"/>
                      <a:ext cx="24815" cy="31299"/>
                    </a:xfrm>
                    <a:custGeom>
                      <a:avLst/>
                      <a:gdLst>
                        <a:gd name="connsiteX0" fmla="*/ 6699 w 24815"/>
                        <a:gd name="connsiteY0" fmla="*/ 968 h 31299"/>
                        <a:gd name="connsiteX1" fmla="*/ 3016 w 24815"/>
                        <a:gd name="connsiteY1" fmla="*/ 3381 h 31299"/>
                        <a:gd name="connsiteX2" fmla="*/ 603 w 24815"/>
                        <a:gd name="connsiteY2" fmla="*/ 15573 h 31299"/>
                        <a:gd name="connsiteX3" fmla="*/ 3524 w 24815"/>
                        <a:gd name="connsiteY3" fmla="*/ 23574 h 31299"/>
                        <a:gd name="connsiteX4" fmla="*/ 16859 w 24815"/>
                        <a:gd name="connsiteY4" fmla="*/ 30686 h 31299"/>
                        <a:gd name="connsiteX5" fmla="*/ 24606 w 24815"/>
                        <a:gd name="connsiteY5" fmla="*/ 22939 h 31299"/>
                        <a:gd name="connsiteX6" fmla="*/ 22574 w 24815"/>
                        <a:gd name="connsiteY6" fmla="*/ 9985 h 31299"/>
                        <a:gd name="connsiteX7" fmla="*/ 6699 w 24815"/>
                        <a:gd name="connsiteY7" fmla="*/ 968 h 31299"/>
                        <a:gd name="connsiteX8" fmla="*/ 16351 w 24815"/>
                        <a:gd name="connsiteY8" fmla="*/ 25606 h 31299"/>
                        <a:gd name="connsiteX9" fmla="*/ 7842 w 24815"/>
                        <a:gd name="connsiteY9" fmla="*/ 16716 h 31299"/>
                        <a:gd name="connsiteX10" fmla="*/ 7969 w 24815"/>
                        <a:gd name="connsiteY10" fmla="*/ 5540 h 31299"/>
                        <a:gd name="connsiteX11" fmla="*/ 17621 w 24815"/>
                        <a:gd name="connsiteY11" fmla="*/ 13668 h 31299"/>
                        <a:gd name="connsiteX12" fmla="*/ 16351 w 24815"/>
                        <a:gd name="connsiteY12" fmla="*/ 25606 h 3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815" h="31299">
                          <a:moveTo>
                            <a:pt x="6699" y="968"/>
                          </a:moveTo>
                          <a:cubicBezTo>
                            <a:pt x="5429" y="1476"/>
                            <a:pt x="4159" y="2238"/>
                            <a:pt x="3016" y="3381"/>
                          </a:cubicBezTo>
                          <a:cubicBezTo>
                            <a:pt x="-1810" y="7699"/>
                            <a:pt x="603" y="15573"/>
                            <a:pt x="603" y="15573"/>
                          </a:cubicBezTo>
                          <a:cubicBezTo>
                            <a:pt x="603" y="15573"/>
                            <a:pt x="1746" y="20018"/>
                            <a:pt x="3524" y="23574"/>
                          </a:cubicBezTo>
                          <a:cubicBezTo>
                            <a:pt x="6826" y="29543"/>
                            <a:pt x="10890" y="32718"/>
                            <a:pt x="16859" y="30686"/>
                          </a:cubicBezTo>
                          <a:cubicBezTo>
                            <a:pt x="20034" y="29543"/>
                            <a:pt x="23717" y="26622"/>
                            <a:pt x="24606" y="22939"/>
                          </a:cubicBezTo>
                          <a:cubicBezTo>
                            <a:pt x="24987" y="21034"/>
                            <a:pt x="25114" y="16843"/>
                            <a:pt x="22574" y="9985"/>
                          </a:cubicBezTo>
                          <a:cubicBezTo>
                            <a:pt x="19272" y="1095"/>
                            <a:pt x="12795" y="-1699"/>
                            <a:pt x="6699" y="968"/>
                          </a:cubicBezTo>
                          <a:close/>
                          <a:moveTo>
                            <a:pt x="16351" y="25606"/>
                          </a:moveTo>
                          <a:cubicBezTo>
                            <a:pt x="12668" y="27257"/>
                            <a:pt x="9620" y="22685"/>
                            <a:pt x="7842" y="16716"/>
                          </a:cubicBezTo>
                          <a:cubicBezTo>
                            <a:pt x="6191" y="11509"/>
                            <a:pt x="5302" y="6937"/>
                            <a:pt x="7969" y="5540"/>
                          </a:cubicBezTo>
                          <a:cubicBezTo>
                            <a:pt x="11144" y="4016"/>
                            <a:pt x="15081" y="6302"/>
                            <a:pt x="17621" y="13668"/>
                          </a:cubicBezTo>
                          <a:cubicBezTo>
                            <a:pt x="19272" y="18748"/>
                            <a:pt x="19272" y="24336"/>
                            <a:pt x="16351" y="25606"/>
                          </a:cubicBezTo>
                          <a:close/>
                        </a:path>
                      </a:pathLst>
                    </a:custGeom>
                    <a:solidFill>
                      <a:srgbClr val="283151"/>
                    </a:solidFill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</p:grpSp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97980781-0956-4161-8716-12935CA2726E}"/>
                      </a:ext>
                    </a:extLst>
                  </p:cNvPr>
                  <p:cNvSpPr/>
                  <p:nvPr/>
                </p:nvSpPr>
                <p:spPr>
                  <a:xfrm>
                    <a:off x="710095" y="4683203"/>
                    <a:ext cx="26959" cy="33110"/>
                  </a:xfrm>
                  <a:custGeom>
                    <a:avLst/>
                    <a:gdLst>
                      <a:gd name="connsiteX0" fmla="*/ 18123 w 26959"/>
                      <a:gd name="connsiteY0" fmla="*/ 31925 h 33110"/>
                      <a:gd name="connsiteX1" fmla="*/ 16853 w 26959"/>
                      <a:gd name="connsiteY1" fmla="*/ 30401 h 33110"/>
                      <a:gd name="connsiteX2" fmla="*/ 851 w 26959"/>
                      <a:gd name="connsiteY2" fmla="*/ 13383 h 33110"/>
                      <a:gd name="connsiteX3" fmla="*/ 1740 w 26959"/>
                      <a:gd name="connsiteY3" fmla="*/ 9446 h 33110"/>
                      <a:gd name="connsiteX4" fmla="*/ 4534 w 26959"/>
                      <a:gd name="connsiteY4" fmla="*/ 8303 h 33110"/>
                      <a:gd name="connsiteX5" fmla="*/ 8598 w 26959"/>
                      <a:gd name="connsiteY5" fmla="*/ 9446 h 33110"/>
                      <a:gd name="connsiteX6" fmla="*/ 17869 w 26959"/>
                      <a:gd name="connsiteY6" fmla="*/ 21130 h 33110"/>
                      <a:gd name="connsiteX7" fmla="*/ 20790 w 26959"/>
                      <a:gd name="connsiteY7" fmla="*/ 20368 h 33110"/>
                      <a:gd name="connsiteX8" fmla="*/ 18885 w 26959"/>
                      <a:gd name="connsiteY8" fmla="*/ 5128 h 33110"/>
                      <a:gd name="connsiteX9" fmla="*/ 20409 w 26959"/>
                      <a:gd name="connsiteY9" fmla="*/ 1445 h 33110"/>
                      <a:gd name="connsiteX10" fmla="*/ 23330 w 26959"/>
                      <a:gd name="connsiteY10" fmla="*/ 175 h 33110"/>
                      <a:gd name="connsiteX11" fmla="*/ 26124 w 26959"/>
                      <a:gd name="connsiteY11" fmla="*/ 2588 h 33110"/>
                      <a:gd name="connsiteX12" fmla="*/ 26886 w 26959"/>
                      <a:gd name="connsiteY12" fmla="*/ 27988 h 33110"/>
                      <a:gd name="connsiteX13" fmla="*/ 25743 w 26959"/>
                      <a:gd name="connsiteY13" fmla="*/ 31163 h 33110"/>
                      <a:gd name="connsiteX14" fmla="*/ 21044 w 26959"/>
                      <a:gd name="connsiteY14" fmla="*/ 33068 h 33110"/>
                      <a:gd name="connsiteX15" fmla="*/ 18123 w 26959"/>
                      <a:gd name="connsiteY15" fmla="*/ 31925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959" h="33110">
                        <a:moveTo>
                          <a:pt x="18123" y="31925"/>
                        </a:moveTo>
                        <a:lnTo>
                          <a:pt x="16853" y="30401"/>
                        </a:lnTo>
                        <a:lnTo>
                          <a:pt x="851" y="13383"/>
                        </a:lnTo>
                        <a:cubicBezTo>
                          <a:pt x="851" y="13383"/>
                          <a:pt x="-1562" y="10970"/>
                          <a:pt x="1740" y="9446"/>
                        </a:cubicBezTo>
                        <a:cubicBezTo>
                          <a:pt x="4026" y="8557"/>
                          <a:pt x="4534" y="8303"/>
                          <a:pt x="4534" y="8303"/>
                        </a:cubicBezTo>
                        <a:cubicBezTo>
                          <a:pt x="4534" y="8303"/>
                          <a:pt x="6947" y="7033"/>
                          <a:pt x="8598" y="9446"/>
                        </a:cubicBezTo>
                        <a:cubicBezTo>
                          <a:pt x="10503" y="12240"/>
                          <a:pt x="17869" y="21130"/>
                          <a:pt x="17869" y="21130"/>
                        </a:cubicBezTo>
                        <a:cubicBezTo>
                          <a:pt x="17869" y="21130"/>
                          <a:pt x="20790" y="23162"/>
                          <a:pt x="20790" y="20368"/>
                        </a:cubicBezTo>
                        <a:cubicBezTo>
                          <a:pt x="20790" y="19987"/>
                          <a:pt x="18885" y="5128"/>
                          <a:pt x="18885" y="5128"/>
                        </a:cubicBezTo>
                        <a:cubicBezTo>
                          <a:pt x="18885" y="5128"/>
                          <a:pt x="18123" y="2715"/>
                          <a:pt x="20409" y="1445"/>
                        </a:cubicBezTo>
                        <a:cubicBezTo>
                          <a:pt x="22695" y="302"/>
                          <a:pt x="23330" y="175"/>
                          <a:pt x="23330" y="175"/>
                        </a:cubicBezTo>
                        <a:cubicBezTo>
                          <a:pt x="23330" y="175"/>
                          <a:pt x="26251" y="-968"/>
                          <a:pt x="26124" y="2588"/>
                        </a:cubicBezTo>
                        <a:cubicBezTo>
                          <a:pt x="25997" y="6144"/>
                          <a:pt x="26886" y="27988"/>
                          <a:pt x="26886" y="27988"/>
                        </a:cubicBezTo>
                        <a:cubicBezTo>
                          <a:pt x="26886" y="27988"/>
                          <a:pt x="27394" y="30020"/>
                          <a:pt x="25743" y="31163"/>
                        </a:cubicBezTo>
                        <a:cubicBezTo>
                          <a:pt x="24092" y="32052"/>
                          <a:pt x="21044" y="33068"/>
                          <a:pt x="21044" y="33068"/>
                        </a:cubicBezTo>
                        <a:cubicBezTo>
                          <a:pt x="21044" y="33068"/>
                          <a:pt x="19520" y="33449"/>
                          <a:pt x="18123" y="3192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400AF9CC-0086-45C9-8494-C6166336CDCD}"/>
                      </a:ext>
                    </a:extLst>
                  </p:cNvPr>
                  <p:cNvSpPr/>
                  <p:nvPr/>
                </p:nvSpPr>
                <p:spPr>
                  <a:xfrm>
                    <a:off x="762834" y="4658662"/>
                    <a:ext cx="42726" cy="43594"/>
                  </a:xfrm>
                  <a:custGeom>
                    <a:avLst/>
                    <a:gdLst>
                      <a:gd name="connsiteX0" fmla="*/ 3356 w 42726"/>
                      <a:gd name="connsiteY0" fmla="*/ 12652 h 43594"/>
                      <a:gd name="connsiteX1" fmla="*/ 943 w 42726"/>
                      <a:gd name="connsiteY1" fmla="*/ 7953 h 43594"/>
                      <a:gd name="connsiteX2" fmla="*/ 1070 w 42726"/>
                      <a:gd name="connsiteY2" fmla="*/ 3000 h 43594"/>
                      <a:gd name="connsiteX3" fmla="*/ 2721 w 42726"/>
                      <a:gd name="connsiteY3" fmla="*/ 714 h 43594"/>
                      <a:gd name="connsiteX4" fmla="*/ 6404 w 42726"/>
                      <a:gd name="connsiteY4" fmla="*/ 1476 h 43594"/>
                      <a:gd name="connsiteX5" fmla="*/ 9579 w 42726"/>
                      <a:gd name="connsiteY5" fmla="*/ 9603 h 43594"/>
                      <a:gd name="connsiteX6" fmla="*/ 11992 w 42726"/>
                      <a:gd name="connsiteY6" fmla="*/ 11509 h 43594"/>
                      <a:gd name="connsiteX7" fmla="*/ 14024 w 42726"/>
                      <a:gd name="connsiteY7" fmla="*/ 10620 h 43594"/>
                      <a:gd name="connsiteX8" fmla="*/ 17199 w 42726"/>
                      <a:gd name="connsiteY8" fmla="*/ 12271 h 43594"/>
                      <a:gd name="connsiteX9" fmla="*/ 18088 w 42726"/>
                      <a:gd name="connsiteY9" fmla="*/ 13922 h 43594"/>
                      <a:gd name="connsiteX10" fmla="*/ 17199 w 42726"/>
                      <a:gd name="connsiteY10" fmla="*/ 17478 h 43594"/>
                      <a:gd name="connsiteX11" fmla="*/ 14786 w 42726"/>
                      <a:gd name="connsiteY11" fmla="*/ 20779 h 43594"/>
                      <a:gd name="connsiteX12" fmla="*/ 20120 w 42726"/>
                      <a:gd name="connsiteY12" fmla="*/ 33607 h 43594"/>
                      <a:gd name="connsiteX13" fmla="*/ 23295 w 42726"/>
                      <a:gd name="connsiteY13" fmla="*/ 34750 h 43594"/>
                      <a:gd name="connsiteX14" fmla="*/ 31804 w 42726"/>
                      <a:gd name="connsiteY14" fmla="*/ 15065 h 43594"/>
                      <a:gd name="connsiteX15" fmla="*/ 37900 w 42726"/>
                      <a:gd name="connsiteY15" fmla="*/ 11890 h 43594"/>
                      <a:gd name="connsiteX16" fmla="*/ 42345 w 42726"/>
                      <a:gd name="connsiteY16" fmla="*/ 13414 h 43594"/>
                      <a:gd name="connsiteX17" fmla="*/ 41202 w 42726"/>
                      <a:gd name="connsiteY17" fmla="*/ 19002 h 43594"/>
                      <a:gd name="connsiteX18" fmla="*/ 36884 w 42726"/>
                      <a:gd name="connsiteY18" fmla="*/ 20653 h 43594"/>
                      <a:gd name="connsiteX19" fmla="*/ 26343 w 42726"/>
                      <a:gd name="connsiteY19" fmla="*/ 41861 h 43594"/>
                      <a:gd name="connsiteX20" fmla="*/ 14659 w 42726"/>
                      <a:gd name="connsiteY20" fmla="*/ 39322 h 43594"/>
                      <a:gd name="connsiteX21" fmla="*/ 8309 w 42726"/>
                      <a:gd name="connsiteY21" fmla="*/ 24082 h 43594"/>
                      <a:gd name="connsiteX22" fmla="*/ 5769 w 42726"/>
                      <a:gd name="connsiteY22" fmla="*/ 21669 h 43594"/>
                      <a:gd name="connsiteX23" fmla="*/ 1451 w 42726"/>
                      <a:gd name="connsiteY23" fmla="*/ 21288 h 43594"/>
                      <a:gd name="connsiteX24" fmla="*/ 181 w 42726"/>
                      <a:gd name="connsiteY24" fmla="*/ 17985 h 43594"/>
                      <a:gd name="connsiteX25" fmla="*/ 1451 w 42726"/>
                      <a:gd name="connsiteY25" fmla="*/ 15191 h 43594"/>
                      <a:gd name="connsiteX26" fmla="*/ 3356 w 42726"/>
                      <a:gd name="connsiteY26" fmla="*/ 12652 h 43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2726" h="43594">
                        <a:moveTo>
                          <a:pt x="3356" y="12652"/>
                        </a:moveTo>
                        <a:lnTo>
                          <a:pt x="943" y="7953"/>
                        </a:lnTo>
                        <a:cubicBezTo>
                          <a:pt x="943" y="7953"/>
                          <a:pt x="-708" y="5540"/>
                          <a:pt x="1070" y="3000"/>
                        </a:cubicBezTo>
                        <a:cubicBezTo>
                          <a:pt x="3102" y="586"/>
                          <a:pt x="2721" y="714"/>
                          <a:pt x="2721" y="714"/>
                        </a:cubicBezTo>
                        <a:cubicBezTo>
                          <a:pt x="2721" y="714"/>
                          <a:pt x="5261" y="-1318"/>
                          <a:pt x="6404" y="1476"/>
                        </a:cubicBezTo>
                        <a:cubicBezTo>
                          <a:pt x="7547" y="4270"/>
                          <a:pt x="9579" y="9603"/>
                          <a:pt x="9579" y="9603"/>
                        </a:cubicBezTo>
                        <a:cubicBezTo>
                          <a:pt x="9579" y="9603"/>
                          <a:pt x="10087" y="12144"/>
                          <a:pt x="11992" y="11509"/>
                        </a:cubicBezTo>
                        <a:cubicBezTo>
                          <a:pt x="13262" y="11001"/>
                          <a:pt x="14024" y="10620"/>
                          <a:pt x="14024" y="10620"/>
                        </a:cubicBezTo>
                        <a:cubicBezTo>
                          <a:pt x="14024" y="10620"/>
                          <a:pt x="15929" y="9350"/>
                          <a:pt x="17199" y="12271"/>
                        </a:cubicBezTo>
                        <a:cubicBezTo>
                          <a:pt x="18469" y="15065"/>
                          <a:pt x="18088" y="13922"/>
                          <a:pt x="18088" y="13922"/>
                        </a:cubicBezTo>
                        <a:cubicBezTo>
                          <a:pt x="18088" y="13922"/>
                          <a:pt x="18977" y="16461"/>
                          <a:pt x="17199" y="17478"/>
                        </a:cubicBezTo>
                        <a:cubicBezTo>
                          <a:pt x="15167" y="18366"/>
                          <a:pt x="14278" y="19128"/>
                          <a:pt x="14786" y="20779"/>
                        </a:cubicBezTo>
                        <a:cubicBezTo>
                          <a:pt x="15294" y="22430"/>
                          <a:pt x="20120" y="33607"/>
                          <a:pt x="20120" y="33607"/>
                        </a:cubicBezTo>
                        <a:cubicBezTo>
                          <a:pt x="20120" y="33607"/>
                          <a:pt x="20882" y="35892"/>
                          <a:pt x="23295" y="34750"/>
                        </a:cubicBezTo>
                        <a:cubicBezTo>
                          <a:pt x="30153" y="31575"/>
                          <a:pt x="26978" y="21034"/>
                          <a:pt x="31804" y="15065"/>
                        </a:cubicBezTo>
                        <a:cubicBezTo>
                          <a:pt x="32693" y="13922"/>
                          <a:pt x="35360" y="12144"/>
                          <a:pt x="37900" y="11890"/>
                        </a:cubicBezTo>
                        <a:cubicBezTo>
                          <a:pt x="38027" y="11890"/>
                          <a:pt x="41837" y="11001"/>
                          <a:pt x="42345" y="13414"/>
                        </a:cubicBezTo>
                        <a:cubicBezTo>
                          <a:pt x="42472" y="14684"/>
                          <a:pt x="43615" y="18621"/>
                          <a:pt x="41202" y="19002"/>
                        </a:cubicBezTo>
                        <a:cubicBezTo>
                          <a:pt x="41202" y="19002"/>
                          <a:pt x="38789" y="19383"/>
                          <a:pt x="36884" y="20653"/>
                        </a:cubicBezTo>
                        <a:cubicBezTo>
                          <a:pt x="34090" y="22939"/>
                          <a:pt x="37011" y="32845"/>
                          <a:pt x="26343" y="41861"/>
                        </a:cubicBezTo>
                        <a:cubicBezTo>
                          <a:pt x="23422" y="44275"/>
                          <a:pt x="17453" y="44783"/>
                          <a:pt x="14659" y="39322"/>
                        </a:cubicBezTo>
                        <a:cubicBezTo>
                          <a:pt x="13897" y="38052"/>
                          <a:pt x="8309" y="24082"/>
                          <a:pt x="8309" y="24082"/>
                        </a:cubicBezTo>
                        <a:cubicBezTo>
                          <a:pt x="8309" y="24082"/>
                          <a:pt x="7801" y="21160"/>
                          <a:pt x="5769" y="21669"/>
                        </a:cubicBezTo>
                        <a:cubicBezTo>
                          <a:pt x="3737" y="22177"/>
                          <a:pt x="2594" y="23320"/>
                          <a:pt x="1451" y="21288"/>
                        </a:cubicBezTo>
                        <a:cubicBezTo>
                          <a:pt x="689" y="19764"/>
                          <a:pt x="181" y="17985"/>
                          <a:pt x="181" y="17985"/>
                        </a:cubicBezTo>
                        <a:cubicBezTo>
                          <a:pt x="181" y="17985"/>
                          <a:pt x="-708" y="16080"/>
                          <a:pt x="1451" y="15191"/>
                        </a:cubicBezTo>
                        <a:cubicBezTo>
                          <a:pt x="4372" y="13795"/>
                          <a:pt x="3610" y="14429"/>
                          <a:pt x="3356" y="1265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4" name="Kombinationstegning: figur 263">
                    <a:extLst>
                      <a:ext uri="{FF2B5EF4-FFF2-40B4-BE49-F238E27FC236}">
                        <a16:creationId xmlns:a16="http://schemas.microsoft.com/office/drawing/2014/main" id="{6B981F13-A49E-4DB4-954D-DBF2D5B13AE7}"/>
                      </a:ext>
                    </a:extLst>
                  </p:cNvPr>
                  <p:cNvSpPr/>
                  <p:nvPr/>
                </p:nvSpPr>
                <p:spPr>
                  <a:xfrm>
                    <a:off x="827808" y="4504307"/>
                    <a:ext cx="44449" cy="44309"/>
                  </a:xfrm>
                  <a:custGeom>
                    <a:avLst/>
                    <a:gdLst>
                      <a:gd name="connsiteX0" fmla="*/ 19536 w 44449"/>
                      <a:gd name="connsiteY0" fmla="*/ 42801 h 44309"/>
                      <a:gd name="connsiteX1" fmla="*/ 18647 w 44449"/>
                      <a:gd name="connsiteY1" fmla="*/ 41150 h 44309"/>
                      <a:gd name="connsiteX2" fmla="*/ 867 w 44449"/>
                      <a:gd name="connsiteY2" fmla="*/ 7368 h 44309"/>
                      <a:gd name="connsiteX3" fmla="*/ 994 w 44449"/>
                      <a:gd name="connsiteY3" fmla="*/ 2923 h 44309"/>
                      <a:gd name="connsiteX4" fmla="*/ 4169 w 44449"/>
                      <a:gd name="connsiteY4" fmla="*/ 510 h 44309"/>
                      <a:gd name="connsiteX5" fmla="*/ 8106 w 44449"/>
                      <a:gd name="connsiteY5" fmla="*/ 2161 h 44309"/>
                      <a:gd name="connsiteX6" fmla="*/ 14202 w 44449"/>
                      <a:gd name="connsiteY6" fmla="*/ 16258 h 44309"/>
                      <a:gd name="connsiteX7" fmla="*/ 16996 w 44449"/>
                      <a:gd name="connsiteY7" fmla="*/ 18163 h 44309"/>
                      <a:gd name="connsiteX8" fmla="*/ 18266 w 44449"/>
                      <a:gd name="connsiteY8" fmla="*/ 15750 h 44309"/>
                      <a:gd name="connsiteX9" fmla="*/ 21822 w 44449"/>
                      <a:gd name="connsiteY9" fmla="*/ 4066 h 44309"/>
                      <a:gd name="connsiteX10" fmla="*/ 24362 w 44449"/>
                      <a:gd name="connsiteY10" fmla="*/ 1526 h 44309"/>
                      <a:gd name="connsiteX11" fmla="*/ 27156 w 44449"/>
                      <a:gd name="connsiteY11" fmla="*/ 1399 h 44309"/>
                      <a:gd name="connsiteX12" fmla="*/ 30077 w 44449"/>
                      <a:gd name="connsiteY12" fmla="*/ 3304 h 44309"/>
                      <a:gd name="connsiteX13" fmla="*/ 25124 w 44449"/>
                      <a:gd name="connsiteY13" fmla="*/ 16639 h 44309"/>
                      <a:gd name="connsiteX14" fmla="*/ 27029 w 44449"/>
                      <a:gd name="connsiteY14" fmla="*/ 19433 h 44309"/>
                      <a:gd name="connsiteX15" fmla="*/ 42650 w 44449"/>
                      <a:gd name="connsiteY15" fmla="*/ 23878 h 44309"/>
                      <a:gd name="connsiteX16" fmla="*/ 44301 w 44449"/>
                      <a:gd name="connsiteY16" fmla="*/ 26799 h 44309"/>
                      <a:gd name="connsiteX17" fmla="*/ 43539 w 44449"/>
                      <a:gd name="connsiteY17" fmla="*/ 29212 h 44309"/>
                      <a:gd name="connsiteX18" fmla="*/ 39221 w 44449"/>
                      <a:gd name="connsiteY18" fmla="*/ 31244 h 44309"/>
                      <a:gd name="connsiteX19" fmla="*/ 24235 w 44449"/>
                      <a:gd name="connsiteY19" fmla="*/ 25656 h 44309"/>
                      <a:gd name="connsiteX20" fmla="*/ 22584 w 44449"/>
                      <a:gd name="connsiteY20" fmla="*/ 25656 h 44309"/>
                      <a:gd name="connsiteX21" fmla="*/ 20298 w 44449"/>
                      <a:gd name="connsiteY21" fmla="*/ 29212 h 44309"/>
                      <a:gd name="connsiteX22" fmla="*/ 24997 w 44449"/>
                      <a:gd name="connsiteY22" fmla="*/ 38991 h 44309"/>
                      <a:gd name="connsiteX23" fmla="*/ 24616 w 44449"/>
                      <a:gd name="connsiteY23" fmla="*/ 43309 h 44309"/>
                      <a:gd name="connsiteX24" fmla="*/ 19536 w 44449"/>
                      <a:gd name="connsiteY24" fmla="*/ 42801 h 4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4449" h="44309">
                        <a:moveTo>
                          <a:pt x="19536" y="42801"/>
                        </a:moveTo>
                        <a:lnTo>
                          <a:pt x="18647" y="41150"/>
                        </a:lnTo>
                        <a:lnTo>
                          <a:pt x="867" y="7368"/>
                        </a:lnTo>
                        <a:cubicBezTo>
                          <a:pt x="867" y="7368"/>
                          <a:pt x="-1165" y="4828"/>
                          <a:pt x="994" y="2923"/>
                        </a:cubicBezTo>
                        <a:cubicBezTo>
                          <a:pt x="3280" y="1018"/>
                          <a:pt x="4169" y="510"/>
                          <a:pt x="4169" y="510"/>
                        </a:cubicBezTo>
                        <a:cubicBezTo>
                          <a:pt x="4169" y="510"/>
                          <a:pt x="6582" y="-1395"/>
                          <a:pt x="8106" y="2161"/>
                        </a:cubicBezTo>
                        <a:cubicBezTo>
                          <a:pt x="9630" y="5463"/>
                          <a:pt x="14202" y="16258"/>
                          <a:pt x="14202" y="16258"/>
                        </a:cubicBezTo>
                        <a:cubicBezTo>
                          <a:pt x="14202" y="16258"/>
                          <a:pt x="15472" y="18671"/>
                          <a:pt x="16996" y="18163"/>
                        </a:cubicBezTo>
                        <a:cubicBezTo>
                          <a:pt x="17377" y="18036"/>
                          <a:pt x="17885" y="17020"/>
                          <a:pt x="18266" y="15750"/>
                        </a:cubicBezTo>
                        <a:cubicBezTo>
                          <a:pt x="19155" y="12829"/>
                          <a:pt x="21822" y="4066"/>
                          <a:pt x="21822" y="4066"/>
                        </a:cubicBezTo>
                        <a:cubicBezTo>
                          <a:pt x="21822" y="4066"/>
                          <a:pt x="22330" y="1653"/>
                          <a:pt x="24362" y="1526"/>
                        </a:cubicBezTo>
                        <a:cubicBezTo>
                          <a:pt x="26013" y="1399"/>
                          <a:pt x="27156" y="1399"/>
                          <a:pt x="27156" y="1399"/>
                        </a:cubicBezTo>
                        <a:cubicBezTo>
                          <a:pt x="27156" y="1399"/>
                          <a:pt x="31093" y="256"/>
                          <a:pt x="30077" y="3304"/>
                        </a:cubicBezTo>
                        <a:cubicBezTo>
                          <a:pt x="29188" y="6098"/>
                          <a:pt x="25124" y="16639"/>
                          <a:pt x="25124" y="16639"/>
                        </a:cubicBezTo>
                        <a:cubicBezTo>
                          <a:pt x="25124" y="16639"/>
                          <a:pt x="23854" y="18544"/>
                          <a:pt x="27029" y="19433"/>
                        </a:cubicBezTo>
                        <a:cubicBezTo>
                          <a:pt x="29950" y="20576"/>
                          <a:pt x="42650" y="23878"/>
                          <a:pt x="42650" y="23878"/>
                        </a:cubicBezTo>
                        <a:cubicBezTo>
                          <a:pt x="42650" y="23878"/>
                          <a:pt x="45063" y="24005"/>
                          <a:pt x="44301" y="26799"/>
                        </a:cubicBezTo>
                        <a:cubicBezTo>
                          <a:pt x="43793" y="28450"/>
                          <a:pt x="43539" y="29212"/>
                          <a:pt x="43539" y="29212"/>
                        </a:cubicBezTo>
                        <a:cubicBezTo>
                          <a:pt x="43539" y="29212"/>
                          <a:pt x="42777" y="32387"/>
                          <a:pt x="39221" y="31244"/>
                        </a:cubicBezTo>
                        <a:cubicBezTo>
                          <a:pt x="35665" y="29974"/>
                          <a:pt x="24235" y="25656"/>
                          <a:pt x="24235" y="25656"/>
                        </a:cubicBezTo>
                        <a:cubicBezTo>
                          <a:pt x="24235" y="25656"/>
                          <a:pt x="23346" y="25275"/>
                          <a:pt x="22584" y="25656"/>
                        </a:cubicBezTo>
                        <a:cubicBezTo>
                          <a:pt x="21314" y="26037"/>
                          <a:pt x="19790" y="27180"/>
                          <a:pt x="20298" y="29212"/>
                        </a:cubicBezTo>
                        <a:cubicBezTo>
                          <a:pt x="21060" y="32133"/>
                          <a:pt x="24997" y="38991"/>
                          <a:pt x="24997" y="38991"/>
                        </a:cubicBezTo>
                        <a:cubicBezTo>
                          <a:pt x="24997" y="38991"/>
                          <a:pt x="27029" y="41404"/>
                          <a:pt x="24616" y="43309"/>
                        </a:cubicBezTo>
                        <a:cubicBezTo>
                          <a:pt x="22203" y="44833"/>
                          <a:pt x="20298" y="44579"/>
                          <a:pt x="19536" y="42801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5" name="Kombinationstegning: figur 264">
                    <a:extLst>
                      <a:ext uri="{FF2B5EF4-FFF2-40B4-BE49-F238E27FC236}">
                        <a16:creationId xmlns:a16="http://schemas.microsoft.com/office/drawing/2014/main" id="{9CA5A83A-68C5-4827-B44F-788E81E7914D}"/>
                      </a:ext>
                    </a:extLst>
                  </p:cNvPr>
                  <p:cNvSpPr/>
                  <p:nvPr/>
                </p:nvSpPr>
                <p:spPr>
                  <a:xfrm>
                    <a:off x="867928" y="4631887"/>
                    <a:ext cx="30933" cy="37910"/>
                  </a:xfrm>
                  <a:custGeom>
                    <a:avLst/>
                    <a:gdLst>
                      <a:gd name="connsiteX0" fmla="*/ 13451 w 30933"/>
                      <a:gd name="connsiteY0" fmla="*/ 56 h 37910"/>
                      <a:gd name="connsiteX1" fmla="*/ 1894 w 30933"/>
                      <a:gd name="connsiteY1" fmla="*/ 6534 h 37910"/>
                      <a:gd name="connsiteX2" fmla="*/ 2021 w 30933"/>
                      <a:gd name="connsiteY2" fmla="*/ 18979 h 37910"/>
                      <a:gd name="connsiteX3" fmla="*/ 15737 w 30933"/>
                      <a:gd name="connsiteY3" fmla="*/ 21266 h 37910"/>
                      <a:gd name="connsiteX4" fmla="*/ 22214 w 30933"/>
                      <a:gd name="connsiteY4" fmla="*/ 26218 h 37910"/>
                      <a:gd name="connsiteX5" fmla="*/ 14467 w 30933"/>
                      <a:gd name="connsiteY5" fmla="*/ 30283 h 37910"/>
                      <a:gd name="connsiteX6" fmla="*/ 9133 w 30933"/>
                      <a:gd name="connsiteY6" fmla="*/ 33458 h 37910"/>
                      <a:gd name="connsiteX7" fmla="*/ 11927 w 30933"/>
                      <a:gd name="connsiteY7" fmla="*/ 37903 h 37910"/>
                      <a:gd name="connsiteX8" fmla="*/ 28691 w 30933"/>
                      <a:gd name="connsiteY8" fmla="*/ 30283 h 37910"/>
                      <a:gd name="connsiteX9" fmla="*/ 26278 w 30933"/>
                      <a:gd name="connsiteY9" fmla="*/ 15297 h 37910"/>
                      <a:gd name="connsiteX10" fmla="*/ 10149 w 30933"/>
                      <a:gd name="connsiteY10" fmla="*/ 15423 h 37910"/>
                      <a:gd name="connsiteX11" fmla="*/ 10530 w 30933"/>
                      <a:gd name="connsiteY11" fmla="*/ 8184 h 37910"/>
                      <a:gd name="connsiteX12" fmla="*/ 17261 w 30933"/>
                      <a:gd name="connsiteY12" fmla="*/ 6915 h 37910"/>
                      <a:gd name="connsiteX13" fmla="*/ 19801 w 30933"/>
                      <a:gd name="connsiteY13" fmla="*/ 3740 h 37910"/>
                      <a:gd name="connsiteX14" fmla="*/ 17261 w 30933"/>
                      <a:gd name="connsiteY14" fmla="*/ 56 h 37910"/>
                      <a:gd name="connsiteX15" fmla="*/ 13451 w 30933"/>
                      <a:gd name="connsiteY15" fmla="*/ 56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933" h="37910">
                        <a:moveTo>
                          <a:pt x="13451" y="56"/>
                        </a:moveTo>
                        <a:cubicBezTo>
                          <a:pt x="13451" y="56"/>
                          <a:pt x="5450" y="565"/>
                          <a:pt x="1894" y="6534"/>
                        </a:cubicBezTo>
                        <a:cubicBezTo>
                          <a:pt x="-1662" y="12503"/>
                          <a:pt x="624" y="16947"/>
                          <a:pt x="2021" y="18979"/>
                        </a:cubicBezTo>
                        <a:cubicBezTo>
                          <a:pt x="4815" y="22535"/>
                          <a:pt x="10022" y="22535"/>
                          <a:pt x="15737" y="21266"/>
                        </a:cubicBezTo>
                        <a:cubicBezTo>
                          <a:pt x="21452" y="19996"/>
                          <a:pt x="23484" y="23297"/>
                          <a:pt x="22214" y="26218"/>
                        </a:cubicBezTo>
                        <a:cubicBezTo>
                          <a:pt x="20944" y="29140"/>
                          <a:pt x="17769" y="29521"/>
                          <a:pt x="14467" y="30283"/>
                        </a:cubicBezTo>
                        <a:cubicBezTo>
                          <a:pt x="11165" y="31045"/>
                          <a:pt x="9260" y="31045"/>
                          <a:pt x="9133" y="33458"/>
                        </a:cubicBezTo>
                        <a:cubicBezTo>
                          <a:pt x="9006" y="35871"/>
                          <a:pt x="9641" y="37776"/>
                          <a:pt x="11927" y="37903"/>
                        </a:cubicBezTo>
                        <a:cubicBezTo>
                          <a:pt x="14213" y="38029"/>
                          <a:pt x="24881" y="36633"/>
                          <a:pt x="28691" y="30283"/>
                        </a:cubicBezTo>
                        <a:cubicBezTo>
                          <a:pt x="32628" y="23933"/>
                          <a:pt x="31104" y="18091"/>
                          <a:pt x="26278" y="15297"/>
                        </a:cubicBezTo>
                        <a:cubicBezTo>
                          <a:pt x="20944" y="12122"/>
                          <a:pt x="15737" y="16059"/>
                          <a:pt x="10149" y="15423"/>
                        </a:cubicBezTo>
                        <a:cubicBezTo>
                          <a:pt x="7355" y="15297"/>
                          <a:pt x="5196" y="10471"/>
                          <a:pt x="10530" y="8184"/>
                        </a:cubicBezTo>
                        <a:cubicBezTo>
                          <a:pt x="13451" y="6915"/>
                          <a:pt x="17261" y="6915"/>
                          <a:pt x="17261" y="6915"/>
                        </a:cubicBezTo>
                        <a:cubicBezTo>
                          <a:pt x="17261" y="6915"/>
                          <a:pt x="20055" y="6915"/>
                          <a:pt x="19801" y="3740"/>
                        </a:cubicBezTo>
                        <a:cubicBezTo>
                          <a:pt x="19801" y="565"/>
                          <a:pt x="18658" y="56"/>
                          <a:pt x="17261" y="56"/>
                        </a:cubicBezTo>
                        <a:cubicBezTo>
                          <a:pt x="15483" y="-71"/>
                          <a:pt x="13451" y="56"/>
                          <a:pt x="13451" y="5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6" name="Kombinationstegning: figur 265">
                    <a:extLst>
                      <a:ext uri="{FF2B5EF4-FFF2-40B4-BE49-F238E27FC236}">
                        <a16:creationId xmlns:a16="http://schemas.microsoft.com/office/drawing/2014/main" id="{A92696DD-831D-427E-8DB6-E0FC34B24D1A}"/>
                      </a:ext>
                    </a:extLst>
                  </p:cNvPr>
                  <p:cNvSpPr/>
                  <p:nvPr/>
                </p:nvSpPr>
                <p:spPr>
                  <a:xfrm>
                    <a:off x="642884" y="4350500"/>
                    <a:ext cx="170169" cy="101627"/>
                  </a:xfrm>
                  <a:custGeom>
                    <a:avLst/>
                    <a:gdLst>
                      <a:gd name="connsiteX0" fmla="*/ 167502 w 170169"/>
                      <a:gd name="connsiteY0" fmla="*/ 12 h 101627"/>
                      <a:gd name="connsiteX1" fmla="*/ 157977 w 170169"/>
                      <a:gd name="connsiteY1" fmla="*/ 774 h 101627"/>
                      <a:gd name="connsiteX2" fmla="*/ 155945 w 170169"/>
                      <a:gd name="connsiteY2" fmla="*/ 3949 h 101627"/>
                      <a:gd name="connsiteX3" fmla="*/ 155945 w 170169"/>
                      <a:gd name="connsiteY3" fmla="*/ 7505 h 101627"/>
                      <a:gd name="connsiteX4" fmla="*/ 83555 w 170169"/>
                      <a:gd name="connsiteY4" fmla="*/ 87007 h 101627"/>
                      <a:gd name="connsiteX5" fmla="*/ 12308 w 170169"/>
                      <a:gd name="connsiteY5" fmla="*/ 57543 h 101627"/>
                      <a:gd name="connsiteX6" fmla="*/ 11927 w 170169"/>
                      <a:gd name="connsiteY6" fmla="*/ 57035 h 101627"/>
                      <a:gd name="connsiteX7" fmla="*/ 8625 w 170169"/>
                      <a:gd name="connsiteY7" fmla="*/ 56908 h 101627"/>
                      <a:gd name="connsiteX8" fmla="*/ 1386 w 170169"/>
                      <a:gd name="connsiteY8" fmla="*/ 62115 h 101627"/>
                      <a:gd name="connsiteX9" fmla="*/ 624 w 170169"/>
                      <a:gd name="connsiteY9" fmla="*/ 65671 h 101627"/>
                      <a:gd name="connsiteX10" fmla="*/ 85079 w 170169"/>
                      <a:gd name="connsiteY10" fmla="*/ 101104 h 101627"/>
                      <a:gd name="connsiteX11" fmla="*/ 170169 w 170169"/>
                      <a:gd name="connsiteY11" fmla="*/ 7505 h 101627"/>
                      <a:gd name="connsiteX12" fmla="*/ 170042 w 170169"/>
                      <a:gd name="connsiteY12" fmla="*/ 2679 h 101627"/>
                      <a:gd name="connsiteX13" fmla="*/ 167502 w 170169"/>
                      <a:gd name="connsiteY13" fmla="*/ 12 h 10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0169" h="101627">
                        <a:moveTo>
                          <a:pt x="167502" y="12"/>
                        </a:moveTo>
                        <a:cubicBezTo>
                          <a:pt x="164962" y="139"/>
                          <a:pt x="160771" y="393"/>
                          <a:pt x="157977" y="774"/>
                        </a:cubicBezTo>
                        <a:cubicBezTo>
                          <a:pt x="155945" y="1155"/>
                          <a:pt x="155945" y="2425"/>
                          <a:pt x="155945" y="3949"/>
                        </a:cubicBezTo>
                        <a:cubicBezTo>
                          <a:pt x="155945" y="4457"/>
                          <a:pt x="155945" y="4711"/>
                          <a:pt x="155945" y="7505"/>
                        </a:cubicBezTo>
                        <a:cubicBezTo>
                          <a:pt x="155818" y="47764"/>
                          <a:pt x="124957" y="82562"/>
                          <a:pt x="83555" y="87007"/>
                        </a:cubicBezTo>
                        <a:cubicBezTo>
                          <a:pt x="56250" y="89801"/>
                          <a:pt x="29326" y="78625"/>
                          <a:pt x="12308" y="57543"/>
                        </a:cubicBezTo>
                        <a:cubicBezTo>
                          <a:pt x="12181" y="57416"/>
                          <a:pt x="12181" y="57162"/>
                          <a:pt x="11927" y="57035"/>
                        </a:cubicBezTo>
                        <a:cubicBezTo>
                          <a:pt x="10657" y="55384"/>
                          <a:pt x="8625" y="56908"/>
                          <a:pt x="8625" y="56908"/>
                        </a:cubicBezTo>
                        <a:cubicBezTo>
                          <a:pt x="8625" y="56908"/>
                          <a:pt x="3418" y="60591"/>
                          <a:pt x="1386" y="62115"/>
                        </a:cubicBezTo>
                        <a:cubicBezTo>
                          <a:pt x="-900" y="63639"/>
                          <a:pt x="243" y="65036"/>
                          <a:pt x="624" y="65671"/>
                        </a:cubicBezTo>
                        <a:cubicBezTo>
                          <a:pt x="20690" y="90944"/>
                          <a:pt x="52821" y="104533"/>
                          <a:pt x="85079" y="101104"/>
                        </a:cubicBezTo>
                        <a:cubicBezTo>
                          <a:pt x="133720" y="96151"/>
                          <a:pt x="170169" y="55003"/>
                          <a:pt x="170169" y="7505"/>
                        </a:cubicBezTo>
                        <a:cubicBezTo>
                          <a:pt x="170169" y="4203"/>
                          <a:pt x="170169" y="3441"/>
                          <a:pt x="170042" y="2679"/>
                        </a:cubicBezTo>
                        <a:cubicBezTo>
                          <a:pt x="170169" y="774"/>
                          <a:pt x="169534" y="-115"/>
                          <a:pt x="167502" y="1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7" name="Kombinationstegning: figur 266">
                    <a:extLst>
                      <a:ext uri="{FF2B5EF4-FFF2-40B4-BE49-F238E27FC236}">
                        <a16:creationId xmlns:a16="http://schemas.microsoft.com/office/drawing/2014/main" id="{429FAC40-03CB-49E1-89BF-6AB688796286}"/>
                      </a:ext>
                    </a:extLst>
                  </p:cNvPr>
                  <p:cNvSpPr/>
                  <p:nvPr/>
                </p:nvSpPr>
                <p:spPr>
                  <a:xfrm>
                    <a:off x="562620" y="4428621"/>
                    <a:ext cx="82409" cy="99551"/>
                  </a:xfrm>
                  <a:custGeom>
                    <a:avLst/>
                    <a:gdLst>
                      <a:gd name="connsiteX0" fmla="*/ 13451 w 82409"/>
                      <a:gd name="connsiteY0" fmla="*/ 60447 h 99551"/>
                      <a:gd name="connsiteX1" fmla="*/ 71998 w 82409"/>
                      <a:gd name="connsiteY1" fmla="*/ 2154 h 99551"/>
                      <a:gd name="connsiteX2" fmla="*/ 77713 w 82409"/>
                      <a:gd name="connsiteY2" fmla="*/ 884 h 99551"/>
                      <a:gd name="connsiteX3" fmla="*/ 81269 w 82409"/>
                      <a:gd name="connsiteY3" fmla="*/ 4186 h 99551"/>
                      <a:gd name="connsiteX4" fmla="*/ 79364 w 82409"/>
                      <a:gd name="connsiteY4" fmla="*/ 11933 h 99551"/>
                      <a:gd name="connsiteX5" fmla="*/ 10911 w 82409"/>
                      <a:gd name="connsiteY5" fmla="*/ 97658 h 99551"/>
                      <a:gd name="connsiteX6" fmla="*/ 7355 w 82409"/>
                      <a:gd name="connsiteY6" fmla="*/ 99309 h 99551"/>
                      <a:gd name="connsiteX7" fmla="*/ 6974 w 82409"/>
                      <a:gd name="connsiteY7" fmla="*/ 96007 h 99551"/>
                      <a:gd name="connsiteX8" fmla="*/ 35803 w 82409"/>
                      <a:gd name="connsiteY8" fmla="*/ 58669 h 99551"/>
                      <a:gd name="connsiteX9" fmla="*/ 36311 w 82409"/>
                      <a:gd name="connsiteY9" fmla="*/ 55748 h 99551"/>
                      <a:gd name="connsiteX10" fmla="*/ 33898 w 82409"/>
                      <a:gd name="connsiteY10" fmla="*/ 56891 h 99551"/>
                      <a:gd name="connsiteX11" fmla="*/ 4942 w 82409"/>
                      <a:gd name="connsiteY11" fmla="*/ 89911 h 99551"/>
                      <a:gd name="connsiteX12" fmla="*/ 497 w 82409"/>
                      <a:gd name="connsiteY12" fmla="*/ 91435 h 99551"/>
                      <a:gd name="connsiteX13" fmla="*/ 1640 w 82409"/>
                      <a:gd name="connsiteY13" fmla="*/ 86990 h 99551"/>
                      <a:gd name="connsiteX14" fmla="*/ 26151 w 82409"/>
                      <a:gd name="connsiteY14" fmla="*/ 58161 h 99551"/>
                      <a:gd name="connsiteX15" fmla="*/ 27040 w 82409"/>
                      <a:gd name="connsiteY15" fmla="*/ 54859 h 99551"/>
                      <a:gd name="connsiteX16" fmla="*/ 24246 w 82409"/>
                      <a:gd name="connsiteY16" fmla="*/ 56129 h 99551"/>
                      <a:gd name="connsiteX17" fmla="*/ 15102 w 82409"/>
                      <a:gd name="connsiteY17" fmla="*/ 63876 h 99551"/>
                      <a:gd name="connsiteX18" fmla="*/ 11165 w 82409"/>
                      <a:gd name="connsiteY18" fmla="*/ 65146 h 99551"/>
                      <a:gd name="connsiteX19" fmla="*/ 13451 w 82409"/>
                      <a:gd name="connsiteY19" fmla="*/ 60447 h 99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2409" h="99551">
                        <a:moveTo>
                          <a:pt x="13451" y="60447"/>
                        </a:moveTo>
                        <a:cubicBezTo>
                          <a:pt x="22341" y="50668"/>
                          <a:pt x="58536" y="12695"/>
                          <a:pt x="71998" y="2154"/>
                        </a:cubicBezTo>
                        <a:cubicBezTo>
                          <a:pt x="74284" y="503"/>
                          <a:pt x="75935" y="-1021"/>
                          <a:pt x="77713" y="884"/>
                        </a:cubicBezTo>
                        <a:cubicBezTo>
                          <a:pt x="79618" y="2789"/>
                          <a:pt x="79364" y="2535"/>
                          <a:pt x="81269" y="4186"/>
                        </a:cubicBezTo>
                        <a:cubicBezTo>
                          <a:pt x="83174" y="5838"/>
                          <a:pt x="82793" y="7488"/>
                          <a:pt x="79364" y="11933"/>
                        </a:cubicBezTo>
                        <a:cubicBezTo>
                          <a:pt x="70855" y="23236"/>
                          <a:pt x="21452" y="83434"/>
                          <a:pt x="10911" y="97658"/>
                        </a:cubicBezTo>
                        <a:cubicBezTo>
                          <a:pt x="9641" y="99309"/>
                          <a:pt x="9006" y="99944"/>
                          <a:pt x="7355" y="99309"/>
                        </a:cubicBezTo>
                        <a:cubicBezTo>
                          <a:pt x="5831" y="98801"/>
                          <a:pt x="6212" y="97277"/>
                          <a:pt x="6974" y="96007"/>
                        </a:cubicBezTo>
                        <a:cubicBezTo>
                          <a:pt x="8244" y="93975"/>
                          <a:pt x="34406" y="60320"/>
                          <a:pt x="35803" y="58669"/>
                        </a:cubicBezTo>
                        <a:cubicBezTo>
                          <a:pt x="37073" y="56638"/>
                          <a:pt x="36692" y="56129"/>
                          <a:pt x="36311" y="55748"/>
                        </a:cubicBezTo>
                        <a:cubicBezTo>
                          <a:pt x="35930" y="55367"/>
                          <a:pt x="35168" y="55621"/>
                          <a:pt x="33898" y="56891"/>
                        </a:cubicBezTo>
                        <a:cubicBezTo>
                          <a:pt x="29199" y="61844"/>
                          <a:pt x="6847" y="87879"/>
                          <a:pt x="4942" y="89911"/>
                        </a:cubicBezTo>
                        <a:cubicBezTo>
                          <a:pt x="3672" y="91435"/>
                          <a:pt x="1767" y="92451"/>
                          <a:pt x="497" y="91435"/>
                        </a:cubicBezTo>
                        <a:cubicBezTo>
                          <a:pt x="-646" y="90546"/>
                          <a:pt x="370" y="88641"/>
                          <a:pt x="1640" y="86990"/>
                        </a:cubicBezTo>
                        <a:cubicBezTo>
                          <a:pt x="6085" y="81657"/>
                          <a:pt x="19674" y="65782"/>
                          <a:pt x="26151" y="58161"/>
                        </a:cubicBezTo>
                        <a:cubicBezTo>
                          <a:pt x="27675" y="56257"/>
                          <a:pt x="27675" y="54986"/>
                          <a:pt x="27040" y="54859"/>
                        </a:cubicBezTo>
                        <a:cubicBezTo>
                          <a:pt x="26532" y="54732"/>
                          <a:pt x="25897" y="54859"/>
                          <a:pt x="24246" y="56129"/>
                        </a:cubicBezTo>
                        <a:cubicBezTo>
                          <a:pt x="21071" y="58923"/>
                          <a:pt x="17769" y="61717"/>
                          <a:pt x="15102" y="63876"/>
                        </a:cubicBezTo>
                        <a:cubicBezTo>
                          <a:pt x="13451" y="65527"/>
                          <a:pt x="12181" y="65908"/>
                          <a:pt x="11165" y="65146"/>
                        </a:cubicBezTo>
                        <a:cubicBezTo>
                          <a:pt x="9768" y="64892"/>
                          <a:pt x="11419" y="62860"/>
                          <a:pt x="13451" y="60447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8" name="Kombinationstegning: figur 267">
                    <a:extLst>
                      <a:ext uri="{FF2B5EF4-FFF2-40B4-BE49-F238E27FC236}">
                        <a16:creationId xmlns:a16="http://schemas.microsoft.com/office/drawing/2014/main" id="{610F9A9A-88AE-4EFD-943D-5FAE9482BE47}"/>
                      </a:ext>
                    </a:extLst>
                  </p:cNvPr>
                  <p:cNvSpPr/>
                  <p:nvPr/>
                </p:nvSpPr>
                <p:spPr>
                  <a:xfrm>
                    <a:off x="611257" y="4449023"/>
                    <a:ext cx="62245" cy="67744"/>
                  </a:xfrm>
                  <a:custGeom>
                    <a:avLst/>
                    <a:gdLst>
                      <a:gd name="connsiteX0" fmla="*/ 2025 w 62245"/>
                      <a:gd name="connsiteY0" fmla="*/ 62905 h 67744"/>
                      <a:gd name="connsiteX1" fmla="*/ 50666 w 62245"/>
                      <a:gd name="connsiteY1" fmla="*/ 2199 h 67744"/>
                      <a:gd name="connsiteX2" fmla="*/ 54730 w 62245"/>
                      <a:gd name="connsiteY2" fmla="*/ 294 h 67744"/>
                      <a:gd name="connsiteX3" fmla="*/ 60699 w 62245"/>
                      <a:gd name="connsiteY3" fmla="*/ 3596 h 67744"/>
                      <a:gd name="connsiteX4" fmla="*/ 61588 w 62245"/>
                      <a:gd name="connsiteY4" fmla="*/ 8041 h 67744"/>
                      <a:gd name="connsiteX5" fmla="*/ 36696 w 62245"/>
                      <a:gd name="connsiteY5" fmla="*/ 53761 h 67744"/>
                      <a:gd name="connsiteX6" fmla="*/ 33521 w 62245"/>
                      <a:gd name="connsiteY6" fmla="*/ 55666 h 67744"/>
                      <a:gd name="connsiteX7" fmla="*/ 32759 w 62245"/>
                      <a:gd name="connsiteY7" fmla="*/ 52872 h 67744"/>
                      <a:gd name="connsiteX8" fmla="*/ 37077 w 62245"/>
                      <a:gd name="connsiteY8" fmla="*/ 42077 h 67744"/>
                      <a:gd name="connsiteX9" fmla="*/ 36569 w 62245"/>
                      <a:gd name="connsiteY9" fmla="*/ 40553 h 67744"/>
                      <a:gd name="connsiteX10" fmla="*/ 34537 w 62245"/>
                      <a:gd name="connsiteY10" fmla="*/ 41696 h 67744"/>
                      <a:gd name="connsiteX11" fmla="*/ 22599 w 62245"/>
                      <a:gd name="connsiteY11" fmla="*/ 58714 h 67744"/>
                      <a:gd name="connsiteX12" fmla="*/ 18662 w 62245"/>
                      <a:gd name="connsiteY12" fmla="*/ 61000 h 67744"/>
                      <a:gd name="connsiteX13" fmla="*/ 18662 w 62245"/>
                      <a:gd name="connsiteY13" fmla="*/ 56174 h 67744"/>
                      <a:gd name="connsiteX14" fmla="*/ 30219 w 62245"/>
                      <a:gd name="connsiteY14" fmla="*/ 38521 h 67744"/>
                      <a:gd name="connsiteX15" fmla="*/ 30346 w 62245"/>
                      <a:gd name="connsiteY15" fmla="*/ 36235 h 67744"/>
                      <a:gd name="connsiteX16" fmla="*/ 28060 w 62245"/>
                      <a:gd name="connsiteY16" fmla="*/ 37378 h 67744"/>
                      <a:gd name="connsiteX17" fmla="*/ 5581 w 62245"/>
                      <a:gd name="connsiteY17" fmla="*/ 65191 h 67744"/>
                      <a:gd name="connsiteX18" fmla="*/ 1136 w 62245"/>
                      <a:gd name="connsiteY18" fmla="*/ 67604 h 67744"/>
                      <a:gd name="connsiteX19" fmla="*/ 2025 w 62245"/>
                      <a:gd name="connsiteY19" fmla="*/ 62905 h 6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2245" h="67744">
                        <a:moveTo>
                          <a:pt x="2025" y="62905"/>
                        </a:moveTo>
                        <a:cubicBezTo>
                          <a:pt x="16884" y="43601"/>
                          <a:pt x="39744" y="15153"/>
                          <a:pt x="50666" y="2199"/>
                        </a:cubicBezTo>
                        <a:cubicBezTo>
                          <a:pt x="51809" y="675"/>
                          <a:pt x="53079" y="-595"/>
                          <a:pt x="54730" y="294"/>
                        </a:cubicBezTo>
                        <a:cubicBezTo>
                          <a:pt x="56635" y="1183"/>
                          <a:pt x="59937" y="3215"/>
                          <a:pt x="60699" y="3596"/>
                        </a:cubicBezTo>
                        <a:cubicBezTo>
                          <a:pt x="62350" y="4358"/>
                          <a:pt x="62731" y="5628"/>
                          <a:pt x="61588" y="8041"/>
                        </a:cubicBezTo>
                        <a:cubicBezTo>
                          <a:pt x="59683" y="11724"/>
                          <a:pt x="37458" y="52364"/>
                          <a:pt x="36696" y="53761"/>
                        </a:cubicBezTo>
                        <a:cubicBezTo>
                          <a:pt x="36188" y="54650"/>
                          <a:pt x="35172" y="55793"/>
                          <a:pt x="33521" y="55666"/>
                        </a:cubicBezTo>
                        <a:cubicBezTo>
                          <a:pt x="32251" y="55539"/>
                          <a:pt x="31997" y="54523"/>
                          <a:pt x="32759" y="52872"/>
                        </a:cubicBezTo>
                        <a:cubicBezTo>
                          <a:pt x="33267" y="51602"/>
                          <a:pt x="36823" y="42458"/>
                          <a:pt x="37077" y="42077"/>
                        </a:cubicBezTo>
                        <a:cubicBezTo>
                          <a:pt x="37204" y="41696"/>
                          <a:pt x="37458" y="40934"/>
                          <a:pt x="36569" y="40553"/>
                        </a:cubicBezTo>
                        <a:cubicBezTo>
                          <a:pt x="35680" y="40172"/>
                          <a:pt x="34918" y="40934"/>
                          <a:pt x="34537" y="41696"/>
                        </a:cubicBezTo>
                        <a:cubicBezTo>
                          <a:pt x="34156" y="42204"/>
                          <a:pt x="23361" y="57698"/>
                          <a:pt x="22599" y="58714"/>
                        </a:cubicBezTo>
                        <a:cubicBezTo>
                          <a:pt x="21456" y="60619"/>
                          <a:pt x="20186" y="61254"/>
                          <a:pt x="18662" y="61000"/>
                        </a:cubicBezTo>
                        <a:cubicBezTo>
                          <a:pt x="16757" y="60619"/>
                          <a:pt x="17011" y="58714"/>
                          <a:pt x="18662" y="56174"/>
                        </a:cubicBezTo>
                        <a:cubicBezTo>
                          <a:pt x="19805" y="54523"/>
                          <a:pt x="30219" y="38521"/>
                          <a:pt x="30219" y="38521"/>
                        </a:cubicBezTo>
                        <a:cubicBezTo>
                          <a:pt x="30219" y="38521"/>
                          <a:pt x="31362" y="36997"/>
                          <a:pt x="30346" y="36235"/>
                        </a:cubicBezTo>
                        <a:cubicBezTo>
                          <a:pt x="29457" y="35727"/>
                          <a:pt x="28314" y="36997"/>
                          <a:pt x="28060" y="37378"/>
                        </a:cubicBezTo>
                        <a:cubicBezTo>
                          <a:pt x="26409" y="39410"/>
                          <a:pt x="8248" y="62016"/>
                          <a:pt x="5581" y="65191"/>
                        </a:cubicBezTo>
                        <a:cubicBezTo>
                          <a:pt x="3930" y="67223"/>
                          <a:pt x="2787" y="68112"/>
                          <a:pt x="1136" y="67604"/>
                        </a:cubicBezTo>
                        <a:cubicBezTo>
                          <a:pt x="-388" y="67477"/>
                          <a:pt x="-642" y="66334"/>
                          <a:pt x="2025" y="6290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9" name="Kombinationstegning: figur 268">
                    <a:extLst>
                      <a:ext uri="{FF2B5EF4-FFF2-40B4-BE49-F238E27FC236}">
                        <a16:creationId xmlns:a16="http://schemas.microsoft.com/office/drawing/2014/main" id="{773C2EC7-C948-4C42-B06A-E16FABCDB8A5}"/>
                      </a:ext>
                    </a:extLst>
                  </p:cNvPr>
                  <p:cNvSpPr/>
                  <p:nvPr/>
                </p:nvSpPr>
                <p:spPr>
                  <a:xfrm>
                    <a:off x="690098" y="4461704"/>
                    <a:ext cx="22625" cy="33333"/>
                  </a:xfrm>
                  <a:custGeom>
                    <a:avLst/>
                    <a:gdLst>
                      <a:gd name="connsiteX0" fmla="*/ 400 w 22625"/>
                      <a:gd name="connsiteY0" fmla="*/ 28253 h 33333"/>
                      <a:gd name="connsiteX1" fmla="*/ 6878 w 22625"/>
                      <a:gd name="connsiteY1" fmla="*/ 2472 h 33333"/>
                      <a:gd name="connsiteX2" fmla="*/ 9671 w 22625"/>
                      <a:gd name="connsiteY2" fmla="*/ 59 h 33333"/>
                      <a:gd name="connsiteX3" fmla="*/ 19832 w 22625"/>
                      <a:gd name="connsiteY3" fmla="*/ 1202 h 33333"/>
                      <a:gd name="connsiteX4" fmla="*/ 22625 w 22625"/>
                      <a:gd name="connsiteY4" fmla="*/ 4504 h 33333"/>
                      <a:gd name="connsiteX5" fmla="*/ 22244 w 22625"/>
                      <a:gd name="connsiteY5" fmla="*/ 28888 h 33333"/>
                      <a:gd name="connsiteX6" fmla="*/ 19958 w 22625"/>
                      <a:gd name="connsiteY6" fmla="*/ 32952 h 33333"/>
                      <a:gd name="connsiteX7" fmla="*/ 17926 w 22625"/>
                      <a:gd name="connsiteY7" fmla="*/ 29396 h 33333"/>
                      <a:gd name="connsiteX8" fmla="*/ 17164 w 22625"/>
                      <a:gd name="connsiteY8" fmla="*/ 22157 h 33333"/>
                      <a:gd name="connsiteX9" fmla="*/ 16021 w 22625"/>
                      <a:gd name="connsiteY9" fmla="*/ 20252 h 33333"/>
                      <a:gd name="connsiteX10" fmla="*/ 14497 w 22625"/>
                      <a:gd name="connsiteY10" fmla="*/ 22157 h 33333"/>
                      <a:gd name="connsiteX11" fmla="*/ 12593 w 22625"/>
                      <a:gd name="connsiteY11" fmla="*/ 30539 h 33333"/>
                      <a:gd name="connsiteX12" fmla="*/ 10053 w 22625"/>
                      <a:gd name="connsiteY12" fmla="*/ 33333 h 33333"/>
                      <a:gd name="connsiteX13" fmla="*/ 8782 w 22625"/>
                      <a:gd name="connsiteY13" fmla="*/ 30031 h 33333"/>
                      <a:gd name="connsiteX14" fmla="*/ 9544 w 22625"/>
                      <a:gd name="connsiteY14" fmla="*/ 22030 h 33333"/>
                      <a:gd name="connsiteX15" fmla="*/ 8782 w 22625"/>
                      <a:gd name="connsiteY15" fmla="*/ 19744 h 33333"/>
                      <a:gd name="connsiteX16" fmla="*/ 7258 w 22625"/>
                      <a:gd name="connsiteY16" fmla="*/ 21014 h 33333"/>
                      <a:gd name="connsiteX17" fmla="*/ 3575 w 22625"/>
                      <a:gd name="connsiteY17" fmla="*/ 29777 h 33333"/>
                      <a:gd name="connsiteX18" fmla="*/ 1289 w 22625"/>
                      <a:gd name="connsiteY18" fmla="*/ 31682 h 33333"/>
                      <a:gd name="connsiteX19" fmla="*/ 400 w 22625"/>
                      <a:gd name="connsiteY19" fmla="*/ 28253 h 3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2625" h="33333">
                        <a:moveTo>
                          <a:pt x="400" y="28253"/>
                        </a:moveTo>
                        <a:cubicBezTo>
                          <a:pt x="528" y="27491"/>
                          <a:pt x="6878" y="2472"/>
                          <a:pt x="6878" y="2472"/>
                        </a:cubicBezTo>
                        <a:cubicBezTo>
                          <a:pt x="6878" y="2472"/>
                          <a:pt x="7258" y="-449"/>
                          <a:pt x="9671" y="59"/>
                        </a:cubicBezTo>
                        <a:cubicBezTo>
                          <a:pt x="11957" y="440"/>
                          <a:pt x="19196" y="1202"/>
                          <a:pt x="19832" y="1202"/>
                        </a:cubicBezTo>
                        <a:cubicBezTo>
                          <a:pt x="21482" y="1329"/>
                          <a:pt x="22625" y="1964"/>
                          <a:pt x="22625" y="4504"/>
                        </a:cubicBezTo>
                        <a:cubicBezTo>
                          <a:pt x="22498" y="8441"/>
                          <a:pt x="22244" y="26475"/>
                          <a:pt x="22244" y="28888"/>
                        </a:cubicBezTo>
                        <a:cubicBezTo>
                          <a:pt x="22244" y="31428"/>
                          <a:pt x="21864" y="32571"/>
                          <a:pt x="19958" y="32952"/>
                        </a:cubicBezTo>
                        <a:cubicBezTo>
                          <a:pt x="18815" y="33079"/>
                          <a:pt x="18307" y="32571"/>
                          <a:pt x="17926" y="29396"/>
                        </a:cubicBezTo>
                        <a:cubicBezTo>
                          <a:pt x="17800" y="27745"/>
                          <a:pt x="17164" y="23046"/>
                          <a:pt x="17164" y="22157"/>
                        </a:cubicBezTo>
                        <a:cubicBezTo>
                          <a:pt x="17164" y="20887"/>
                          <a:pt x="16783" y="20252"/>
                          <a:pt x="16021" y="20252"/>
                        </a:cubicBezTo>
                        <a:cubicBezTo>
                          <a:pt x="15259" y="20252"/>
                          <a:pt x="14751" y="20633"/>
                          <a:pt x="14497" y="22157"/>
                        </a:cubicBezTo>
                        <a:cubicBezTo>
                          <a:pt x="14497" y="22919"/>
                          <a:pt x="12846" y="30158"/>
                          <a:pt x="12593" y="30539"/>
                        </a:cubicBezTo>
                        <a:cubicBezTo>
                          <a:pt x="12084" y="32825"/>
                          <a:pt x="11450" y="33333"/>
                          <a:pt x="10053" y="33333"/>
                        </a:cubicBezTo>
                        <a:cubicBezTo>
                          <a:pt x="8909" y="33206"/>
                          <a:pt x="8528" y="32063"/>
                          <a:pt x="8782" y="30031"/>
                        </a:cubicBezTo>
                        <a:cubicBezTo>
                          <a:pt x="8909" y="28888"/>
                          <a:pt x="9544" y="22792"/>
                          <a:pt x="9544" y="22030"/>
                        </a:cubicBezTo>
                        <a:cubicBezTo>
                          <a:pt x="9671" y="21522"/>
                          <a:pt x="9671" y="19998"/>
                          <a:pt x="8782" y="19744"/>
                        </a:cubicBezTo>
                        <a:cubicBezTo>
                          <a:pt x="7639" y="19617"/>
                          <a:pt x="7639" y="20252"/>
                          <a:pt x="7258" y="21014"/>
                        </a:cubicBezTo>
                        <a:cubicBezTo>
                          <a:pt x="6750" y="22538"/>
                          <a:pt x="3957" y="28761"/>
                          <a:pt x="3575" y="29777"/>
                        </a:cubicBezTo>
                        <a:cubicBezTo>
                          <a:pt x="2686" y="31682"/>
                          <a:pt x="2305" y="31809"/>
                          <a:pt x="1289" y="31682"/>
                        </a:cubicBezTo>
                        <a:cubicBezTo>
                          <a:pt x="-235" y="31174"/>
                          <a:pt x="-235" y="30285"/>
                          <a:pt x="400" y="28253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0" name="Kombinationstegning: figur 269">
                    <a:extLst>
                      <a:ext uri="{FF2B5EF4-FFF2-40B4-BE49-F238E27FC236}">
                        <a16:creationId xmlns:a16="http://schemas.microsoft.com/office/drawing/2014/main" id="{248A9450-5BF8-4A22-9992-89A8A46B7BE7}"/>
                      </a:ext>
                    </a:extLst>
                  </p:cNvPr>
                  <p:cNvSpPr/>
                  <p:nvPr/>
                </p:nvSpPr>
                <p:spPr>
                  <a:xfrm>
                    <a:off x="744310" y="4456312"/>
                    <a:ext cx="32635" cy="50631"/>
                  </a:xfrm>
                  <a:custGeom>
                    <a:avLst/>
                    <a:gdLst>
                      <a:gd name="connsiteX0" fmla="*/ 4990 w 32635"/>
                      <a:gd name="connsiteY0" fmla="*/ 43806 h 50631"/>
                      <a:gd name="connsiteX1" fmla="*/ 37 w 32635"/>
                      <a:gd name="connsiteY1" fmla="*/ 6341 h 50631"/>
                      <a:gd name="connsiteX2" fmla="*/ 1688 w 32635"/>
                      <a:gd name="connsiteY2" fmla="*/ 3166 h 50631"/>
                      <a:gd name="connsiteX3" fmla="*/ 11213 w 32635"/>
                      <a:gd name="connsiteY3" fmla="*/ 245 h 50631"/>
                      <a:gd name="connsiteX4" fmla="*/ 14515 w 32635"/>
                      <a:gd name="connsiteY4" fmla="*/ 2150 h 50631"/>
                      <a:gd name="connsiteX5" fmla="*/ 32295 w 32635"/>
                      <a:gd name="connsiteY5" fmla="*/ 47234 h 50631"/>
                      <a:gd name="connsiteX6" fmla="*/ 31533 w 32635"/>
                      <a:gd name="connsiteY6" fmla="*/ 50537 h 50631"/>
                      <a:gd name="connsiteX7" fmla="*/ 28231 w 32635"/>
                      <a:gd name="connsiteY7" fmla="*/ 48505 h 50631"/>
                      <a:gd name="connsiteX8" fmla="*/ 19341 w 32635"/>
                      <a:gd name="connsiteY8" fmla="*/ 28947 h 50631"/>
                      <a:gd name="connsiteX9" fmla="*/ 17817 w 32635"/>
                      <a:gd name="connsiteY9" fmla="*/ 27804 h 50631"/>
                      <a:gd name="connsiteX10" fmla="*/ 17309 w 32635"/>
                      <a:gd name="connsiteY10" fmla="*/ 30090 h 50631"/>
                      <a:gd name="connsiteX11" fmla="*/ 20230 w 32635"/>
                      <a:gd name="connsiteY11" fmla="*/ 46981 h 50631"/>
                      <a:gd name="connsiteX12" fmla="*/ 18579 w 32635"/>
                      <a:gd name="connsiteY12" fmla="*/ 50156 h 50631"/>
                      <a:gd name="connsiteX13" fmla="*/ 16039 w 32635"/>
                      <a:gd name="connsiteY13" fmla="*/ 47870 h 50631"/>
                      <a:gd name="connsiteX14" fmla="*/ 9943 w 32635"/>
                      <a:gd name="connsiteY14" fmla="*/ 21454 h 50631"/>
                      <a:gd name="connsiteX15" fmla="*/ 8419 w 32635"/>
                      <a:gd name="connsiteY15" fmla="*/ 20311 h 50631"/>
                      <a:gd name="connsiteX16" fmla="*/ 7657 w 32635"/>
                      <a:gd name="connsiteY16" fmla="*/ 22216 h 50631"/>
                      <a:gd name="connsiteX17" fmla="*/ 9308 w 32635"/>
                      <a:gd name="connsiteY17" fmla="*/ 43806 h 50631"/>
                      <a:gd name="connsiteX18" fmla="*/ 7276 w 32635"/>
                      <a:gd name="connsiteY18" fmla="*/ 46092 h 50631"/>
                      <a:gd name="connsiteX19" fmla="*/ 4990 w 32635"/>
                      <a:gd name="connsiteY19" fmla="*/ 43806 h 5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635" h="50631">
                        <a:moveTo>
                          <a:pt x="4990" y="43806"/>
                        </a:moveTo>
                        <a:cubicBezTo>
                          <a:pt x="4863" y="42663"/>
                          <a:pt x="672" y="11675"/>
                          <a:pt x="37" y="6341"/>
                        </a:cubicBezTo>
                        <a:cubicBezTo>
                          <a:pt x="-90" y="4436"/>
                          <a:pt x="37" y="3801"/>
                          <a:pt x="1688" y="3166"/>
                        </a:cubicBezTo>
                        <a:cubicBezTo>
                          <a:pt x="6006" y="2023"/>
                          <a:pt x="7403" y="1515"/>
                          <a:pt x="11213" y="245"/>
                        </a:cubicBezTo>
                        <a:cubicBezTo>
                          <a:pt x="12737" y="-263"/>
                          <a:pt x="13753" y="-136"/>
                          <a:pt x="14515" y="2150"/>
                        </a:cubicBezTo>
                        <a:cubicBezTo>
                          <a:pt x="17817" y="10659"/>
                          <a:pt x="29374" y="39234"/>
                          <a:pt x="32295" y="47234"/>
                        </a:cubicBezTo>
                        <a:cubicBezTo>
                          <a:pt x="32676" y="48378"/>
                          <a:pt x="33057" y="50029"/>
                          <a:pt x="31533" y="50537"/>
                        </a:cubicBezTo>
                        <a:cubicBezTo>
                          <a:pt x="30009" y="51045"/>
                          <a:pt x="28739" y="49394"/>
                          <a:pt x="28231" y="48505"/>
                        </a:cubicBezTo>
                        <a:cubicBezTo>
                          <a:pt x="27850" y="47743"/>
                          <a:pt x="19468" y="29328"/>
                          <a:pt x="19341" y="28947"/>
                        </a:cubicBezTo>
                        <a:cubicBezTo>
                          <a:pt x="19214" y="28820"/>
                          <a:pt x="19214" y="27423"/>
                          <a:pt x="17817" y="27804"/>
                        </a:cubicBezTo>
                        <a:cubicBezTo>
                          <a:pt x="16547" y="28184"/>
                          <a:pt x="17309" y="29455"/>
                          <a:pt x="17309" y="30090"/>
                        </a:cubicBezTo>
                        <a:cubicBezTo>
                          <a:pt x="17309" y="30725"/>
                          <a:pt x="20230" y="46981"/>
                          <a:pt x="20230" y="46981"/>
                        </a:cubicBezTo>
                        <a:cubicBezTo>
                          <a:pt x="20230" y="46981"/>
                          <a:pt x="20992" y="49775"/>
                          <a:pt x="18579" y="50156"/>
                        </a:cubicBezTo>
                        <a:cubicBezTo>
                          <a:pt x="16547" y="50283"/>
                          <a:pt x="16166" y="48632"/>
                          <a:pt x="16039" y="47870"/>
                        </a:cubicBezTo>
                        <a:cubicBezTo>
                          <a:pt x="15912" y="47108"/>
                          <a:pt x="9943" y="22216"/>
                          <a:pt x="9943" y="21454"/>
                        </a:cubicBezTo>
                        <a:cubicBezTo>
                          <a:pt x="9816" y="20946"/>
                          <a:pt x="9562" y="19930"/>
                          <a:pt x="8419" y="20311"/>
                        </a:cubicBezTo>
                        <a:cubicBezTo>
                          <a:pt x="7530" y="20438"/>
                          <a:pt x="7530" y="21581"/>
                          <a:pt x="7657" y="22216"/>
                        </a:cubicBezTo>
                        <a:cubicBezTo>
                          <a:pt x="7657" y="22724"/>
                          <a:pt x="9308" y="43806"/>
                          <a:pt x="9308" y="43806"/>
                        </a:cubicBezTo>
                        <a:cubicBezTo>
                          <a:pt x="9308" y="43806"/>
                          <a:pt x="9435" y="45838"/>
                          <a:pt x="7276" y="46092"/>
                        </a:cubicBezTo>
                        <a:cubicBezTo>
                          <a:pt x="5625" y="45965"/>
                          <a:pt x="5244" y="45330"/>
                          <a:pt x="4990" y="4380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1" name="Kombinationstegning: figur 270">
                    <a:extLst>
                      <a:ext uri="{FF2B5EF4-FFF2-40B4-BE49-F238E27FC236}">
                        <a16:creationId xmlns:a16="http://schemas.microsoft.com/office/drawing/2014/main" id="{1847F5C4-B758-436A-9673-148C587297F7}"/>
                      </a:ext>
                    </a:extLst>
                  </p:cNvPr>
                  <p:cNvSpPr/>
                  <p:nvPr/>
                </p:nvSpPr>
                <p:spPr>
                  <a:xfrm>
                    <a:off x="783270" y="4429344"/>
                    <a:ext cx="47424" cy="33476"/>
                  </a:xfrm>
                  <a:custGeom>
                    <a:avLst/>
                    <a:gdLst>
                      <a:gd name="connsiteX0" fmla="*/ 26608 w 47424"/>
                      <a:gd name="connsiteY0" fmla="*/ 32928 h 33476"/>
                      <a:gd name="connsiteX1" fmla="*/ 1335 w 47424"/>
                      <a:gd name="connsiteY1" fmla="*/ 14767 h 33476"/>
                      <a:gd name="connsiteX2" fmla="*/ 1335 w 47424"/>
                      <a:gd name="connsiteY2" fmla="*/ 10449 h 33476"/>
                      <a:gd name="connsiteX3" fmla="*/ 11749 w 47424"/>
                      <a:gd name="connsiteY3" fmla="*/ 797 h 33476"/>
                      <a:gd name="connsiteX4" fmla="*/ 16575 w 47424"/>
                      <a:gd name="connsiteY4" fmla="*/ 670 h 33476"/>
                      <a:gd name="connsiteX5" fmla="*/ 45531 w 47424"/>
                      <a:gd name="connsiteY5" fmla="*/ 16037 h 33476"/>
                      <a:gd name="connsiteX6" fmla="*/ 47055 w 47424"/>
                      <a:gd name="connsiteY6" fmla="*/ 19339 h 33476"/>
                      <a:gd name="connsiteX7" fmla="*/ 41848 w 47424"/>
                      <a:gd name="connsiteY7" fmla="*/ 19212 h 33476"/>
                      <a:gd name="connsiteX8" fmla="*/ 30164 w 47424"/>
                      <a:gd name="connsiteY8" fmla="*/ 14767 h 33476"/>
                      <a:gd name="connsiteX9" fmla="*/ 28132 w 47424"/>
                      <a:gd name="connsiteY9" fmla="*/ 14767 h 33476"/>
                      <a:gd name="connsiteX10" fmla="*/ 28894 w 47424"/>
                      <a:gd name="connsiteY10" fmla="*/ 16418 h 33476"/>
                      <a:gd name="connsiteX11" fmla="*/ 36895 w 47424"/>
                      <a:gd name="connsiteY11" fmla="*/ 23530 h 33476"/>
                      <a:gd name="connsiteX12" fmla="*/ 37657 w 47424"/>
                      <a:gd name="connsiteY12" fmla="*/ 26070 h 33476"/>
                      <a:gd name="connsiteX13" fmla="*/ 34355 w 47424"/>
                      <a:gd name="connsiteY13" fmla="*/ 26070 h 33476"/>
                      <a:gd name="connsiteX14" fmla="*/ 22163 w 47424"/>
                      <a:gd name="connsiteY14" fmla="*/ 19212 h 33476"/>
                      <a:gd name="connsiteX15" fmla="*/ 20131 w 47424"/>
                      <a:gd name="connsiteY15" fmla="*/ 19339 h 33476"/>
                      <a:gd name="connsiteX16" fmla="*/ 21020 w 47424"/>
                      <a:gd name="connsiteY16" fmla="*/ 21371 h 33476"/>
                      <a:gd name="connsiteX17" fmla="*/ 28386 w 47424"/>
                      <a:gd name="connsiteY17" fmla="*/ 29753 h 33476"/>
                      <a:gd name="connsiteX18" fmla="*/ 29148 w 47424"/>
                      <a:gd name="connsiteY18" fmla="*/ 32928 h 33476"/>
                      <a:gd name="connsiteX19" fmla="*/ 26608 w 47424"/>
                      <a:gd name="connsiteY19" fmla="*/ 32928 h 33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424" h="33476">
                        <a:moveTo>
                          <a:pt x="26608" y="32928"/>
                        </a:moveTo>
                        <a:cubicBezTo>
                          <a:pt x="26608" y="32928"/>
                          <a:pt x="2859" y="15910"/>
                          <a:pt x="1335" y="14767"/>
                        </a:cubicBezTo>
                        <a:cubicBezTo>
                          <a:pt x="-570" y="13243"/>
                          <a:pt x="-316" y="11846"/>
                          <a:pt x="1335" y="10449"/>
                        </a:cubicBezTo>
                        <a:cubicBezTo>
                          <a:pt x="4256" y="8163"/>
                          <a:pt x="9336" y="3210"/>
                          <a:pt x="11749" y="797"/>
                        </a:cubicBezTo>
                        <a:cubicBezTo>
                          <a:pt x="12511" y="35"/>
                          <a:pt x="14162" y="-473"/>
                          <a:pt x="16575" y="670"/>
                        </a:cubicBezTo>
                        <a:cubicBezTo>
                          <a:pt x="18861" y="1813"/>
                          <a:pt x="44261" y="15275"/>
                          <a:pt x="45531" y="16037"/>
                        </a:cubicBezTo>
                        <a:cubicBezTo>
                          <a:pt x="46801" y="16799"/>
                          <a:pt x="48071" y="18323"/>
                          <a:pt x="47055" y="19339"/>
                        </a:cubicBezTo>
                        <a:cubicBezTo>
                          <a:pt x="45785" y="20609"/>
                          <a:pt x="44515" y="20101"/>
                          <a:pt x="41848" y="19212"/>
                        </a:cubicBezTo>
                        <a:cubicBezTo>
                          <a:pt x="39435" y="18323"/>
                          <a:pt x="31434" y="15148"/>
                          <a:pt x="30164" y="14767"/>
                        </a:cubicBezTo>
                        <a:cubicBezTo>
                          <a:pt x="29275" y="14386"/>
                          <a:pt x="28513" y="14386"/>
                          <a:pt x="28132" y="14767"/>
                        </a:cubicBezTo>
                        <a:cubicBezTo>
                          <a:pt x="27751" y="15148"/>
                          <a:pt x="28005" y="15656"/>
                          <a:pt x="28894" y="16418"/>
                        </a:cubicBezTo>
                        <a:cubicBezTo>
                          <a:pt x="29656" y="16926"/>
                          <a:pt x="36133" y="22768"/>
                          <a:pt x="36895" y="23530"/>
                        </a:cubicBezTo>
                        <a:cubicBezTo>
                          <a:pt x="37657" y="24292"/>
                          <a:pt x="38419" y="25181"/>
                          <a:pt x="37657" y="26070"/>
                        </a:cubicBezTo>
                        <a:cubicBezTo>
                          <a:pt x="36895" y="26959"/>
                          <a:pt x="35625" y="26832"/>
                          <a:pt x="34355" y="26070"/>
                        </a:cubicBezTo>
                        <a:cubicBezTo>
                          <a:pt x="33847" y="25689"/>
                          <a:pt x="22671" y="19593"/>
                          <a:pt x="22163" y="19212"/>
                        </a:cubicBezTo>
                        <a:cubicBezTo>
                          <a:pt x="21655" y="18831"/>
                          <a:pt x="20639" y="18450"/>
                          <a:pt x="20131" y="19339"/>
                        </a:cubicBezTo>
                        <a:cubicBezTo>
                          <a:pt x="19750" y="20101"/>
                          <a:pt x="20258" y="20609"/>
                          <a:pt x="21020" y="21371"/>
                        </a:cubicBezTo>
                        <a:cubicBezTo>
                          <a:pt x="22671" y="23276"/>
                          <a:pt x="27878" y="28737"/>
                          <a:pt x="28386" y="29753"/>
                        </a:cubicBezTo>
                        <a:cubicBezTo>
                          <a:pt x="29656" y="31404"/>
                          <a:pt x="29529" y="32547"/>
                          <a:pt x="29148" y="32928"/>
                        </a:cubicBezTo>
                        <a:cubicBezTo>
                          <a:pt x="27878" y="33944"/>
                          <a:pt x="27878" y="33309"/>
                          <a:pt x="26608" y="3292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2" name="Kombinationstegning: figur 271">
                    <a:extLst>
                      <a:ext uri="{FF2B5EF4-FFF2-40B4-BE49-F238E27FC236}">
                        <a16:creationId xmlns:a16="http://schemas.microsoft.com/office/drawing/2014/main" id="{AEDC6B30-8C98-4D50-8692-EEF203ECE844}"/>
                      </a:ext>
                    </a:extLst>
                  </p:cNvPr>
                  <p:cNvSpPr/>
                  <p:nvPr/>
                </p:nvSpPr>
                <p:spPr>
                  <a:xfrm>
                    <a:off x="812353" y="4395038"/>
                    <a:ext cx="83065" cy="35089"/>
                  </a:xfrm>
                  <a:custGeom>
                    <a:avLst/>
                    <a:gdLst>
                      <a:gd name="connsiteX0" fmla="*/ 1971 w 83065"/>
                      <a:gd name="connsiteY0" fmla="*/ 15036 h 35089"/>
                      <a:gd name="connsiteX1" fmla="*/ 320 w 83065"/>
                      <a:gd name="connsiteY1" fmla="*/ 11353 h 35089"/>
                      <a:gd name="connsiteX2" fmla="*/ 4765 w 83065"/>
                      <a:gd name="connsiteY2" fmla="*/ 1574 h 35089"/>
                      <a:gd name="connsiteX3" fmla="*/ 8702 w 83065"/>
                      <a:gd name="connsiteY3" fmla="*/ 304 h 35089"/>
                      <a:gd name="connsiteX4" fmla="*/ 80965 w 83065"/>
                      <a:gd name="connsiteY4" fmla="*/ 20751 h 35089"/>
                      <a:gd name="connsiteX5" fmla="*/ 82997 w 83065"/>
                      <a:gd name="connsiteY5" fmla="*/ 23291 h 35089"/>
                      <a:gd name="connsiteX6" fmla="*/ 78679 w 83065"/>
                      <a:gd name="connsiteY6" fmla="*/ 24942 h 35089"/>
                      <a:gd name="connsiteX7" fmla="*/ 39817 w 83065"/>
                      <a:gd name="connsiteY7" fmla="*/ 15290 h 35089"/>
                      <a:gd name="connsiteX8" fmla="*/ 38293 w 83065"/>
                      <a:gd name="connsiteY8" fmla="*/ 16052 h 35089"/>
                      <a:gd name="connsiteX9" fmla="*/ 39817 w 83065"/>
                      <a:gd name="connsiteY9" fmla="*/ 17703 h 35089"/>
                      <a:gd name="connsiteX10" fmla="*/ 66360 w 83065"/>
                      <a:gd name="connsiteY10" fmla="*/ 26466 h 35089"/>
                      <a:gd name="connsiteX11" fmla="*/ 68646 w 83065"/>
                      <a:gd name="connsiteY11" fmla="*/ 29641 h 35089"/>
                      <a:gd name="connsiteX12" fmla="*/ 64963 w 83065"/>
                      <a:gd name="connsiteY12" fmla="*/ 30530 h 35089"/>
                      <a:gd name="connsiteX13" fmla="*/ 45151 w 83065"/>
                      <a:gd name="connsiteY13" fmla="*/ 24942 h 35089"/>
                      <a:gd name="connsiteX14" fmla="*/ 43500 w 83065"/>
                      <a:gd name="connsiteY14" fmla="*/ 25450 h 35089"/>
                      <a:gd name="connsiteX15" fmla="*/ 45024 w 83065"/>
                      <a:gd name="connsiteY15" fmla="*/ 27101 h 35089"/>
                      <a:gd name="connsiteX16" fmla="*/ 52644 w 83065"/>
                      <a:gd name="connsiteY16" fmla="*/ 31165 h 35089"/>
                      <a:gd name="connsiteX17" fmla="*/ 54295 w 83065"/>
                      <a:gd name="connsiteY17" fmla="*/ 34340 h 35089"/>
                      <a:gd name="connsiteX18" fmla="*/ 51120 w 83065"/>
                      <a:gd name="connsiteY18" fmla="*/ 34848 h 35089"/>
                      <a:gd name="connsiteX19" fmla="*/ 1971 w 83065"/>
                      <a:gd name="connsiteY19" fmla="*/ 15036 h 3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065" h="35089">
                        <a:moveTo>
                          <a:pt x="1971" y="15036"/>
                        </a:moveTo>
                        <a:cubicBezTo>
                          <a:pt x="1971" y="15036"/>
                          <a:pt x="-950" y="13893"/>
                          <a:pt x="320" y="11353"/>
                        </a:cubicBezTo>
                        <a:cubicBezTo>
                          <a:pt x="1590" y="8813"/>
                          <a:pt x="4384" y="2463"/>
                          <a:pt x="4765" y="1574"/>
                        </a:cubicBezTo>
                        <a:cubicBezTo>
                          <a:pt x="5273" y="304"/>
                          <a:pt x="6416" y="-458"/>
                          <a:pt x="8702" y="304"/>
                        </a:cubicBezTo>
                        <a:cubicBezTo>
                          <a:pt x="20259" y="3479"/>
                          <a:pt x="70678" y="17322"/>
                          <a:pt x="80965" y="20751"/>
                        </a:cubicBezTo>
                        <a:cubicBezTo>
                          <a:pt x="82108" y="21132"/>
                          <a:pt x="83378" y="22275"/>
                          <a:pt x="82997" y="23291"/>
                        </a:cubicBezTo>
                        <a:cubicBezTo>
                          <a:pt x="82235" y="25704"/>
                          <a:pt x="80457" y="25323"/>
                          <a:pt x="78679" y="24942"/>
                        </a:cubicBezTo>
                        <a:cubicBezTo>
                          <a:pt x="74615" y="24053"/>
                          <a:pt x="40452" y="15290"/>
                          <a:pt x="39817" y="15290"/>
                        </a:cubicBezTo>
                        <a:cubicBezTo>
                          <a:pt x="39055" y="15163"/>
                          <a:pt x="38547" y="15290"/>
                          <a:pt x="38293" y="16052"/>
                        </a:cubicBezTo>
                        <a:cubicBezTo>
                          <a:pt x="37912" y="16941"/>
                          <a:pt x="38420" y="17576"/>
                          <a:pt x="39817" y="17703"/>
                        </a:cubicBezTo>
                        <a:cubicBezTo>
                          <a:pt x="40579" y="17830"/>
                          <a:pt x="66360" y="26466"/>
                          <a:pt x="66360" y="26466"/>
                        </a:cubicBezTo>
                        <a:cubicBezTo>
                          <a:pt x="66360" y="26466"/>
                          <a:pt x="69281" y="27355"/>
                          <a:pt x="68646" y="29641"/>
                        </a:cubicBezTo>
                        <a:cubicBezTo>
                          <a:pt x="68265" y="30784"/>
                          <a:pt x="65852" y="30784"/>
                          <a:pt x="64963" y="30530"/>
                        </a:cubicBezTo>
                        <a:cubicBezTo>
                          <a:pt x="64455" y="30403"/>
                          <a:pt x="45786" y="25196"/>
                          <a:pt x="45151" y="24942"/>
                        </a:cubicBezTo>
                        <a:cubicBezTo>
                          <a:pt x="44643" y="24815"/>
                          <a:pt x="43881" y="24815"/>
                          <a:pt x="43500" y="25450"/>
                        </a:cubicBezTo>
                        <a:cubicBezTo>
                          <a:pt x="43373" y="25831"/>
                          <a:pt x="43881" y="26593"/>
                          <a:pt x="45024" y="27101"/>
                        </a:cubicBezTo>
                        <a:cubicBezTo>
                          <a:pt x="45786" y="27482"/>
                          <a:pt x="51755" y="30657"/>
                          <a:pt x="52644" y="31165"/>
                        </a:cubicBezTo>
                        <a:cubicBezTo>
                          <a:pt x="53787" y="31927"/>
                          <a:pt x="55184" y="33197"/>
                          <a:pt x="54295" y="34340"/>
                        </a:cubicBezTo>
                        <a:cubicBezTo>
                          <a:pt x="53406" y="35229"/>
                          <a:pt x="51882" y="35229"/>
                          <a:pt x="51120" y="34848"/>
                        </a:cubicBezTo>
                        <a:cubicBezTo>
                          <a:pt x="49723" y="34594"/>
                          <a:pt x="1971" y="15036"/>
                          <a:pt x="1971" y="1503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3" name="Kombinationstegning: figur 272">
                    <a:extLst>
                      <a:ext uri="{FF2B5EF4-FFF2-40B4-BE49-F238E27FC236}">
                        <a16:creationId xmlns:a16="http://schemas.microsoft.com/office/drawing/2014/main" id="{22F5B1B2-E5E0-4D2A-941F-28CDD7B8908E}"/>
                      </a:ext>
                    </a:extLst>
                  </p:cNvPr>
                  <p:cNvSpPr/>
                  <p:nvPr/>
                </p:nvSpPr>
                <p:spPr>
                  <a:xfrm>
                    <a:off x="823181" y="4355535"/>
                    <a:ext cx="112039" cy="38793"/>
                  </a:xfrm>
                  <a:custGeom>
                    <a:avLst/>
                    <a:gdLst>
                      <a:gd name="connsiteX0" fmla="*/ 2953 w 112039"/>
                      <a:gd name="connsiteY0" fmla="*/ 21520 h 38793"/>
                      <a:gd name="connsiteX1" fmla="*/ 32 w 112039"/>
                      <a:gd name="connsiteY1" fmla="*/ 17456 h 38793"/>
                      <a:gd name="connsiteX2" fmla="*/ 1302 w 112039"/>
                      <a:gd name="connsiteY2" fmla="*/ 2851 h 38793"/>
                      <a:gd name="connsiteX3" fmla="*/ 4604 w 112039"/>
                      <a:gd name="connsiteY3" fmla="*/ 57 h 38793"/>
                      <a:gd name="connsiteX4" fmla="*/ 56166 w 112039"/>
                      <a:gd name="connsiteY4" fmla="*/ 3232 h 38793"/>
                      <a:gd name="connsiteX5" fmla="*/ 62135 w 112039"/>
                      <a:gd name="connsiteY5" fmla="*/ 5772 h 38793"/>
                      <a:gd name="connsiteX6" fmla="*/ 57690 w 112039"/>
                      <a:gd name="connsiteY6" fmla="*/ 8058 h 38793"/>
                      <a:gd name="connsiteX7" fmla="*/ 33941 w 112039"/>
                      <a:gd name="connsiteY7" fmla="*/ 7677 h 38793"/>
                      <a:gd name="connsiteX8" fmla="*/ 32036 w 112039"/>
                      <a:gd name="connsiteY8" fmla="*/ 8566 h 38793"/>
                      <a:gd name="connsiteX9" fmla="*/ 34068 w 112039"/>
                      <a:gd name="connsiteY9" fmla="*/ 10090 h 38793"/>
                      <a:gd name="connsiteX10" fmla="*/ 94012 w 112039"/>
                      <a:gd name="connsiteY10" fmla="*/ 18472 h 38793"/>
                      <a:gd name="connsiteX11" fmla="*/ 98965 w 112039"/>
                      <a:gd name="connsiteY11" fmla="*/ 21012 h 38793"/>
                      <a:gd name="connsiteX12" fmla="*/ 94266 w 112039"/>
                      <a:gd name="connsiteY12" fmla="*/ 24187 h 38793"/>
                      <a:gd name="connsiteX13" fmla="*/ 32036 w 112039"/>
                      <a:gd name="connsiteY13" fmla="*/ 16567 h 38793"/>
                      <a:gd name="connsiteX14" fmla="*/ 29623 w 112039"/>
                      <a:gd name="connsiteY14" fmla="*/ 17456 h 38793"/>
                      <a:gd name="connsiteX15" fmla="*/ 31909 w 112039"/>
                      <a:gd name="connsiteY15" fmla="*/ 18980 h 38793"/>
                      <a:gd name="connsiteX16" fmla="*/ 107982 w 112039"/>
                      <a:gd name="connsiteY16" fmla="*/ 33077 h 38793"/>
                      <a:gd name="connsiteX17" fmla="*/ 111919 w 112039"/>
                      <a:gd name="connsiteY17" fmla="*/ 37014 h 38793"/>
                      <a:gd name="connsiteX18" fmla="*/ 106966 w 112039"/>
                      <a:gd name="connsiteY18" fmla="*/ 38538 h 38793"/>
                      <a:gd name="connsiteX19" fmla="*/ 2953 w 112039"/>
                      <a:gd name="connsiteY19" fmla="*/ 21520 h 38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2039" h="38793">
                        <a:moveTo>
                          <a:pt x="2953" y="21520"/>
                        </a:moveTo>
                        <a:cubicBezTo>
                          <a:pt x="1048" y="21139"/>
                          <a:pt x="-222" y="19615"/>
                          <a:pt x="32" y="17456"/>
                        </a:cubicBezTo>
                        <a:cubicBezTo>
                          <a:pt x="159" y="15170"/>
                          <a:pt x="1302" y="3740"/>
                          <a:pt x="1302" y="2851"/>
                        </a:cubicBezTo>
                        <a:cubicBezTo>
                          <a:pt x="1302" y="1200"/>
                          <a:pt x="2572" y="311"/>
                          <a:pt x="4604" y="57"/>
                        </a:cubicBezTo>
                        <a:cubicBezTo>
                          <a:pt x="18701" y="-451"/>
                          <a:pt x="52102" y="2597"/>
                          <a:pt x="56166" y="3232"/>
                        </a:cubicBezTo>
                        <a:cubicBezTo>
                          <a:pt x="60484" y="3740"/>
                          <a:pt x="61881" y="4756"/>
                          <a:pt x="62135" y="5772"/>
                        </a:cubicBezTo>
                        <a:cubicBezTo>
                          <a:pt x="62643" y="7804"/>
                          <a:pt x="59722" y="8058"/>
                          <a:pt x="57690" y="8058"/>
                        </a:cubicBezTo>
                        <a:cubicBezTo>
                          <a:pt x="51213" y="7677"/>
                          <a:pt x="40291" y="7550"/>
                          <a:pt x="33941" y="7677"/>
                        </a:cubicBezTo>
                        <a:cubicBezTo>
                          <a:pt x="33052" y="7677"/>
                          <a:pt x="32417" y="7677"/>
                          <a:pt x="32036" y="8566"/>
                        </a:cubicBezTo>
                        <a:cubicBezTo>
                          <a:pt x="31909" y="9455"/>
                          <a:pt x="32925" y="9836"/>
                          <a:pt x="34068" y="10090"/>
                        </a:cubicBezTo>
                        <a:cubicBezTo>
                          <a:pt x="44101" y="11360"/>
                          <a:pt x="84995" y="16821"/>
                          <a:pt x="94012" y="18472"/>
                        </a:cubicBezTo>
                        <a:cubicBezTo>
                          <a:pt x="96552" y="18980"/>
                          <a:pt x="98711" y="19996"/>
                          <a:pt x="98965" y="21012"/>
                        </a:cubicBezTo>
                        <a:cubicBezTo>
                          <a:pt x="99727" y="23806"/>
                          <a:pt x="97695" y="24568"/>
                          <a:pt x="94266" y="24187"/>
                        </a:cubicBezTo>
                        <a:cubicBezTo>
                          <a:pt x="82582" y="22536"/>
                          <a:pt x="35973" y="16948"/>
                          <a:pt x="32036" y="16567"/>
                        </a:cubicBezTo>
                        <a:cubicBezTo>
                          <a:pt x="31147" y="16567"/>
                          <a:pt x="30004" y="16440"/>
                          <a:pt x="29623" y="17456"/>
                        </a:cubicBezTo>
                        <a:cubicBezTo>
                          <a:pt x="29242" y="18345"/>
                          <a:pt x="30385" y="18726"/>
                          <a:pt x="31909" y="18980"/>
                        </a:cubicBezTo>
                        <a:cubicBezTo>
                          <a:pt x="47657" y="21774"/>
                          <a:pt x="92615" y="29521"/>
                          <a:pt x="107982" y="33077"/>
                        </a:cubicBezTo>
                        <a:cubicBezTo>
                          <a:pt x="109633" y="33458"/>
                          <a:pt x="112681" y="34728"/>
                          <a:pt x="111919" y="37014"/>
                        </a:cubicBezTo>
                        <a:cubicBezTo>
                          <a:pt x="111157" y="38919"/>
                          <a:pt x="109633" y="39046"/>
                          <a:pt x="106966" y="38538"/>
                        </a:cubicBezTo>
                        <a:cubicBezTo>
                          <a:pt x="90583" y="35998"/>
                          <a:pt x="25813" y="25457"/>
                          <a:pt x="2953" y="2152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grpSp>
            <p:nvGrpSpPr>
              <p:cNvPr id="229" name="Grafik 2">
                <a:extLst>
                  <a:ext uri="{FF2B5EF4-FFF2-40B4-BE49-F238E27FC236}">
                    <a16:creationId xmlns:a16="http://schemas.microsoft.com/office/drawing/2014/main" id="{F5BEDE22-9BF8-45B4-9C00-0B8D7293AB29}"/>
                  </a:ext>
                </a:extLst>
              </p:cNvPr>
              <p:cNvGrpSpPr/>
              <p:nvPr/>
            </p:nvGrpSpPr>
            <p:grpSpPr>
              <a:xfrm>
                <a:off x="419149" y="4232909"/>
                <a:ext cx="822272" cy="754317"/>
                <a:chOff x="419149" y="4232909"/>
                <a:chExt cx="822272" cy="754317"/>
              </a:xfrm>
              <a:solidFill>
                <a:srgbClr val="283151"/>
              </a:solidFill>
            </p:grpSpPr>
            <p:grpSp>
              <p:nvGrpSpPr>
                <p:cNvPr id="232" name="Grafik 2">
                  <a:extLst>
                    <a:ext uri="{FF2B5EF4-FFF2-40B4-BE49-F238E27FC236}">
                      <a16:creationId xmlns:a16="http://schemas.microsoft.com/office/drawing/2014/main" id="{977B6045-4040-4052-A38E-F970EE445403}"/>
                    </a:ext>
                  </a:extLst>
                </p:cNvPr>
                <p:cNvGrpSpPr/>
                <p:nvPr/>
              </p:nvGrpSpPr>
              <p:grpSpPr>
                <a:xfrm>
                  <a:off x="628140" y="4232909"/>
                  <a:ext cx="613281" cy="421219"/>
                  <a:chOff x="628140" y="4232909"/>
                  <a:chExt cx="613281" cy="421219"/>
                </a:xfrm>
                <a:solidFill>
                  <a:srgbClr val="283151"/>
                </a:solidFill>
              </p:grpSpPr>
              <p:sp>
                <p:nvSpPr>
                  <p:cNvPr id="240" name="Kombinationstegning: figur 239">
                    <a:extLst>
                      <a:ext uri="{FF2B5EF4-FFF2-40B4-BE49-F238E27FC236}">
                        <a16:creationId xmlns:a16="http://schemas.microsoft.com/office/drawing/2014/main" id="{15D64B0B-CC29-470A-A942-B99C28BA87EC}"/>
                      </a:ext>
                    </a:extLst>
                  </p:cNvPr>
                  <p:cNvSpPr/>
                  <p:nvPr/>
                </p:nvSpPr>
                <p:spPr>
                  <a:xfrm>
                    <a:off x="628140" y="4232909"/>
                    <a:ext cx="251183" cy="126867"/>
                  </a:xfrm>
                  <a:custGeom>
                    <a:avLst/>
                    <a:gdLst>
                      <a:gd name="connsiteX0" fmla="*/ 249683 w 251183"/>
                      <a:gd name="connsiteY0" fmla="*/ 90932 h 126867"/>
                      <a:gd name="connsiteX1" fmla="*/ 233173 w 251183"/>
                      <a:gd name="connsiteY1" fmla="*/ 66929 h 126867"/>
                      <a:gd name="connsiteX2" fmla="*/ 232665 w 251183"/>
                      <a:gd name="connsiteY2" fmla="*/ 60960 h 126867"/>
                      <a:gd name="connsiteX3" fmla="*/ 242698 w 251183"/>
                      <a:gd name="connsiteY3" fmla="*/ 35687 h 126867"/>
                      <a:gd name="connsiteX4" fmla="*/ 203582 w 251183"/>
                      <a:gd name="connsiteY4" fmla="*/ 0 h 126867"/>
                      <a:gd name="connsiteX5" fmla="*/ 163704 w 251183"/>
                      <a:gd name="connsiteY5" fmla="*/ 1270 h 126867"/>
                      <a:gd name="connsiteX6" fmla="*/ 156846 w 251183"/>
                      <a:gd name="connsiteY6" fmla="*/ 9017 h 126867"/>
                      <a:gd name="connsiteX7" fmla="*/ 160148 w 251183"/>
                      <a:gd name="connsiteY7" fmla="*/ 77724 h 126867"/>
                      <a:gd name="connsiteX8" fmla="*/ 154814 w 251183"/>
                      <a:gd name="connsiteY8" fmla="*/ 88265 h 126867"/>
                      <a:gd name="connsiteX9" fmla="*/ 115063 w 251183"/>
                      <a:gd name="connsiteY9" fmla="*/ 97409 h 126867"/>
                      <a:gd name="connsiteX10" fmla="*/ 109094 w 251183"/>
                      <a:gd name="connsiteY10" fmla="*/ 94996 h 126867"/>
                      <a:gd name="connsiteX11" fmla="*/ 105919 w 251183"/>
                      <a:gd name="connsiteY11" fmla="*/ 83439 h 126867"/>
                      <a:gd name="connsiteX12" fmla="*/ 108332 w 251183"/>
                      <a:gd name="connsiteY12" fmla="*/ 77851 h 126867"/>
                      <a:gd name="connsiteX13" fmla="*/ 120524 w 251183"/>
                      <a:gd name="connsiteY13" fmla="*/ 74295 h 126867"/>
                      <a:gd name="connsiteX14" fmla="*/ 125731 w 251183"/>
                      <a:gd name="connsiteY14" fmla="*/ 66294 h 126867"/>
                      <a:gd name="connsiteX15" fmla="*/ 123318 w 251183"/>
                      <a:gd name="connsiteY15" fmla="*/ 56642 h 126867"/>
                      <a:gd name="connsiteX16" fmla="*/ 113158 w 251183"/>
                      <a:gd name="connsiteY16" fmla="*/ 54356 h 126867"/>
                      <a:gd name="connsiteX17" fmla="*/ 101982 w 251183"/>
                      <a:gd name="connsiteY17" fmla="*/ 58293 h 126867"/>
                      <a:gd name="connsiteX18" fmla="*/ 97283 w 251183"/>
                      <a:gd name="connsiteY18" fmla="*/ 56769 h 126867"/>
                      <a:gd name="connsiteX19" fmla="*/ 93600 w 251183"/>
                      <a:gd name="connsiteY19" fmla="*/ 40259 h 126867"/>
                      <a:gd name="connsiteX20" fmla="*/ 95886 w 251183"/>
                      <a:gd name="connsiteY20" fmla="*/ 35052 h 126867"/>
                      <a:gd name="connsiteX21" fmla="*/ 126366 w 251183"/>
                      <a:gd name="connsiteY21" fmla="*/ 27051 h 126867"/>
                      <a:gd name="connsiteX22" fmla="*/ 138558 w 251183"/>
                      <a:gd name="connsiteY22" fmla="*/ 19304 h 126867"/>
                      <a:gd name="connsiteX23" fmla="*/ 137415 w 251183"/>
                      <a:gd name="connsiteY23" fmla="*/ 10033 h 126867"/>
                      <a:gd name="connsiteX24" fmla="*/ 129033 w 251183"/>
                      <a:gd name="connsiteY24" fmla="*/ 5588 h 126867"/>
                      <a:gd name="connsiteX25" fmla="*/ 3557 w 251183"/>
                      <a:gd name="connsiteY25" fmla="*/ 48895 h 126867"/>
                      <a:gd name="connsiteX26" fmla="*/ 382 w 251183"/>
                      <a:gd name="connsiteY26" fmla="*/ 54229 h 126867"/>
                      <a:gd name="connsiteX27" fmla="*/ 5081 w 251183"/>
                      <a:gd name="connsiteY27" fmla="*/ 63373 h 126867"/>
                      <a:gd name="connsiteX28" fmla="*/ 10034 w 251183"/>
                      <a:gd name="connsiteY28" fmla="*/ 65786 h 126867"/>
                      <a:gd name="connsiteX29" fmla="*/ 24131 w 251183"/>
                      <a:gd name="connsiteY29" fmla="*/ 77724 h 126867"/>
                      <a:gd name="connsiteX30" fmla="*/ 22226 w 251183"/>
                      <a:gd name="connsiteY30" fmla="*/ 122428 h 126867"/>
                      <a:gd name="connsiteX31" fmla="*/ 27814 w 251183"/>
                      <a:gd name="connsiteY31" fmla="*/ 125984 h 126867"/>
                      <a:gd name="connsiteX32" fmla="*/ 41403 w 251183"/>
                      <a:gd name="connsiteY32" fmla="*/ 117602 h 126867"/>
                      <a:gd name="connsiteX33" fmla="*/ 42927 w 251183"/>
                      <a:gd name="connsiteY33" fmla="*/ 113538 h 126867"/>
                      <a:gd name="connsiteX34" fmla="*/ 43435 w 251183"/>
                      <a:gd name="connsiteY34" fmla="*/ 107061 h 126867"/>
                      <a:gd name="connsiteX35" fmla="*/ 47372 w 251183"/>
                      <a:gd name="connsiteY35" fmla="*/ 100584 h 126867"/>
                      <a:gd name="connsiteX36" fmla="*/ 79503 w 251183"/>
                      <a:gd name="connsiteY36" fmla="*/ 87249 h 126867"/>
                      <a:gd name="connsiteX37" fmla="*/ 85091 w 251183"/>
                      <a:gd name="connsiteY37" fmla="*/ 90424 h 126867"/>
                      <a:gd name="connsiteX38" fmla="*/ 92203 w 251183"/>
                      <a:gd name="connsiteY38" fmla="*/ 114808 h 126867"/>
                      <a:gd name="connsiteX39" fmla="*/ 103125 w 251183"/>
                      <a:gd name="connsiteY39" fmla="*/ 121539 h 126867"/>
                      <a:gd name="connsiteX40" fmla="*/ 175388 w 251183"/>
                      <a:gd name="connsiteY40" fmla="*/ 106553 h 126867"/>
                      <a:gd name="connsiteX41" fmla="*/ 184151 w 251183"/>
                      <a:gd name="connsiteY41" fmla="*/ 96139 h 126867"/>
                      <a:gd name="connsiteX42" fmla="*/ 183770 w 251183"/>
                      <a:gd name="connsiteY42" fmla="*/ 77597 h 126867"/>
                      <a:gd name="connsiteX43" fmla="*/ 189866 w 251183"/>
                      <a:gd name="connsiteY43" fmla="*/ 71120 h 126867"/>
                      <a:gd name="connsiteX44" fmla="*/ 204852 w 251183"/>
                      <a:gd name="connsiteY44" fmla="*/ 70739 h 126867"/>
                      <a:gd name="connsiteX45" fmla="*/ 211964 w 251183"/>
                      <a:gd name="connsiteY45" fmla="*/ 75184 h 126867"/>
                      <a:gd name="connsiteX46" fmla="*/ 223267 w 251183"/>
                      <a:gd name="connsiteY46" fmla="*/ 102997 h 126867"/>
                      <a:gd name="connsiteX47" fmla="*/ 228601 w 251183"/>
                      <a:gd name="connsiteY47" fmla="*/ 107950 h 126867"/>
                      <a:gd name="connsiteX48" fmla="*/ 244730 w 251183"/>
                      <a:gd name="connsiteY48" fmla="*/ 109601 h 126867"/>
                      <a:gd name="connsiteX49" fmla="*/ 249429 w 251183"/>
                      <a:gd name="connsiteY49" fmla="*/ 106299 h 126867"/>
                      <a:gd name="connsiteX50" fmla="*/ 251080 w 251183"/>
                      <a:gd name="connsiteY50" fmla="*/ 97028 h 126867"/>
                      <a:gd name="connsiteX51" fmla="*/ 249683 w 251183"/>
                      <a:gd name="connsiteY51" fmla="*/ 90932 h 126867"/>
                      <a:gd name="connsiteX52" fmla="*/ 74550 w 251183"/>
                      <a:gd name="connsiteY52" fmla="*/ 68961 h 126867"/>
                      <a:gd name="connsiteX53" fmla="*/ 48515 w 251183"/>
                      <a:gd name="connsiteY53" fmla="*/ 80137 h 126867"/>
                      <a:gd name="connsiteX54" fmla="*/ 44197 w 251183"/>
                      <a:gd name="connsiteY54" fmla="*/ 77851 h 126867"/>
                      <a:gd name="connsiteX55" fmla="*/ 45721 w 251183"/>
                      <a:gd name="connsiteY55" fmla="*/ 57404 h 126867"/>
                      <a:gd name="connsiteX56" fmla="*/ 49023 w 251183"/>
                      <a:gd name="connsiteY56" fmla="*/ 51435 h 126867"/>
                      <a:gd name="connsiteX57" fmla="*/ 67438 w 251183"/>
                      <a:gd name="connsiteY57" fmla="*/ 43434 h 126867"/>
                      <a:gd name="connsiteX58" fmla="*/ 72264 w 251183"/>
                      <a:gd name="connsiteY58" fmla="*/ 45720 h 126867"/>
                      <a:gd name="connsiteX59" fmla="*/ 76582 w 251183"/>
                      <a:gd name="connsiteY59" fmla="*/ 62992 h 126867"/>
                      <a:gd name="connsiteX60" fmla="*/ 74550 w 251183"/>
                      <a:gd name="connsiteY60" fmla="*/ 68961 h 126867"/>
                      <a:gd name="connsiteX61" fmla="*/ 201169 w 251183"/>
                      <a:gd name="connsiteY61" fmla="*/ 51562 h 126867"/>
                      <a:gd name="connsiteX62" fmla="*/ 188596 w 251183"/>
                      <a:gd name="connsiteY62" fmla="*/ 52070 h 126867"/>
                      <a:gd name="connsiteX63" fmla="*/ 182119 w 251183"/>
                      <a:gd name="connsiteY63" fmla="*/ 47752 h 126867"/>
                      <a:gd name="connsiteX64" fmla="*/ 181738 w 251183"/>
                      <a:gd name="connsiteY64" fmla="*/ 27305 h 126867"/>
                      <a:gd name="connsiteX65" fmla="*/ 186437 w 251183"/>
                      <a:gd name="connsiteY65" fmla="*/ 21590 h 126867"/>
                      <a:gd name="connsiteX66" fmla="*/ 202820 w 251183"/>
                      <a:gd name="connsiteY66" fmla="*/ 21209 h 126867"/>
                      <a:gd name="connsiteX67" fmla="*/ 219330 w 251183"/>
                      <a:gd name="connsiteY67" fmla="*/ 34163 h 126867"/>
                      <a:gd name="connsiteX68" fmla="*/ 201169 w 251183"/>
                      <a:gd name="connsiteY68" fmla="*/ 51562 h 126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251183" h="126867">
                        <a:moveTo>
                          <a:pt x="249683" y="90932"/>
                        </a:moveTo>
                        <a:cubicBezTo>
                          <a:pt x="248159" y="88646"/>
                          <a:pt x="234062" y="68453"/>
                          <a:pt x="233173" y="66929"/>
                        </a:cubicBezTo>
                        <a:cubicBezTo>
                          <a:pt x="231141" y="64135"/>
                          <a:pt x="230887" y="62992"/>
                          <a:pt x="232665" y="60960"/>
                        </a:cubicBezTo>
                        <a:cubicBezTo>
                          <a:pt x="239523" y="52578"/>
                          <a:pt x="242444" y="43688"/>
                          <a:pt x="242698" y="35687"/>
                        </a:cubicBezTo>
                        <a:cubicBezTo>
                          <a:pt x="243206" y="14478"/>
                          <a:pt x="227712" y="254"/>
                          <a:pt x="203582" y="0"/>
                        </a:cubicBezTo>
                        <a:cubicBezTo>
                          <a:pt x="189866" y="0"/>
                          <a:pt x="171451" y="1270"/>
                          <a:pt x="163704" y="1270"/>
                        </a:cubicBezTo>
                        <a:cubicBezTo>
                          <a:pt x="156846" y="1270"/>
                          <a:pt x="156592" y="5334"/>
                          <a:pt x="156846" y="9017"/>
                        </a:cubicBezTo>
                        <a:cubicBezTo>
                          <a:pt x="156973" y="12700"/>
                          <a:pt x="159640" y="68199"/>
                          <a:pt x="160148" y="77724"/>
                        </a:cubicBezTo>
                        <a:cubicBezTo>
                          <a:pt x="160275" y="83312"/>
                          <a:pt x="159767" y="87249"/>
                          <a:pt x="154814" y="88265"/>
                        </a:cubicBezTo>
                        <a:cubicBezTo>
                          <a:pt x="140209" y="91059"/>
                          <a:pt x="123826" y="94742"/>
                          <a:pt x="115063" y="97409"/>
                        </a:cubicBezTo>
                        <a:cubicBezTo>
                          <a:pt x="111380" y="98552"/>
                          <a:pt x="110110" y="97409"/>
                          <a:pt x="109094" y="94996"/>
                        </a:cubicBezTo>
                        <a:cubicBezTo>
                          <a:pt x="108205" y="92583"/>
                          <a:pt x="106554" y="85852"/>
                          <a:pt x="105919" y="83439"/>
                        </a:cubicBezTo>
                        <a:cubicBezTo>
                          <a:pt x="105157" y="80137"/>
                          <a:pt x="105157" y="78994"/>
                          <a:pt x="108332" y="77851"/>
                        </a:cubicBezTo>
                        <a:cubicBezTo>
                          <a:pt x="112650" y="76581"/>
                          <a:pt x="116460" y="75438"/>
                          <a:pt x="120524" y="74295"/>
                        </a:cubicBezTo>
                        <a:cubicBezTo>
                          <a:pt x="125477" y="73025"/>
                          <a:pt x="126874" y="72263"/>
                          <a:pt x="125731" y="66294"/>
                        </a:cubicBezTo>
                        <a:cubicBezTo>
                          <a:pt x="125350" y="64770"/>
                          <a:pt x="124588" y="60706"/>
                          <a:pt x="123318" y="56642"/>
                        </a:cubicBezTo>
                        <a:cubicBezTo>
                          <a:pt x="122048" y="51943"/>
                          <a:pt x="118492" y="52705"/>
                          <a:pt x="113158" y="54356"/>
                        </a:cubicBezTo>
                        <a:cubicBezTo>
                          <a:pt x="109602" y="55499"/>
                          <a:pt x="106046" y="56896"/>
                          <a:pt x="101982" y="58293"/>
                        </a:cubicBezTo>
                        <a:cubicBezTo>
                          <a:pt x="98807" y="59436"/>
                          <a:pt x="98045" y="58801"/>
                          <a:pt x="97283" y="56769"/>
                        </a:cubicBezTo>
                        <a:cubicBezTo>
                          <a:pt x="96394" y="54229"/>
                          <a:pt x="94108" y="42799"/>
                          <a:pt x="93600" y="40259"/>
                        </a:cubicBezTo>
                        <a:cubicBezTo>
                          <a:pt x="93219" y="37973"/>
                          <a:pt x="93219" y="35941"/>
                          <a:pt x="95886" y="35052"/>
                        </a:cubicBezTo>
                        <a:cubicBezTo>
                          <a:pt x="107951" y="30734"/>
                          <a:pt x="115571" y="28702"/>
                          <a:pt x="126366" y="27051"/>
                        </a:cubicBezTo>
                        <a:cubicBezTo>
                          <a:pt x="136526" y="25400"/>
                          <a:pt x="139320" y="25781"/>
                          <a:pt x="138558" y="19304"/>
                        </a:cubicBezTo>
                        <a:cubicBezTo>
                          <a:pt x="138431" y="18034"/>
                          <a:pt x="138050" y="12573"/>
                          <a:pt x="137415" y="10033"/>
                        </a:cubicBezTo>
                        <a:cubicBezTo>
                          <a:pt x="136526" y="4826"/>
                          <a:pt x="135891" y="4445"/>
                          <a:pt x="129033" y="5588"/>
                        </a:cubicBezTo>
                        <a:cubicBezTo>
                          <a:pt x="85980" y="13335"/>
                          <a:pt x="48642" y="25400"/>
                          <a:pt x="3557" y="48895"/>
                        </a:cubicBezTo>
                        <a:cubicBezTo>
                          <a:pt x="763" y="50419"/>
                          <a:pt x="-761" y="51308"/>
                          <a:pt x="382" y="54229"/>
                        </a:cubicBezTo>
                        <a:cubicBezTo>
                          <a:pt x="1652" y="57150"/>
                          <a:pt x="4319" y="61976"/>
                          <a:pt x="5081" y="63373"/>
                        </a:cubicBezTo>
                        <a:cubicBezTo>
                          <a:pt x="5970" y="65024"/>
                          <a:pt x="7494" y="66167"/>
                          <a:pt x="10034" y="65786"/>
                        </a:cubicBezTo>
                        <a:cubicBezTo>
                          <a:pt x="19813" y="63881"/>
                          <a:pt x="24893" y="66929"/>
                          <a:pt x="24131" y="77724"/>
                        </a:cubicBezTo>
                        <a:cubicBezTo>
                          <a:pt x="22988" y="93853"/>
                          <a:pt x="21845" y="112649"/>
                          <a:pt x="22226" y="122428"/>
                        </a:cubicBezTo>
                        <a:cubicBezTo>
                          <a:pt x="22353" y="126111"/>
                          <a:pt x="22734" y="128143"/>
                          <a:pt x="27814" y="125984"/>
                        </a:cubicBezTo>
                        <a:cubicBezTo>
                          <a:pt x="31370" y="124460"/>
                          <a:pt x="39117" y="119253"/>
                          <a:pt x="41403" y="117602"/>
                        </a:cubicBezTo>
                        <a:cubicBezTo>
                          <a:pt x="42673" y="116713"/>
                          <a:pt x="42673" y="116078"/>
                          <a:pt x="42927" y="113538"/>
                        </a:cubicBezTo>
                        <a:cubicBezTo>
                          <a:pt x="43054" y="111633"/>
                          <a:pt x="43308" y="108204"/>
                          <a:pt x="43435" y="107061"/>
                        </a:cubicBezTo>
                        <a:cubicBezTo>
                          <a:pt x="43943" y="104521"/>
                          <a:pt x="44705" y="101854"/>
                          <a:pt x="47372" y="100584"/>
                        </a:cubicBezTo>
                        <a:cubicBezTo>
                          <a:pt x="52198" y="98171"/>
                          <a:pt x="75947" y="88519"/>
                          <a:pt x="79503" y="87249"/>
                        </a:cubicBezTo>
                        <a:cubicBezTo>
                          <a:pt x="82805" y="86106"/>
                          <a:pt x="84329" y="87757"/>
                          <a:pt x="85091" y="90424"/>
                        </a:cubicBezTo>
                        <a:cubicBezTo>
                          <a:pt x="87377" y="98425"/>
                          <a:pt x="89917" y="107442"/>
                          <a:pt x="92203" y="114808"/>
                        </a:cubicBezTo>
                        <a:cubicBezTo>
                          <a:pt x="94489" y="122174"/>
                          <a:pt x="94997" y="124587"/>
                          <a:pt x="103125" y="121539"/>
                        </a:cubicBezTo>
                        <a:cubicBezTo>
                          <a:pt x="126747" y="112268"/>
                          <a:pt x="150877" y="107823"/>
                          <a:pt x="175388" y="106553"/>
                        </a:cubicBezTo>
                        <a:cubicBezTo>
                          <a:pt x="182246" y="106172"/>
                          <a:pt x="184532" y="105029"/>
                          <a:pt x="184151" y="96139"/>
                        </a:cubicBezTo>
                        <a:cubicBezTo>
                          <a:pt x="184024" y="91186"/>
                          <a:pt x="184024" y="81661"/>
                          <a:pt x="183770" y="77597"/>
                        </a:cubicBezTo>
                        <a:cubicBezTo>
                          <a:pt x="183643" y="73533"/>
                          <a:pt x="186183" y="71501"/>
                          <a:pt x="189866" y="71120"/>
                        </a:cubicBezTo>
                        <a:cubicBezTo>
                          <a:pt x="192152" y="70993"/>
                          <a:pt x="201931" y="70739"/>
                          <a:pt x="204852" y="70739"/>
                        </a:cubicBezTo>
                        <a:cubicBezTo>
                          <a:pt x="209170" y="70739"/>
                          <a:pt x="210567" y="71628"/>
                          <a:pt x="211964" y="75184"/>
                        </a:cubicBezTo>
                        <a:lnTo>
                          <a:pt x="223267" y="102997"/>
                        </a:lnTo>
                        <a:cubicBezTo>
                          <a:pt x="224791" y="106680"/>
                          <a:pt x="225680" y="107696"/>
                          <a:pt x="228601" y="107950"/>
                        </a:cubicBezTo>
                        <a:cubicBezTo>
                          <a:pt x="231522" y="108331"/>
                          <a:pt x="239904" y="109093"/>
                          <a:pt x="244730" y="109601"/>
                        </a:cubicBezTo>
                        <a:cubicBezTo>
                          <a:pt x="247905" y="109982"/>
                          <a:pt x="248794" y="108839"/>
                          <a:pt x="249429" y="106299"/>
                        </a:cubicBezTo>
                        <a:cubicBezTo>
                          <a:pt x="249810" y="104267"/>
                          <a:pt x="250699" y="99822"/>
                          <a:pt x="251080" y="97028"/>
                        </a:cubicBezTo>
                        <a:cubicBezTo>
                          <a:pt x="251334" y="93472"/>
                          <a:pt x="251207" y="92710"/>
                          <a:pt x="249683" y="90932"/>
                        </a:cubicBezTo>
                        <a:close/>
                        <a:moveTo>
                          <a:pt x="74550" y="68961"/>
                        </a:moveTo>
                        <a:cubicBezTo>
                          <a:pt x="72518" y="69850"/>
                          <a:pt x="49531" y="79756"/>
                          <a:pt x="48515" y="80137"/>
                        </a:cubicBezTo>
                        <a:cubicBezTo>
                          <a:pt x="47626" y="80264"/>
                          <a:pt x="44197" y="81661"/>
                          <a:pt x="44197" y="77851"/>
                        </a:cubicBezTo>
                        <a:cubicBezTo>
                          <a:pt x="44197" y="73914"/>
                          <a:pt x="45086" y="60071"/>
                          <a:pt x="45721" y="57404"/>
                        </a:cubicBezTo>
                        <a:cubicBezTo>
                          <a:pt x="46229" y="54483"/>
                          <a:pt x="47245" y="52578"/>
                          <a:pt x="49023" y="51435"/>
                        </a:cubicBezTo>
                        <a:cubicBezTo>
                          <a:pt x="52706" y="48895"/>
                          <a:pt x="62231" y="44704"/>
                          <a:pt x="67438" y="43434"/>
                        </a:cubicBezTo>
                        <a:cubicBezTo>
                          <a:pt x="70359" y="42672"/>
                          <a:pt x="71502" y="43307"/>
                          <a:pt x="72264" y="45720"/>
                        </a:cubicBezTo>
                        <a:cubicBezTo>
                          <a:pt x="73153" y="48895"/>
                          <a:pt x="75566" y="58674"/>
                          <a:pt x="76582" y="62992"/>
                        </a:cubicBezTo>
                        <a:cubicBezTo>
                          <a:pt x="77344" y="67183"/>
                          <a:pt x="77217" y="67818"/>
                          <a:pt x="74550" y="68961"/>
                        </a:cubicBezTo>
                        <a:close/>
                        <a:moveTo>
                          <a:pt x="201169" y="51562"/>
                        </a:moveTo>
                        <a:cubicBezTo>
                          <a:pt x="195835" y="52070"/>
                          <a:pt x="190247" y="52070"/>
                          <a:pt x="188596" y="52070"/>
                        </a:cubicBezTo>
                        <a:cubicBezTo>
                          <a:pt x="183008" y="52070"/>
                          <a:pt x="182246" y="50927"/>
                          <a:pt x="182119" y="47752"/>
                        </a:cubicBezTo>
                        <a:cubicBezTo>
                          <a:pt x="181738" y="42799"/>
                          <a:pt x="181611" y="33274"/>
                          <a:pt x="181738" y="27305"/>
                        </a:cubicBezTo>
                        <a:cubicBezTo>
                          <a:pt x="181738" y="21717"/>
                          <a:pt x="182881" y="21590"/>
                          <a:pt x="186437" y="21590"/>
                        </a:cubicBezTo>
                        <a:cubicBezTo>
                          <a:pt x="189612" y="21590"/>
                          <a:pt x="200026" y="21209"/>
                          <a:pt x="202820" y="21209"/>
                        </a:cubicBezTo>
                        <a:cubicBezTo>
                          <a:pt x="211964" y="21082"/>
                          <a:pt x="218949" y="25908"/>
                          <a:pt x="219330" y="34163"/>
                        </a:cubicBezTo>
                        <a:cubicBezTo>
                          <a:pt x="219711" y="44069"/>
                          <a:pt x="215266" y="50038"/>
                          <a:pt x="201169" y="5156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41" name="Kombinationstegning: figur 240">
                    <a:extLst>
                      <a:ext uri="{FF2B5EF4-FFF2-40B4-BE49-F238E27FC236}">
                        <a16:creationId xmlns:a16="http://schemas.microsoft.com/office/drawing/2014/main" id="{7F111A85-29BD-4219-84ED-150C8ACC4B18}"/>
                      </a:ext>
                    </a:extLst>
                  </p:cNvPr>
                  <p:cNvSpPr/>
                  <p:nvPr/>
                </p:nvSpPr>
                <p:spPr>
                  <a:xfrm>
                    <a:off x="1126802" y="4545883"/>
                    <a:ext cx="114619" cy="108246"/>
                  </a:xfrm>
                  <a:custGeom>
                    <a:avLst/>
                    <a:gdLst>
                      <a:gd name="connsiteX0" fmla="*/ 9974 w 114619"/>
                      <a:gd name="connsiteY0" fmla="*/ 103587 h 108246"/>
                      <a:gd name="connsiteX1" fmla="*/ 8323 w 114619"/>
                      <a:gd name="connsiteY1" fmla="*/ 89490 h 108246"/>
                      <a:gd name="connsiteX2" fmla="*/ 15689 w 114619"/>
                      <a:gd name="connsiteY2" fmla="*/ 81870 h 108246"/>
                      <a:gd name="connsiteX3" fmla="*/ 38930 w 114619"/>
                      <a:gd name="connsiteY3" fmla="*/ 69805 h 108246"/>
                      <a:gd name="connsiteX4" fmla="*/ 43629 w 114619"/>
                      <a:gd name="connsiteY4" fmla="*/ 62185 h 108246"/>
                      <a:gd name="connsiteX5" fmla="*/ 39311 w 114619"/>
                      <a:gd name="connsiteY5" fmla="*/ 40087 h 108246"/>
                      <a:gd name="connsiteX6" fmla="*/ 32834 w 114619"/>
                      <a:gd name="connsiteY6" fmla="*/ 37166 h 108246"/>
                      <a:gd name="connsiteX7" fmla="*/ 14673 w 114619"/>
                      <a:gd name="connsiteY7" fmla="*/ 41230 h 108246"/>
                      <a:gd name="connsiteX8" fmla="*/ 3497 w 114619"/>
                      <a:gd name="connsiteY8" fmla="*/ 39325 h 108246"/>
                      <a:gd name="connsiteX9" fmla="*/ 195 w 114619"/>
                      <a:gd name="connsiteY9" fmla="*/ 24974 h 108246"/>
                      <a:gd name="connsiteX10" fmla="*/ 7434 w 114619"/>
                      <a:gd name="connsiteY10" fmla="*/ 18243 h 108246"/>
                      <a:gd name="connsiteX11" fmla="*/ 81094 w 114619"/>
                      <a:gd name="connsiteY11" fmla="*/ 3638 h 108246"/>
                      <a:gd name="connsiteX12" fmla="*/ 105732 w 114619"/>
                      <a:gd name="connsiteY12" fmla="*/ 5162 h 108246"/>
                      <a:gd name="connsiteX13" fmla="*/ 114114 w 114619"/>
                      <a:gd name="connsiteY13" fmla="*/ 53422 h 108246"/>
                      <a:gd name="connsiteX14" fmla="*/ 85666 w 114619"/>
                      <a:gd name="connsiteY14" fmla="*/ 95586 h 108246"/>
                      <a:gd name="connsiteX15" fmla="*/ 59123 w 114619"/>
                      <a:gd name="connsiteY15" fmla="*/ 87838 h 108246"/>
                      <a:gd name="connsiteX16" fmla="*/ 52773 w 114619"/>
                      <a:gd name="connsiteY16" fmla="*/ 87331 h 108246"/>
                      <a:gd name="connsiteX17" fmla="*/ 33596 w 114619"/>
                      <a:gd name="connsiteY17" fmla="*/ 103841 h 108246"/>
                      <a:gd name="connsiteX18" fmla="*/ 21658 w 114619"/>
                      <a:gd name="connsiteY18" fmla="*/ 108159 h 108246"/>
                      <a:gd name="connsiteX19" fmla="*/ 13530 w 114619"/>
                      <a:gd name="connsiteY19" fmla="*/ 107778 h 108246"/>
                      <a:gd name="connsiteX20" fmla="*/ 9974 w 114619"/>
                      <a:gd name="connsiteY20" fmla="*/ 103587 h 108246"/>
                      <a:gd name="connsiteX21" fmla="*/ 90619 w 114619"/>
                      <a:gd name="connsiteY21" fmla="*/ 47072 h 108246"/>
                      <a:gd name="connsiteX22" fmla="*/ 88587 w 114619"/>
                      <a:gd name="connsiteY22" fmla="*/ 34499 h 108246"/>
                      <a:gd name="connsiteX23" fmla="*/ 81856 w 114619"/>
                      <a:gd name="connsiteY23" fmla="*/ 28530 h 108246"/>
                      <a:gd name="connsiteX24" fmla="*/ 63822 w 114619"/>
                      <a:gd name="connsiteY24" fmla="*/ 32086 h 108246"/>
                      <a:gd name="connsiteX25" fmla="*/ 59885 w 114619"/>
                      <a:gd name="connsiteY25" fmla="*/ 40976 h 108246"/>
                      <a:gd name="connsiteX26" fmla="*/ 61917 w 114619"/>
                      <a:gd name="connsiteY26" fmla="*/ 51390 h 108246"/>
                      <a:gd name="connsiteX27" fmla="*/ 80459 w 114619"/>
                      <a:gd name="connsiteY27" fmla="*/ 69932 h 108246"/>
                      <a:gd name="connsiteX28" fmla="*/ 90619 w 114619"/>
                      <a:gd name="connsiteY28" fmla="*/ 47072 h 10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14619" h="108246">
                        <a:moveTo>
                          <a:pt x="9974" y="103587"/>
                        </a:moveTo>
                        <a:cubicBezTo>
                          <a:pt x="9593" y="99142"/>
                          <a:pt x="9085" y="94443"/>
                          <a:pt x="8323" y="89490"/>
                        </a:cubicBezTo>
                        <a:cubicBezTo>
                          <a:pt x="7434" y="84156"/>
                          <a:pt x="10863" y="84282"/>
                          <a:pt x="15689" y="81870"/>
                        </a:cubicBezTo>
                        <a:cubicBezTo>
                          <a:pt x="25214" y="77171"/>
                          <a:pt x="33469" y="72980"/>
                          <a:pt x="38930" y="69805"/>
                        </a:cubicBezTo>
                        <a:cubicBezTo>
                          <a:pt x="42867" y="67519"/>
                          <a:pt x="44264" y="66122"/>
                          <a:pt x="43629" y="62185"/>
                        </a:cubicBezTo>
                        <a:cubicBezTo>
                          <a:pt x="43629" y="62185"/>
                          <a:pt x="39946" y="43007"/>
                          <a:pt x="39311" y="40087"/>
                        </a:cubicBezTo>
                        <a:cubicBezTo>
                          <a:pt x="38549" y="36912"/>
                          <a:pt x="37787" y="36023"/>
                          <a:pt x="32834" y="37166"/>
                        </a:cubicBezTo>
                        <a:cubicBezTo>
                          <a:pt x="26357" y="38690"/>
                          <a:pt x="19118" y="40341"/>
                          <a:pt x="14673" y="41230"/>
                        </a:cubicBezTo>
                        <a:cubicBezTo>
                          <a:pt x="9847" y="42373"/>
                          <a:pt x="4513" y="44405"/>
                          <a:pt x="3497" y="39325"/>
                        </a:cubicBezTo>
                        <a:cubicBezTo>
                          <a:pt x="3116" y="36912"/>
                          <a:pt x="957" y="30054"/>
                          <a:pt x="195" y="24974"/>
                        </a:cubicBezTo>
                        <a:cubicBezTo>
                          <a:pt x="-948" y="18243"/>
                          <a:pt x="3116" y="18878"/>
                          <a:pt x="7434" y="18243"/>
                        </a:cubicBezTo>
                        <a:cubicBezTo>
                          <a:pt x="25087" y="15449"/>
                          <a:pt x="65981" y="6940"/>
                          <a:pt x="81094" y="3638"/>
                        </a:cubicBezTo>
                        <a:cubicBezTo>
                          <a:pt x="93159" y="844"/>
                          <a:pt x="104081" y="-3601"/>
                          <a:pt x="105732" y="5162"/>
                        </a:cubicBezTo>
                        <a:cubicBezTo>
                          <a:pt x="109034" y="22053"/>
                          <a:pt x="111701" y="36912"/>
                          <a:pt x="114114" y="53422"/>
                        </a:cubicBezTo>
                        <a:cubicBezTo>
                          <a:pt x="117035" y="73234"/>
                          <a:pt x="107256" y="91649"/>
                          <a:pt x="85666" y="95586"/>
                        </a:cubicBezTo>
                        <a:cubicBezTo>
                          <a:pt x="74871" y="97491"/>
                          <a:pt x="66743" y="94697"/>
                          <a:pt x="59123" y="87838"/>
                        </a:cubicBezTo>
                        <a:cubicBezTo>
                          <a:pt x="56710" y="85553"/>
                          <a:pt x="54297" y="85934"/>
                          <a:pt x="52773" y="87331"/>
                        </a:cubicBezTo>
                        <a:cubicBezTo>
                          <a:pt x="51249" y="88474"/>
                          <a:pt x="37152" y="100920"/>
                          <a:pt x="33596" y="103841"/>
                        </a:cubicBezTo>
                        <a:cubicBezTo>
                          <a:pt x="28897" y="107778"/>
                          <a:pt x="28262" y="108540"/>
                          <a:pt x="21658" y="108159"/>
                        </a:cubicBezTo>
                        <a:cubicBezTo>
                          <a:pt x="19245" y="108032"/>
                          <a:pt x="15562" y="108032"/>
                          <a:pt x="13530" y="107778"/>
                        </a:cubicBezTo>
                        <a:cubicBezTo>
                          <a:pt x="10990" y="107270"/>
                          <a:pt x="10228" y="106126"/>
                          <a:pt x="9974" y="103587"/>
                        </a:cubicBezTo>
                        <a:close/>
                        <a:moveTo>
                          <a:pt x="90619" y="47072"/>
                        </a:moveTo>
                        <a:cubicBezTo>
                          <a:pt x="90619" y="47072"/>
                          <a:pt x="89476" y="39325"/>
                          <a:pt x="88587" y="34499"/>
                        </a:cubicBezTo>
                        <a:cubicBezTo>
                          <a:pt x="87444" y="28911"/>
                          <a:pt x="86174" y="27768"/>
                          <a:pt x="81856" y="28530"/>
                        </a:cubicBezTo>
                        <a:cubicBezTo>
                          <a:pt x="75506" y="29673"/>
                          <a:pt x="70172" y="30816"/>
                          <a:pt x="63822" y="32086"/>
                        </a:cubicBezTo>
                        <a:cubicBezTo>
                          <a:pt x="58234" y="33229"/>
                          <a:pt x="58996" y="36023"/>
                          <a:pt x="59885" y="40976"/>
                        </a:cubicBezTo>
                        <a:cubicBezTo>
                          <a:pt x="60012" y="42119"/>
                          <a:pt x="61917" y="51390"/>
                          <a:pt x="61917" y="51390"/>
                        </a:cubicBezTo>
                        <a:cubicBezTo>
                          <a:pt x="65600" y="66376"/>
                          <a:pt x="71188" y="71837"/>
                          <a:pt x="80459" y="69932"/>
                        </a:cubicBezTo>
                        <a:cubicBezTo>
                          <a:pt x="90238" y="67900"/>
                          <a:pt x="92778" y="58121"/>
                          <a:pt x="90619" y="4707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grpSp>
              <p:nvGrpSpPr>
                <p:cNvPr id="233" name="Grafik 2">
                  <a:extLst>
                    <a:ext uri="{FF2B5EF4-FFF2-40B4-BE49-F238E27FC236}">
                      <a16:creationId xmlns:a16="http://schemas.microsoft.com/office/drawing/2014/main" id="{F681650B-08F9-413E-93FD-49CE9EE45E2F}"/>
                    </a:ext>
                  </a:extLst>
                </p:cNvPr>
                <p:cNvGrpSpPr/>
                <p:nvPr/>
              </p:nvGrpSpPr>
              <p:grpSpPr>
                <a:xfrm>
                  <a:off x="419149" y="4243058"/>
                  <a:ext cx="751001" cy="744168"/>
                  <a:chOff x="419149" y="4243058"/>
                  <a:chExt cx="751001" cy="744168"/>
                </a:xfrm>
                <a:solidFill>
                  <a:srgbClr val="283151"/>
                </a:solidFill>
              </p:grpSpPr>
              <p:sp>
                <p:nvSpPr>
                  <p:cNvPr id="234" name="Kombinationstegning: figur 233">
                    <a:extLst>
                      <a:ext uri="{FF2B5EF4-FFF2-40B4-BE49-F238E27FC236}">
                        <a16:creationId xmlns:a16="http://schemas.microsoft.com/office/drawing/2014/main" id="{695D4763-4255-4293-B6F7-2BACB100F63F}"/>
                      </a:ext>
                    </a:extLst>
                  </p:cNvPr>
                  <p:cNvSpPr/>
                  <p:nvPr/>
                </p:nvSpPr>
                <p:spPr>
                  <a:xfrm>
                    <a:off x="556751" y="4861767"/>
                    <a:ext cx="127468" cy="125459"/>
                  </a:xfrm>
                  <a:custGeom>
                    <a:avLst/>
                    <a:gdLst>
                      <a:gd name="connsiteX0" fmla="*/ 24527 w 127468"/>
                      <a:gd name="connsiteY0" fmla="*/ 31670 h 125459"/>
                      <a:gd name="connsiteX1" fmla="*/ 32528 w 127468"/>
                      <a:gd name="connsiteY1" fmla="*/ 9953 h 125459"/>
                      <a:gd name="connsiteX2" fmla="*/ 38497 w 127468"/>
                      <a:gd name="connsiteY2" fmla="*/ 2714 h 125459"/>
                      <a:gd name="connsiteX3" fmla="*/ 44847 w 127468"/>
                      <a:gd name="connsiteY3" fmla="*/ 174 h 125459"/>
                      <a:gd name="connsiteX4" fmla="*/ 48911 w 127468"/>
                      <a:gd name="connsiteY4" fmla="*/ 1698 h 125459"/>
                      <a:gd name="connsiteX5" fmla="*/ 56023 w 127468"/>
                      <a:gd name="connsiteY5" fmla="*/ 8937 h 125459"/>
                      <a:gd name="connsiteX6" fmla="*/ 56912 w 127468"/>
                      <a:gd name="connsiteY6" fmla="*/ 14906 h 125459"/>
                      <a:gd name="connsiteX7" fmla="*/ 46879 w 127468"/>
                      <a:gd name="connsiteY7" fmla="*/ 37512 h 125459"/>
                      <a:gd name="connsiteX8" fmla="*/ 49165 w 127468"/>
                      <a:gd name="connsiteY8" fmla="*/ 46656 h 125459"/>
                      <a:gd name="connsiteX9" fmla="*/ 78375 w 127468"/>
                      <a:gd name="connsiteY9" fmla="*/ 68246 h 125459"/>
                      <a:gd name="connsiteX10" fmla="*/ 86376 w 127468"/>
                      <a:gd name="connsiteY10" fmla="*/ 67357 h 125459"/>
                      <a:gd name="connsiteX11" fmla="*/ 104918 w 127468"/>
                      <a:gd name="connsiteY11" fmla="*/ 52498 h 125459"/>
                      <a:gd name="connsiteX12" fmla="*/ 114570 w 127468"/>
                      <a:gd name="connsiteY12" fmla="*/ 52117 h 125459"/>
                      <a:gd name="connsiteX13" fmla="*/ 125492 w 127468"/>
                      <a:gd name="connsiteY13" fmla="*/ 59483 h 125459"/>
                      <a:gd name="connsiteX14" fmla="*/ 123968 w 127468"/>
                      <a:gd name="connsiteY14" fmla="*/ 69135 h 125459"/>
                      <a:gd name="connsiteX15" fmla="*/ 39259 w 127468"/>
                      <a:gd name="connsiteY15" fmla="*/ 123491 h 125459"/>
                      <a:gd name="connsiteX16" fmla="*/ 30369 w 127468"/>
                      <a:gd name="connsiteY16" fmla="*/ 124380 h 125459"/>
                      <a:gd name="connsiteX17" fmla="*/ 1921 w 127468"/>
                      <a:gd name="connsiteY17" fmla="*/ 101393 h 125459"/>
                      <a:gd name="connsiteX18" fmla="*/ 1159 w 127468"/>
                      <a:gd name="connsiteY18" fmla="*/ 92503 h 125459"/>
                      <a:gd name="connsiteX19" fmla="*/ 24527 w 127468"/>
                      <a:gd name="connsiteY19" fmla="*/ 31670 h 125459"/>
                      <a:gd name="connsiteX20" fmla="*/ 35703 w 127468"/>
                      <a:gd name="connsiteY20" fmla="*/ 65960 h 125459"/>
                      <a:gd name="connsiteX21" fmla="*/ 27575 w 127468"/>
                      <a:gd name="connsiteY21" fmla="*/ 90979 h 125459"/>
                      <a:gd name="connsiteX22" fmla="*/ 29099 w 127468"/>
                      <a:gd name="connsiteY22" fmla="*/ 95297 h 125459"/>
                      <a:gd name="connsiteX23" fmla="*/ 32655 w 127468"/>
                      <a:gd name="connsiteY23" fmla="*/ 98218 h 125459"/>
                      <a:gd name="connsiteX24" fmla="*/ 39386 w 127468"/>
                      <a:gd name="connsiteY24" fmla="*/ 99107 h 125459"/>
                      <a:gd name="connsiteX25" fmla="*/ 59960 w 127468"/>
                      <a:gd name="connsiteY25" fmla="*/ 85010 h 125459"/>
                      <a:gd name="connsiteX26" fmla="*/ 60722 w 127468"/>
                      <a:gd name="connsiteY26" fmla="*/ 82597 h 125459"/>
                      <a:gd name="connsiteX27" fmla="*/ 37862 w 127468"/>
                      <a:gd name="connsiteY27" fmla="*/ 65579 h 125459"/>
                      <a:gd name="connsiteX28" fmla="*/ 35703 w 127468"/>
                      <a:gd name="connsiteY28" fmla="*/ 65960 h 125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7468" h="125459">
                        <a:moveTo>
                          <a:pt x="24527" y="31670"/>
                        </a:moveTo>
                        <a:cubicBezTo>
                          <a:pt x="29480" y="18716"/>
                          <a:pt x="31766" y="11858"/>
                          <a:pt x="32528" y="9953"/>
                        </a:cubicBezTo>
                        <a:cubicBezTo>
                          <a:pt x="33798" y="6397"/>
                          <a:pt x="35322" y="4238"/>
                          <a:pt x="38497" y="2714"/>
                        </a:cubicBezTo>
                        <a:cubicBezTo>
                          <a:pt x="40529" y="1825"/>
                          <a:pt x="42434" y="809"/>
                          <a:pt x="44847" y="174"/>
                        </a:cubicBezTo>
                        <a:cubicBezTo>
                          <a:pt x="46117" y="-334"/>
                          <a:pt x="47387" y="301"/>
                          <a:pt x="48911" y="1698"/>
                        </a:cubicBezTo>
                        <a:cubicBezTo>
                          <a:pt x="50054" y="2587"/>
                          <a:pt x="54245" y="7286"/>
                          <a:pt x="56023" y="8937"/>
                        </a:cubicBezTo>
                        <a:cubicBezTo>
                          <a:pt x="57674" y="10588"/>
                          <a:pt x="57928" y="12874"/>
                          <a:pt x="56912" y="14906"/>
                        </a:cubicBezTo>
                        <a:cubicBezTo>
                          <a:pt x="55388" y="18462"/>
                          <a:pt x="47768" y="35480"/>
                          <a:pt x="46879" y="37512"/>
                        </a:cubicBezTo>
                        <a:cubicBezTo>
                          <a:pt x="45990" y="39798"/>
                          <a:pt x="44974" y="43100"/>
                          <a:pt x="49165" y="46656"/>
                        </a:cubicBezTo>
                        <a:cubicBezTo>
                          <a:pt x="54118" y="51101"/>
                          <a:pt x="73803" y="64690"/>
                          <a:pt x="78375" y="68246"/>
                        </a:cubicBezTo>
                        <a:cubicBezTo>
                          <a:pt x="81296" y="70659"/>
                          <a:pt x="82820" y="69897"/>
                          <a:pt x="86376" y="67357"/>
                        </a:cubicBezTo>
                        <a:cubicBezTo>
                          <a:pt x="87900" y="66214"/>
                          <a:pt x="104918" y="52498"/>
                          <a:pt x="104918" y="52498"/>
                        </a:cubicBezTo>
                        <a:cubicBezTo>
                          <a:pt x="108601" y="48815"/>
                          <a:pt x="113427" y="51355"/>
                          <a:pt x="114570" y="52117"/>
                        </a:cubicBezTo>
                        <a:lnTo>
                          <a:pt x="125492" y="59483"/>
                        </a:lnTo>
                        <a:cubicBezTo>
                          <a:pt x="130699" y="65452"/>
                          <a:pt x="123968" y="69135"/>
                          <a:pt x="123968" y="69135"/>
                        </a:cubicBezTo>
                        <a:lnTo>
                          <a:pt x="39259" y="123491"/>
                        </a:lnTo>
                        <a:cubicBezTo>
                          <a:pt x="38370" y="123999"/>
                          <a:pt x="34433" y="127047"/>
                          <a:pt x="30369" y="124380"/>
                        </a:cubicBezTo>
                        <a:cubicBezTo>
                          <a:pt x="22368" y="119427"/>
                          <a:pt x="5985" y="106346"/>
                          <a:pt x="1921" y="101393"/>
                        </a:cubicBezTo>
                        <a:cubicBezTo>
                          <a:pt x="651" y="99869"/>
                          <a:pt x="-1254" y="98472"/>
                          <a:pt x="1159" y="92503"/>
                        </a:cubicBezTo>
                        <a:cubicBezTo>
                          <a:pt x="7890" y="76374"/>
                          <a:pt x="17923" y="48307"/>
                          <a:pt x="24527" y="31670"/>
                        </a:cubicBezTo>
                        <a:close/>
                        <a:moveTo>
                          <a:pt x="35703" y="65960"/>
                        </a:moveTo>
                        <a:cubicBezTo>
                          <a:pt x="35195" y="67484"/>
                          <a:pt x="27702" y="90471"/>
                          <a:pt x="27575" y="90979"/>
                        </a:cubicBezTo>
                        <a:cubicBezTo>
                          <a:pt x="27067" y="92249"/>
                          <a:pt x="27702" y="93900"/>
                          <a:pt x="29099" y="95297"/>
                        </a:cubicBezTo>
                        <a:cubicBezTo>
                          <a:pt x="29861" y="96059"/>
                          <a:pt x="31893" y="97710"/>
                          <a:pt x="32655" y="98218"/>
                        </a:cubicBezTo>
                        <a:cubicBezTo>
                          <a:pt x="35068" y="99869"/>
                          <a:pt x="37608" y="100504"/>
                          <a:pt x="39386" y="99107"/>
                        </a:cubicBezTo>
                        <a:cubicBezTo>
                          <a:pt x="40148" y="98599"/>
                          <a:pt x="55515" y="88312"/>
                          <a:pt x="59960" y="85010"/>
                        </a:cubicBezTo>
                        <a:cubicBezTo>
                          <a:pt x="61103" y="84248"/>
                          <a:pt x="61865" y="83486"/>
                          <a:pt x="60722" y="82597"/>
                        </a:cubicBezTo>
                        <a:cubicBezTo>
                          <a:pt x="59579" y="81708"/>
                          <a:pt x="40529" y="67230"/>
                          <a:pt x="37862" y="65579"/>
                        </a:cubicBezTo>
                        <a:cubicBezTo>
                          <a:pt x="36846" y="65071"/>
                          <a:pt x="36211" y="65071"/>
                          <a:pt x="35703" y="6596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35" name="Kombinationstegning: figur 234">
                    <a:extLst>
                      <a:ext uri="{FF2B5EF4-FFF2-40B4-BE49-F238E27FC236}">
                        <a16:creationId xmlns:a16="http://schemas.microsoft.com/office/drawing/2014/main" id="{6D5C98B4-4969-4EF2-B8FE-3EFC7BC75979}"/>
                      </a:ext>
                    </a:extLst>
                  </p:cNvPr>
                  <p:cNvSpPr/>
                  <p:nvPr/>
                </p:nvSpPr>
                <p:spPr>
                  <a:xfrm>
                    <a:off x="419149" y="4694266"/>
                    <a:ext cx="177565" cy="222949"/>
                  </a:xfrm>
                  <a:custGeom>
                    <a:avLst/>
                    <a:gdLst>
                      <a:gd name="connsiteX0" fmla="*/ 176988 w 177565"/>
                      <a:gd name="connsiteY0" fmla="*/ 157768 h 222949"/>
                      <a:gd name="connsiteX1" fmla="*/ 168225 w 177565"/>
                      <a:gd name="connsiteY1" fmla="*/ 146974 h 222949"/>
                      <a:gd name="connsiteX2" fmla="*/ 161367 w 177565"/>
                      <a:gd name="connsiteY2" fmla="*/ 145449 h 222949"/>
                      <a:gd name="connsiteX3" fmla="*/ 106630 w 177565"/>
                      <a:gd name="connsiteY3" fmla="*/ 189773 h 222949"/>
                      <a:gd name="connsiteX4" fmla="*/ 103328 w 177565"/>
                      <a:gd name="connsiteY4" fmla="*/ 189645 h 222949"/>
                      <a:gd name="connsiteX5" fmla="*/ 102058 w 177565"/>
                      <a:gd name="connsiteY5" fmla="*/ 187360 h 222949"/>
                      <a:gd name="connsiteX6" fmla="*/ 102566 w 177565"/>
                      <a:gd name="connsiteY6" fmla="*/ 182661 h 222949"/>
                      <a:gd name="connsiteX7" fmla="*/ 143079 w 177565"/>
                      <a:gd name="connsiteY7" fmla="*/ 121955 h 222949"/>
                      <a:gd name="connsiteX8" fmla="*/ 144603 w 177565"/>
                      <a:gd name="connsiteY8" fmla="*/ 113192 h 222949"/>
                      <a:gd name="connsiteX9" fmla="*/ 130506 w 177565"/>
                      <a:gd name="connsiteY9" fmla="*/ 84998 h 222949"/>
                      <a:gd name="connsiteX10" fmla="*/ 123648 w 177565"/>
                      <a:gd name="connsiteY10" fmla="*/ 83346 h 222949"/>
                      <a:gd name="connsiteX11" fmla="*/ 59640 w 177565"/>
                      <a:gd name="connsiteY11" fmla="*/ 117890 h 222949"/>
                      <a:gd name="connsiteX12" fmla="*/ 56846 w 177565"/>
                      <a:gd name="connsiteY12" fmla="*/ 117890 h 222949"/>
                      <a:gd name="connsiteX13" fmla="*/ 57608 w 177565"/>
                      <a:gd name="connsiteY13" fmla="*/ 113573 h 222949"/>
                      <a:gd name="connsiteX14" fmla="*/ 90120 w 177565"/>
                      <a:gd name="connsiteY14" fmla="*/ 81823 h 222949"/>
                      <a:gd name="connsiteX15" fmla="*/ 95327 w 177565"/>
                      <a:gd name="connsiteY15" fmla="*/ 77124 h 222949"/>
                      <a:gd name="connsiteX16" fmla="*/ 96216 w 177565"/>
                      <a:gd name="connsiteY16" fmla="*/ 71536 h 222949"/>
                      <a:gd name="connsiteX17" fmla="*/ 87834 w 177565"/>
                      <a:gd name="connsiteY17" fmla="*/ 48168 h 222949"/>
                      <a:gd name="connsiteX18" fmla="*/ 82881 w 177565"/>
                      <a:gd name="connsiteY18" fmla="*/ 45246 h 222949"/>
                      <a:gd name="connsiteX19" fmla="*/ 36780 w 177565"/>
                      <a:gd name="connsiteY19" fmla="*/ 39150 h 222949"/>
                      <a:gd name="connsiteX20" fmla="*/ 28271 w 177565"/>
                      <a:gd name="connsiteY20" fmla="*/ 35468 h 222949"/>
                      <a:gd name="connsiteX21" fmla="*/ 35891 w 177565"/>
                      <a:gd name="connsiteY21" fmla="*/ 31785 h 222949"/>
                      <a:gd name="connsiteX22" fmla="*/ 100915 w 177565"/>
                      <a:gd name="connsiteY22" fmla="*/ 23021 h 222949"/>
                      <a:gd name="connsiteX23" fmla="*/ 106630 w 177565"/>
                      <a:gd name="connsiteY23" fmla="*/ 18068 h 222949"/>
                      <a:gd name="connsiteX24" fmla="*/ 104979 w 177565"/>
                      <a:gd name="connsiteY24" fmla="*/ 3718 h 222949"/>
                      <a:gd name="connsiteX25" fmla="*/ 101042 w 177565"/>
                      <a:gd name="connsiteY25" fmla="*/ 35 h 222949"/>
                      <a:gd name="connsiteX26" fmla="*/ 8586 w 177565"/>
                      <a:gd name="connsiteY26" fmla="*/ 11337 h 222949"/>
                      <a:gd name="connsiteX27" fmla="*/ 204 w 177565"/>
                      <a:gd name="connsiteY27" fmla="*/ 23911 h 222949"/>
                      <a:gd name="connsiteX28" fmla="*/ 5792 w 177565"/>
                      <a:gd name="connsiteY28" fmla="*/ 51343 h 222949"/>
                      <a:gd name="connsiteX29" fmla="*/ 17095 w 177565"/>
                      <a:gd name="connsiteY29" fmla="*/ 59851 h 222949"/>
                      <a:gd name="connsiteX30" fmla="*/ 63831 w 177565"/>
                      <a:gd name="connsiteY30" fmla="*/ 63915 h 222949"/>
                      <a:gd name="connsiteX31" fmla="*/ 67514 w 177565"/>
                      <a:gd name="connsiteY31" fmla="*/ 67471 h 222949"/>
                      <a:gd name="connsiteX32" fmla="*/ 68022 w 177565"/>
                      <a:gd name="connsiteY32" fmla="*/ 69504 h 222949"/>
                      <a:gd name="connsiteX33" fmla="*/ 66371 w 177565"/>
                      <a:gd name="connsiteY33" fmla="*/ 74711 h 222949"/>
                      <a:gd name="connsiteX34" fmla="*/ 31700 w 177565"/>
                      <a:gd name="connsiteY34" fmla="*/ 106333 h 222949"/>
                      <a:gd name="connsiteX35" fmla="*/ 27636 w 177565"/>
                      <a:gd name="connsiteY35" fmla="*/ 116493 h 222949"/>
                      <a:gd name="connsiteX36" fmla="*/ 40209 w 177565"/>
                      <a:gd name="connsiteY36" fmla="*/ 143544 h 222949"/>
                      <a:gd name="connsiteX37" fmla="*/ 52147 w 177565"/>
                      <a:gd name="connsiteY37" fmla="*/ 146085 h 222949"/>
                      <a:gd name="connsiteX38" fmla="*/ 113742 w 177565"/>
                      <a:gd name="connsiteY38" fmla="*/ 112302 h 222949"/>
                      <a:gd name="connsiteX39" fmla="*/ 118441 w 177565"/>
                      <a:gd name="connsiteY39" fmla="*/ 112175 h 222949"/>
                      <a:gd name="connsiteX40" fmla="*/ 117171 w 177565"/>
                      <a:gd name="connsiteY40" fmla="*/ 120685 h 222949"/>
                      <a:gd name="connsiteX41" fmla="*/ 70816 w 177565"/>
                      <a:gd name="connsiteY41" fmla="*/ 186470 h 222949"/>
                      <a:gd name="connsiteX42" fmla="*/ 71324 w 177565"/>
                      <a:gd name="connsiteY42" fmla="*/ 193837 h 222949"/>
                      <a:gd name="connsiteX43" fmla="*/ 91136 w 177565"/>
                      <a:gd name="connsiteY43" fmla="*/ 219618 h 222949"/>
                      <a:gd name="connsiteX44" fmla="*/ 109678 w 177565"/>
                      <a:gd name="connsiteY44" fmla="*/ 214792 h 222949"/>
                      <a:gd name="connsiteX45" fmla="*/ 167082 w 177565"/>
                      <a:gd name="connsiteY45" fmla="*/ 168690 h 222949"/>
                      <a:gd name="connsiteX46" fmla="*/ 176988 w 177565"/>
                      <a:gd name="connsiteY46" fmla="*/ 157768 h 222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77565" h="222949">
                        <a:moveTo>
                          <a:pt x="176988" y="157768"/>
                        </a:moveTo>
                        <a:cubicBezTo>
                          <a:pt x="175845" y="156244"/>
                          <a:pt x="169622" y="149005"/>
                          <a:pt x="168225" y="146974"/>
                        </a:cubicBezTo>
                        <a:cubicBezTo>
                          <a:pt x="166574" y="144180"/>
                          <a:pt x="163780" y="143418"/>
                          <a:pt x="161367" y="145449"/>
                        </a:cubicBezTo>
                        <a:cubicBezTo>
                          <a:pt x="159462" y="146974"/>
                          <a:pt x="113107" y="184946"/>
                          <a:pt x="106630" y="189773"/>
                        </a:cubicBezTo>
                        <a:cubicBezTo>
                          <a:pt x="105360" y="190662"/>
                          <a:pt x="103836" y="190535"/>
                          <a:pt x="103328" y="189645"/>
                        </a:cubicBezTo>
                        <a:cubicBezTo>
                          <a:pt x="103201" y="189264"/>
                          <a:pt x="102439" y="187994"/>
                          <a:pt x="102058" y="187360"/>
                        </a:cubicBezTo>
                        <a:cubicBezTo>
                          <a:pt x="101550" y="186217"/>
                          <a:pt x="101169" y="184946"/>
                          <a:pt x="102566" y="182661"/>
                        </a:cubicBezTo>
                        <a:cubicBezTo>
                          <a:pt x="104852" y="179105"/>
                          <a:pt x="140285" y="126018"/>
                          <a:pt x="143079" y="121955"/>
                        </a:cubicBezTo>
                        <a:cubicBezTo>
                          <a:pt x="145111" y="119033"/>
                          <a:pt x="146381" y="117001"/>
                          <a:pt x="144603" y="113192"/>
                        </a:cubicBezTo>
                        <a:cubicBezTo>
                          <a:pt x="141301" y="107223"/>
                          <a:pt x="132538" y="89569"/>
                          <a:pt x="130506" y="84998"/>
                        </a:cubicBezTo>
                        <a:cubicBezTo>
                          <a:pt x="129363" y="82457"/>
                          <a:pt x="127204" y="81695"/>
                          <a:pt x="123648" y="83346"/>
                        </a:cubicBezTo>
                        <a:cubicBezTo>
                          <a:pt x="121616" y="84236"/>
                          <a:pt x="61799" y="116748"/>
                          <a:pt x="59640" y="117890"/>
                        </a:cubicBezTo>
                        <a:cubicBezTo>
                          <a:pt x="58370" y="118652"/>
                          <a:pt x="57227" y="118399"/>
                          <a:pt x="56846" y="117890"/>
                        </a:cubicBezTo>
                        <a:cubicBezTo>
                          <a:pt x="55703" y="116367"/>
                          <a:pt x="56084" y="115096"/>
                          <a:pt x="57608" y="113573"/>
                        </a:cubicBezTo>
                        <a:cubicBezTo>
                          <a:pt x="63323" y="107985"/>
                          <a:pt x="82246" y="89188"/>
                          <a:pt x="90120" y="81823"/>
                        </a:cubicBezTo>
                        <a:cubicBezTo>
                          <a:pt x="92152" y="79918"/>
                          <a:pt x="94565" y="78139"/>
                          <a:pt x="95327" y="77124"/>
                        </a:cubicBezTo>
                        <a:cubicBezTo>
                          <a:pt x="96597" y="75218"/>
                          <a:pt x="97232" y="74202"/>
                          <a:pt x="96216" y="71536"/>
                        </a:cubicBezTo>
                        <a:cubicBezTo>
                          <a:pt x="93422" y="64169"/>
                          <a:pt x="89866" y="54518"/>
                          <a:pt x="87834" y="48168"/>
                        </a:cubicBezTo>
                        <a:cubicBezTo>
                          <a:pt x="87453" y="46643"/>
                          <a:pt x="86564" y="45881"/>
                          <a:pt x="82881" y="45246"/>
                        </a:cubicBezTo>
                        <a:cubicBezTo>
                          <a:pt x="80976" y="44865"/>
                          <a:pt x="41606" y="40039"/>
                          <a:pt x="36780" y="39150"/>
                        </a:cubicBezTo>
                        <a:cubicBezTo>
                          <a:pt x="31827" y="38262"/>
                          <a:pt x="28398" y="37880"/>
                          <a:pt x="28271" y="35468"/>
                        </a:cubicBezTo>
                        <a:cubicBezTo>
                          <a:pt x="28144" y="31912"/>
                          <a:pt x="29541" y="32546"/>
                          <a:pt x="35891" y="31785"/>
                        </a:cubicBezTo>
                        <a:cubicBezTo>
                          <a:pt x="51639" y="29371"/>
                          <a:pt x="100915" y="23021"/>
                          <a:pt x="100915" y="23021"/>
                        </a:cubicBezTo>
                        <a:cubicBezTo>
                          <a:pt x="104471" y="22513"/>
                          <a:pt x="107011" y="21370"/>
                          <a:pt x="106630" y="18068"/>
                        </a:cubicBezTo>
                        <a:cubicBezTo>
                          <a:pt x="106249" y="16163"/>
                          <a:pt x="105106" y="5114"/>
                          <a:pt x="104979" y="3718"/>
                        </a:cubicBezTo>
                        <a:cubicBezTo>
                          <a:pt x="104471" y="924"/>
                          <a:pt x="103709" y="-220"/>
                          <a:pt x="101042" y="35"/>
                        </a:cubicBezTo>
                        <a:cubicBezTo>
                          <a:pt x="86945" y="1558"/>
                          <a:pt x="37542" y="8798"/>
                          <a:pt x="8586" y="11337"/>
                        </a:cubicBezTo>
                        <a:cubicBezTo>
                          <a:pt x="4903" y="11718"/>
                          <a:pt x="-1193" y="14258"/>
                          <a:pt x="204" y="23911"/>
                        </a:cubicBezTo>
                        <a:cubicBezTo>
                          <a:pt x="204" y="23911"/>
                          <a:pt x="4649" y="46389"/>
                          <a:pt x="5792" y="51343"/>
                        </a:cubicBezTo>
                        <a:cubicBezTo>
                          <a:pt x="7316" y="57819"/>
                          <a:pt x="10618" y="59470"/>
                          <a:pt x="17095" y="59851"/>
                        </a:cubicBezTo>
                        <a:cubicBezTo>
                          <a:pt x="23826" y="60232"/>
                          <a:pt x="60783" y="63788"/>
                          <a:pt x="63831" y="63915"/>
                        </a:cubicBezTo>
                        <a:cubicBezTo>
                          <a:pt x="65863" y="64043"/>
                          <a:pt x="66752" y="65058"/>
                          <a:pt x="67514" y="67471"/>
                        </a:cubicBezTo>
                        <a:cubicBezTo>
                          <a:pt x="67641" y="67980"/>
                          <a:pt x="67895" y="68614"/>
                          <a:pt x="68022" y="69504"/>
                        </a:cubicBezTo>
                        <a:cubicBezTo>
                          <a:pt x="68530" y="71408"/>
                          <a:pt x="68403" y="72679"/>
                          <a:pt x="66371" y="74711"/>
                        </a:cubicBezTo>
                        <a:cubicBezTo>
                          <a:pt x="62688" y="78267"/>
                          <a:pt x="33478" y="104429"/>
                          <a:pt x="31700" y="106333"/>
                        </a:cubicBezTo>
                        <a:cubicBezTo>
                          <a:pt x="27001" y="110398"/>
                          <a:pt x="26112" y="111540"/>
                          <a:pt x="27636" y="116493"/>
                        </a:cubicBezTo>
                        <a:cubicBezTo>
                          <a:pt x="30430" y="125383"/>
                          <a:pt x="37161" y="138211"/>
                          <a:pt x="40209" y="143544"/>
                        </a:cubicBezTo>
                        <a:cubicBezTo>
                          <a:pt x="42749" y="147989"/>
                          <a:pt x="45416" y="149513"/>
                          <a:pt x="52147" y="146085"/>
                        </a:cubicBezTo>
                        <a:cubicBezTo>
                          <a:pt x="52147" y="146085"/>
                          <a:pt x="109297" y="114462"/>
                          <a:pt x="113742" y="112302"/>
                        </a:cubicBezTo>
                        <a:cubicBezTo>
                          <a:pt x="116663" y="110779"/>
                          <a:pt x="117679" y="111032"/>
                          <a:pt x="118441" y="112175"/>
                        </a:cubicBezTo>
                        <a:cubicBezTo>
                          <a:pt x="119711" y="114080"/>
                          <a:pt x="119203" y="117510"/>
                          <a:pt x="117171" y="120685"/>
                        </a:cubicBezTo>
                        <a:cubicBezTo>
                          <a:pt x="113996" y="125637"/>
                          <a:pt x="71705" y="185327"/>
                          <a:pt x="70816" y="186470"/>
                        </a:cubicBezTo>
                        <a:cubicBezTo>
                          <a:pt x="69165" y="188883"/>
                          <a:pt x="69673" y="190915"/>
                          <a:pt x="71324" y="193837"/>
                        </a:cubicBezTo>
                        <a:cubicBezTo>
                          <a:pt x="72975" y="196376"/>
                          <a:pt x="91136" y="219618"/>
                          <a:pt x="91136" y="219618"/>
                        </a:cubicBezTo>
                        <a:cubicBezTo>
                          <a:pt x="96470" y="227237"/>
                          <a:pt x="102820" y="220125"/>
                          <a:pt x="109678" y="214792"/>
                        </a:cubicBezTo>
                        <a:cubicBezTo>
                          <a:pt x="123394" y="204250"/>
                          <a:pt x="165939" y="169452"/>
                          <a:pt x="167082" y="168690"/>
                        </a:cubicBezTo>
                        <a:cubicBezTo>
                          <a:pt x="171781" y="165896"/>
                          <a:pt x="179782" y="161832"/>
                          <a:pt x="176988" y="157768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36" name="Kombinationstegning: figur 235">
                    <a:extLst>
                      <a:ext uri="{FF2B5EF4-FFF2-40B4-BE49-F238E27FC236}">
                        <a16:creationId xmlns:a16="http://schemas.microsoft.com/office/drawing/2014/main" id="{D697CF1E-2615-407A-85C3-6B1902137475}"/>
                      </a:ext>
                    </a:extLst>
                  </p:cNvPr>
                  <p:cNvSpPr/>
                  <p:nvPr/>
                </p:nvSpPr>
                <p:spPr>
                  <a:xfrm>
                    <a:off x="443917" y="4416230"/>
                    <a:ext cx="129134" cy="119385"/>
                  </a:xfrm>
                  <a:custGeom>
                    <a:avLst/>
                    <a:gdLst>
                      <a:gd name="connsiteX0" fmla="*/ 126820 w 129134"/>
                      <a:gd name="connsiteY0" fmla="*/ 52265 h 119385"/>
                      <a:gd name="connsiteX1" fmla="*/ 128344 w 129134"/>
                      <a:gd name="connsiteY1" fmla="*/ 57979 h 119385"/>
                      <a:gd name="connsiteX2" fmla="*/ 125550 w 129134"/>
                      <a:gd name="connsiteY2" fmla="*/ 62679 h 119385"/>
                      <a:gd name="connsiteX3" fmla="*/ 115898 w 129134"/>
                      <a:gd name="connsiteY3" fmla="*/ 68013 h 119385"/>
                      <a:gd name="connsiteX4" fmla="*/ 81608 w 129134"/>
                      <a:gd name="connsiteY4" fmla="*/ 75633 h 119385"/>
                      <a:gd name="connsiteX5" fmla="*/ 73607 w 129134"/>
                      <a:gd name="connsiteY5" fmla="*/ 81221 h 119385"/>
                      <a:gd name="connsiteX6" fmla="*/ 75512 w 129134"/>
                      <a:gd name="connsiteY6" fmla="*/ 87571 h 119385"/>
                      <a:gd name="connsiteX7" fmla="*/ 96848 w 129134"/>
                      <a:gd name="connsiteY7" fmla="*/ 96715 h 119385"/>
                      <a:gd name="connsiteX8" fmla="*/ 102563 w 129134"/>
                      <a:gd name="connsiteY8" fmla="*/ 105097 h 119385"/>
                      <a:gd name="connsiteX9" fmla="*/ 97610 w 129134"/>
                      <a:gd name="connsiteY9" fmla="*/ 116654 h 119385"/>
                      <a:gd name="connsiteX10" fmla="*/ 91133 w 129134"/>
                      <a:gd name="connsiteY10" fmla="*/ 117923 h 119385"/>
                      <a:gd name="connsiteX11" fmla="*/ 14425 w 129134"/>
                      <a:gd name="connsiteY11" fmla="*/ 83888 h 119385"/>
                      <a:gd name="connsiteX12" fmla="*/ 709 w 129134"/>
                      <a:gd name="connsiteY12" fmla="*/ 74109 h 119385"/>
                      <a:gd name="connsiteX13" fmla="*/ 6043 w 129134"/>
                      <a:gd name="connsiteY13" fmla="*/ 60393 h 119385"/>
                      <a:gd name="connsiteX14" fmla="*/ 22172 w 129134"/>
                      <a:gd name="connsiteY14" fmla="*/ 60520 h 119385"/>
                      <a:gd name="connsiteX15" fmla="*/ 43127 w 129134"/>
                      <a:gd name="connsiteY15" fmla="*/ 70934 h 119385"/>
                      <a:gd name="connsiteX16" fmla="*/ 47953 w 129134"/>
                      <a:gd name="connsiteY16" fmla="*/ 70807 h 119385"/>
                      <a:gd name="connsiteX17" fmla="*/ 47445 w 129134"/>
                      <a:gd name="connsiteY17" fmla="*/ 65091 h 119385"/>
                      <a:gd name="connsiteX18" fmla="*/ 33348 w 129134"/>
                      <a:gd name="connsiteY18" fmla="*/ 30802 h 119385"/>
                      <a:gd name="connsiteX19" fmla="*/ 30554 w 129134"/>
                      <a:gd name="connsiteY19" fmla="*/ 14038 h 119385"/>
                      <a:gd name="connsiteX20" fmla="*/ 38174 w 129134"/>
                      <a:gd name="connsiteY20" fmla="*/ 2100 h 119385"/>
                      <a:gd name="connsiteX21" fmla="*/ 44270 w 129134"/>
                      <a:gd name="connsiteY21" fmla="*/ 829 h 119385"/>
                      <a:gd name="connsiteX22" fmla="*/ 52017 w 129134"/>
                      <a:gd name="connsiteY22" fmla="*/ 6545 h 119385"/>
                      <a:gd name="connsiteX23" fmla="*/ 56335 w 129134"/>
                      <a:gd name="connsiteY23" fmla="*/ 16704 h 119385"/>
                      <a:gd name="connsiteX24" fmla="*/ 62431 w 129134"/>
                      <a:gd name="connsiteY24" fmla="*/ 51248 h 119385"/>
                      <a:gd name="connsiteX25" fmla="*/ 64336 w 129134"/>
                      <a:gd name="connsiteY25" fmla="*/ 56583 h 119385"/>
                      <a:gd name="connsiteX26" fmla="*/ 68019 w 129134"/>
                      <a:gd name="connsiteY26" fmla="*/ 58869 h 119385"/>
                      <a:gd name="connsiteX27" fmla="*/ 72972 w 129134"/>
                      <a:gd name="connsiteY27" fmla="*/ 58360 h 119385"/>
                      <a:gd name="connsiteX28" fmla="*/ 108659 w 129134"/>
                      <a:gd name="connsiteY28" fmla="*/ 44772 h 119385"/>
                      <a:gd name="connsiteX29" fmla="*/ 116787 w 129134"/>
                      <a:gd name="connsiteY29" fmla="*/ 45534 h 119385"/>
                      <a:gd name="connsiteX30" fmla="*/ 126820 w 129134"/>
                      <a:gd name="connsiteY30" fmla="*/ 52265 h 11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9134" h="119385">
                        <a:moveTo>
                          <a:pt x="126820" y="52265"/>
                        </a:moveTo>
                        <a:cubicBezTo>
                          <a:pt x="128852" y="54551"/>
                          <a:pt x="129995" y="55185"/>
                          <a:pt x="128344" y="57979"/>
                        </a:cubicBezTo>
                        <a:cubicBezTo>
                          <a:pt x="127201" y="60012"/>
                          <a:pt x="126820" y="60773"/>
                          <a:pt x="125550" y="62679"/>
                        </a:cubicBezTo>
                        <a:cubicBezTo>
                          <a:pt x="123137" y="66362"/>
                          <a:pt x="121867" y="66743"/>
                          <a:pt x="115898" y="68013"/>
                        </a:cubicBezTo>
                        <a:cubicBezTo>
                          <a:pt x="108786" y="69664"/>
                          <a:pt x="91514" y="73220"/>
                          <a:pt x="81608" y="75633"/>
                        </a:cubicBezTo>
                        <a:cubicBezTo>
                          <a:pt x="78306" y="76395"/>
                          <a:pt x="74750" y="77284"/>
                          <a:pt x="73607" y="81221"/>
                        </a:cubicBezTo>
                        <a:cubicBezTo>
                          <a:pt x="72337" y="85539"/>
                          <a:pt x="73480" y="86554"/>
                          <a:pt x="75512" y="87571"/>
                        </a:cubicBezTo>
                        <a:cubicBezTo>
                          <a:pt x="77925" y="88714"/>
                          <a:pt x="93165" y="95191"/>
                          <a:pt x="96848" y="96715"/>
                        </a:cubicBezTo>
                        <a:cubicBezTo>
                          <a:pt x="100531" y="98239"/>
                          <a:pt x="105357" y="99254"/>
                          <a:pt x="102563" y="105097"/>
                        </a:cubicBezTo>
                        <a:lnTo>
                          <a:pt x="97610" y="116654"/>
                        </a:lnTo>
                        <a:cubicBezTo>
                          <a:pt x="95705" y="120591"/>
                          <a:pt x="94816" y="119575"/>
                          <a:pt x="91133" y="117923"/>
                        </a:cubicBezTo>
                        <a:cubicBezTo>
                          <a:pt x="66495" y="106366"/>
                          <a:pt x="36904" y="93794"/>
                          <a:pt x="14425" y="83888"/>
                        </a:cubicBezTo>
                        <a:cubicBezTo>
                          <a:pt x="5535" y="79951"/>
                          <a:pt x="-2466" y="82237"/>
                          <a:pt x="709" y="74109"/>
                        </a:cubicBezTo>
                        <a:cubicBezTo>
                          <a:pt x="2741" y="68521"/>
                          <a:pt x="4265" y="64329"/>
                          <a:pt x="6043" y="60393"/>
                        </a:cubicBezTo>
                        <a:cubicBezTo>
                          <a:pt x="10869" y="50868"/>
                          <a:pt x="12774" y="55694"/>
                          <a:pt x="22172" y="60520"/>
                        </a:cubicBezTo>
                        <a:cubicBezTo>
                          <a:pt x="27379" y="63314"/>
                          <a:pt x="38301" y="68521"/>
                          <a:pt x="43127" y="70934"/>
                        </a:cubicBezTo>
                        <a:cubicBezTo>
                          <a:pt x="46302" y="72458"/>
                          <a:pt x="47191" y="72585"/>
                          <a:pt x="47953" y="70807"/>
                        </a:cubicBezTo>
                        <a:cubicBezTo>
                          <a:pt x="48715" y="68521"/>
                          <a:pt x="48080" y="67123"/>
                          <a:pt x="47445" y="65091"/>
                        </a:cubicBezTo>
                        <a:cubicBezTo>
                          <a:pt x="46683" y="63441"/>
                          <a:pt x="35761" y="36644"/>
                          <a:pt x="33348" y="30802"/>
                        </a:cubicBezTo>
                        <a:cubicBezTo>
                          <a:pt x="30554" y="24325"/>
                          <a:pt x="26871" y="20769"/>
                          <a:pt x="30554" y="14038"/>
                        </a:cubicBezTo>
                        <a:lnTo>
                          <a:pt x="38174" y="2100"/>
                        </a:lnTo>
                        <a:cubicBezTo>
                          <a:pt x="39317" y="195"/>
                          <a:pt x="41857" y="-821"/>
                          <a:pt x="44270" y="829"/>
                        </a:cubicBezTo>
                        <a:cubicBezTo>
                          <a:pt x="46556" y="2354"/>
                          <a:pt x="48715" y="4132"/>
                          <a:pt x="52017" y="6545"/>
                        </a:cubicBezTo>
                        <a:cubicBezTo>
                          <a:pt x="54811" y="8577"/>
                          <a:pt x="55954" y="14165"/>
                          <a:pt x="56335" y="16704"/>
                        </a:cubicBezTo>
                        <a:cubicBezTo>
                          <a:pt x="57097" y="21150"/>
                          <a:pt x="61034" y="43121"/>
                          <a:pt x="62431" y="51248"/>
                        </a:cubicBezTo>
                        <a:cubicBezTo>
                          <a:pt x="62939" y="54170"/>
                          <a:pt x="63320" y="55948"/>
                          <a:pt x="64336" y="56583"/>
                        </a:cubicBezTo>
                        <a:cubicBezTo>
                          <a:pt x="65098" y="57345"/>
                          <a:pt x="66749" y="58234"/>
                          <a:pt x="68019" y="58869"/>
                        </a:cubicBezTo>
                        <a:cubicBezTo>
                          <a:pt x="69289" y="59377"/>
                          <a:pt x="70813" y="58996"/>
                          <a:pt x="72972" y="58360"/>
                        </a:cubicBezTo>
                        <a:cubicBezTo>
                          <a:pt x="83132" y="54423"/>
                          <a:pt x="98372" y="49216"/>
                          <a:pt x="108659" y="44772"/>
                        </a:cubicBezTo>
                        <a:cubicBezTo>
                          <a:pt x="111961" y="43248"/>
                          <a:pt x="114374" y="43629"/>
                          <a:pt x="116787" y="45534"/>
                        </a:cubicBezTo>
                        <a:cubicBezTo>
                          <a:pt x="117549" y="46041"/>
                          <a:pt x="126439" y="51884"/>
                          <a:pt x="126820" y="52265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37" name="Kombinationstegning: figur 236">
                    <a:extLst>
                      <a:ext uri="{FF2B5EF4-FFF2-40B4-BE49-F238E27FC236}">
                        <a16:creationId xmlns:a16="http://schemas.microsoft.com/office/drawing/2014/main" id="{37AF486D-0A4B-4EFC-8D16-235E002A5E9F}"/>
                      </a:ext>
                    </a:extLst>
                  </p:cNvPr>
                  <p:cNvSpPr/>
                  <p:nvPr/>
                </p:nvSpPr>
                <p:spPr>
                  <a:xfrm>
                    <a:off x="502167" y="4351804"/>
                    <a:ext cx="103864" cy="113644"/>
                  </a:xfrm>
                  <a:custGeom>
                    <a:avLst/>
                    <a:gdLst>
                      <a:gd name="connsiteX0" fmla="*/ 93970 w 103864"/>
                      <a:gd name="connsiteY0" fmla="*/ 94592 h 113644"/>
                      <a:gd name="connsiteX1" fmla="*/ 78603 w 103864"/>
                      <a:gd name="connsiteY1" fmla="*/ 111483 h 113644"/>
                      <a:gd name="connsiteX2" fmla="*/ 69332 w 103864"/>
                      <a:gd name="connsiteY2" fmla="*/ 110721 h 113644"/>
                      <a:gd name="connsiteX3" fmla="*/ 62474 w 103864"/>
                      <a:gd name="connsiteY3" fmla="*/ 105133 h 113644"/>
                      <a:gd name="connsiteX4" fmla="*/ 63363 w 103864"/>
                      <a:gd name="connsiteY4" fmla="*/ 96370 h 113644"/>
                      <a:gd name="connsiteX5" fmla="*/ 74158 w 103864"/>
                      <a:gd name="connsiteY5" fmla="*/ 84686 h 113644"/>
                      <a:gd name="connsiteX6" fmla="*/ 78476 w 103864"/>
                      <a:gd name="connsiteY6" fmla="*/ 63731 h 113644"/>
                      <a:gd name="connsiteX7" fmla="*/ 67681 w 103864"/>
                      <a:gd name="connsiteY7" fmla="*/ 61699 h 113644"/>
                      <a:gd name="connsiteX8" fmla="*/ 47234 w 103864"/>
                      <a:gd name="connsiteY8" fmla="*/ 76558 h 113644"/>
                      <a:gd name="connsiteX9" fmla="*/ 13960 w 103864"/>
                      <a:gd name="connsiteY9" fmla="*/ 74272 h 113644"/>
                      <a:gd name="connsiteX10" fmla="*/ 11166 w 103864"/>
                      <a:gd name="connsiteY10" fmla="*/ 18773 h 113644"/>
                      <a:gd name="connsiteX11" fmla="*/ 27295 w 103864"/>
                      <a:gd name="connsiteY11" fmla="*/ 3152 h 113644"/>
                      <a:gd name="connsiteX12" fmla="*/ 39487 w 103864"/>
                      <a:gd name="connsiteY12" fmla="*/ 1247 h 113644"/>
                      <a:gd name="connsiteX13" fmla="*/ 44821 w 103864"/>
                      <a:gd name="connsiteY13" fmla="*/ 4168 h 113644"/>
                      <a:gd name="connsiteX14" fmla="*/ 47615 w 103864"/>
                      <a:gd name="connsiteY14" fmla="*/ 8105 h 113644"/>
                      <a:gd name="connsiteX15" fmla="*/ 48377 w 103864"/>
                      <a:gd name="connsiteY15" fmla="*/ 14582 h 113644"/>
                      <a:gd name="connsiteX16" fmla="*/ 46345 w 103864"/>
                      <a:gd name="connsiteY16" fmla="*/ 17503 h 113644"/>
                      <a:gd name="connsiteX17" fmla="*/ 28692 w 103864"/>
                      <a:gd name="connsiteY17" fmla="*/ 33124 h 113644"/>
                      <a:gd name="connsiteX18" fmla="*/ 28819 w 103864"/>
                      <a:gd name="connsiteY18" fmla="*/ 54841 h 113644"/>
                      <a:gd name="connsiteX19" fmla="*/ 41011 w 103864"/>
                      <a:gd name="connsiteY19" fmla="*/ 53698 h 113644"/>
                      <a:gd name="connsiteX20" fmla="*/ 62728 w 103864"/>
                      <a:gd name="connsiteY20" fmla="*/ 37569 h 113644"/>
                      <a:gd name="connsiteX21" fmla="*/ 90160 w 103864"/>
                      <a:gd name="connsiteY21" fmla="*/ 39093 h 113644"/>
                      <a:gd name="connsiteX22" fmla="*/ 93970 w 103864"/>
                      <a:gd name="connsiteY22" fmla="*/ 94592 h 11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3864" h="113644">
                        <a:moveTo>
                          <a:pt x="93970" y="94592"/>
                        </a:moveTo>
                        <a:cubicBezTo>
                          <a:pt x="85461" y="105387"/>
                          <a:pt x="82667" y="107800"/>
                          <a:pt x="78603" y="111483"/>
                        </a:cubicBezTo>
                        <a:cubicBezTo>
                          <a:pt x="75047" y="114658"/>
                          <a:pt x="74158" y="114277"/>
                          <a:pt x="69332" y="110721"/>
                        </a:cubicBezTo>
                        <a:cubicBezTo>
                          <a:pt x="67046" y="109070"/>
                          <a:pt x="65395" y="107927"/>
                          <a:pt x="62474" y="105133"/>
                        </a:cubicBezTo>
                        <a:cubicBezTo>
                          <a:pt x="59553" y="102339"/>
                          <a:pt x="59172" y="100307"/>
                          <a:pt x="63363" y="96370"/>
                        </a:cubicBezTo>
                        <a:cubicBezTo>
                          <a:pt x="66665" y="93195"/>
                          <a:pt x="68570" y="91544"/>
                          <a:pt x="74158" y="84686"/>
                        </a:cubicBezTo>
                        <a:cubicBezTo>
                          <a:pt x="81270" y="76177"/>
                          <a:pt x="81778" y="68684"/>
                          <a:pt x="78476" y="63731"/>
                        </a:cubicBezTo>
                        <a:cubicBezTo>
                          <a:pt x="75682" y="59667"/>
                          <a:pt x="71110" y="59794"/>
                          <a:pt x="67681" y="61699"/>
                        </a:cubicBezTo>
                        <a:cubicBezTo>
                          <a:pt x="59172" y="66398"/>
                          <a:pt x="54346" y="72113"/>
                          <a:pt x="47234" y="76558"/>
                        </a:cubicBezTo>
                        <a:cubicBezTo>
                          <a:pt x="37201" y="82908"/>
                          <a:pt x="25898" y="84686"/>
                          <a:pt x="13960" y="74272"/>
                        </a:cubicBezTo>
                        <a:cubicBezTo>
                          <a:pt x="-3693" y="58905"/>
                          <a:pt x="-4582" y="37315"/>
                          <a:pt x="11166" y="18773"/>
                        </a:cubicBezTo>
                        <a:cubicBezTo>
                          <a:pt x="16881" y="11915"/>
                          <a:pt x="18024" y="11153"/>
                          <a:pt x="27295" y="3152"/>
                        </a:cubicBezTo>
                        <a:cubicBezTo>
                          <a:pt x="33391" y="-2055"/>
                          <a:pt x="38217" y="612"/>
                          <a:pt x="39487" y="1247"/>
                        </a:cubicBezTo>
                        <a:cubicBezTo>
                          <a:pt x="40757" y="1755"/>
                          <a:pt x="43932" y="3533"/>
                          <a:pt x="44821" y="4168"/>
                        </a:cubicBezTo>
                        <a:cubicBezTo>
                          <a:pt x="45202" y="4549"/>
                          <a:pt x="47107" y="6073"/>
                          <a:pt x="47615" y="8105"/>
                        </a:cubicBezTo>
                        <a:cubicBezTo>
                          <a:pt x="48377" y="10645"/>
                          <a:pt x="48504" y="12169"/>
                          <a:pt x="48377" y="14582"/>
                        </a:cubicBezTo>
                        <a:cubicBezTo>
                          <a:pt x="48377" y="15344"/>
                          <a:pt x="47869" y="16233"/>
                          <a:pt x="46345" y="17503"/>
                        </a:cubicBezTo>
                        <a:cubicBezTo>
                          <a:pt x="40376" y="22456"/>
                          <a:pt x="35042" y="25631"/>
                          <a:pt x="28692" y="33124"/>
                        </a:cubicBezTo>
                        <a:cubicBezTo>
                          <a:pt x="21961" y="40871"/>
                          <a:pt x="21834" y="49253"/>
                          <a:pt x="28819" y="54841"/>
                        </a:cubicBezTo>
                        <a:cubicBezTo>
                          <a:pt x="31613" y="57127"/>
                          <a:pt x="36820" y="56365"/>
                          <a:pt x="41011" y="53698"/>
                        </a:cubicBezTo>
                        <a:cubicBezTo>
                          <a:pt x="48123" y="49380"/>
                          <a:pt x="53838" y="41760"/>
                          <a:pt x="62728" y="37569"/>
                        </a:cubicBezTo>
                        <a:cubicBezTo>
                          <a:pt x="73269" y="32362"/>
                          <a:pt x="83302" y="32616"/>
                          <a:pt x="90160" y="39093"/>
                        </a:cubicBezTo>
                        <a:cubicBezTo>
                          <a:pt x="107940" y="54587"/>
                          <a:pt x="107559" y="77320"/>
                          <a:pt x="93970" y="94592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38" name="Kombinationstegning: figur 237">
                    <a:extLst>
                      <a:ext uri="{FF2B5EF4-FFF2-40B4-BE49-F238E27FC236}">
                        <a16:creationId xmlns:a16="http://schemas.microsoft.com/office/drawing/2014/main" id="{3E05B66E-7827-40BC-8A4F-6AB55A7985DF}"/>
                      </a:ext>
                    </a:extLst>
                  </p:cNvPr>
                  <p:cNvSpPr/>
                  <p:nvPr/>
                </p:nvSpPr>
                <p:spPr>
                  <a:xfrm>
                    <a:off x="886688" y="4243058"/>
                    <a:ext cx="191279" cy="175323"/>
                  </a:xfrm>
                  <a:custGeom>
                    <a:avLst/>
                    <a:gdLst>
                      <a:gd name="connsiteX0" fmla="*/ 167920 w 191279"/>
                      <a:gd name="connsiteY0" fmla="*/ 55891 h 175323"/>
                      <a:gd name="connsiteX1" fmla="*/ 135662 w 191279"/>
                      <a:gd name="connsiteY1" fmla="*/ 37730 h 175323"/>
                      <a:gd name="connsiteX2" fmla="*/ 117120 w 191279"/>
                      <a:gd name="connsiteY2" fmla="*/ 51065 h 175323"/>
                      <a:gd name="connsiteX3" fmla="*/ 88164 w 191279"/>
                      <a:gd name="connsiteY3" fmla="*/ 103643 h 175323"/>
                      <a:gd name="connsiteX4" fmla="*/ 64034 w 191279"/>
                      <a:gd name="connsiteY4" fmla="*/ 100087 h 175323"/>
                      <a:gd name="connsiteX5" fmla="*/ 30760 w 191279"/>
                      <a:gd name="connsiteY5" fmla="*/ 88022 h 175323"/>
                      <a:gd name="connsiteX6" fmla="*/ 28347 w 191279"/>
                      <a:gd name="connsiteY6" fmla="*/ 81926 h 175323"/>
                      <a:gd name="connsiteX7" fmla="*/ 30760 w 191279"/>
                      <a:gd name="connsiteY7" fmla="*/ 73036 h 175323"/>
                      <a:gd name="connsiteX8" fmla="*/ 36729 w 191279"/>
                      <a:gd name="connsiteY8" fmla="*/ 69861 h 175323"/>
                      <a:gd name="connsiteX9" fmla="*/ 49683 w 191279"/>
                      <a:gd name="connsiteY9" fmla="*/ 74306 h 175323"/>
                      <a:gd name="connsiteX10" fmla="*/ 55271 w 191279"/>
                      <a:gd name="connsiteY10" fmla="*/ 71893 h 175323"/>
                      <a:gd name="connsiteX11" fmla="*/ 59970 w 191279"/>
                      <a:gd name="connsiteY11" fmla="*/ 58558 h 175323"/>
                      <a:gd name="connsiteX12" fmla="*/ 58065 w 191279"/>
                      <a:gd name="connsiteY12" fmla="*/ 54494 h 175323"/>
                      <a:gd name="connsiteX13" fmla="*/ 41682 w 191279"/>
                      <a:gd name="connsiteY13" fmla="*/ 48906 h 175323"/>
                      <a:gd name="connsiteX14" fmla="*/ 39650 w 191279"/>
                      <a:gd name="connsiteY14" fmla="*/ 43191 h 175323"/>
                      <a:gd name="connsiteX15" fmla="*/ 43333 w 191279"/>
                      <a:gd name="connsiteY15" fmla="*/ 31253 h 175323"/>
                      <a:gd name="connsiteX16" fmla="*/ 48667 w 191279"/>
                      <a:gd name="connsiteY16" fmla="*/ 28713 h 175323"/>
                      <a:gd name="connsiteX17" fmla="*/ 91720 w 191279"/>
                      <a:gd name="connsiteY17" fmla="*/ 43318 h 175323"/>
                      <a:gd name="connsiteX18" fmla="*/ 96546 w 191279"/>
                      <a:gd name="connsiteY18" fmla="*/ 41286 h 175323"/>
                      <a:gd name="connsiteX19" fmla="*/ 101499 w 191279"/>
                      <a:gd name="connsiteY19" fmla="*/ 29983 h 175323"/>
                      <a:gd name="connsiteX20" fmla="*/ 98705 w 191279"/>
                      <a:gd name="connsiteY20" fmla="*/ 21601 h 175323"/>
                      <a:gd name="connsiteX21" fmla="*/ 35332 w 191279"/>
                      <a:gd name="connsiteY21" fmla="*/ 773 h 175323"/>
                      <a:gd name="connsiteX22" fmla="*/ 23775 w 191279"/>
                      <a:gd name="connsiteY22" fmla="*/ 12330 h 175323"/>
                      <a:gd name="connsiteX23" fmla="*/ 915 w 191279"/>
                      <a:gd name="connsiteY23" fmla="*/ 93483 h 175323"/>
                      <a:gd name="connsiteX24" fmla="*/ 5233 w 191279"/>
                      <a:gd name="connsiteY24" fmla="*/ 103262 h 175323"/>
                      <a:gd name="connsiteX25" fmla="*/ 91593 w 191279"/>
                      <a:gd name="connsiteY25" fmla="*/ 135901 h 175323"/>
                      <a:gd name="connsiteX26" fmla="*/ 98324 w 191279"/>
                      <a:gd name="connsiteY26" fmla="*/ 134377 h 175323"/>
                      <a:gd name="connsiteX27" fmla="*/ 109500 w 191279"/>
                      <a:gd name="connsiteY27" fmla="*/ 112660 h 175323"/>
                      <a:gd name="connsiteX28" fmla="*/ 114326 w 191279"/>
                      <a:gd name="connsiteY28" fmla="*/ 111517 h 175323"/>
                      <a:gd name="connsiteX29" fmla="*/ 132106 w 191279"/>
                      <a:gd name="connsiteY29" fmla="*/ 121550 h 175323"/>
                      <a:gd name="connsiteX30" fmla="*/ 134900 w 191279"/>
                      <a:gd name="connsiteY30" fmla="*/ 129297 h 175323"/>
                      <a:gd name="connsiteX31" fmla="*/ 130074 w 191279"/>
                      <a:gd name="connsiteY31" fmla="*/ 155840 h 175323"/>
                      <a:gd name="connsiteX32" fmla="*/ 130455 w 191279"/>
                      <a:gd name="connsiteY32" fmla="*/ 162571 h 175323"/>
                      <a:gd name="connsiteX33" fmla="*/ 146457 w 191279"/>
                      <a:gd name="connsiteY33" fmla="*/ 174509 h 175323"/>
                      <a:gd name="connsiteX34" fmla="*/ 151283 w 191279"/>
                      <a:gd name="connsiteY34" fmla="*/ 174128 h 175323"/>
                      <a:gd name="connsiteX35" fmla="*/ 157633 w 191279"/>
                      <a:gd name="connsiteY35" fmla="*/ 167397 h 175323"/>
                      <a:gd name="connsiteX36" fmla="*/ 157760 w 191279"/>
                      <a:gd name="connsiteY36" fmla="*/ 154062 h 175323"/>
                      <a:gd name="connsiteX37" fmla="*/ 156998 w 191279"/>
                      <a:gd name="connsiteY37" fmla="*/ 132853 h 175323"/>
                      <a:gd name="connsiteX38" fmla="*/ 160681 w 191279"/>
                      <a:gd name="connsiteY38" fmla="*/ 128027 h 175323"/>
                      <a:gd name="connsiteX39" fmla="*/ 184303 w 191279"/>
                      <a:gd name="connsiteY39" fmla="*/ 113676 h 175323"/>
                      <a:gd name="connsiteX40" fmla="*/ 167920 w 191279"/>
                      <a:gd name="connsiteY40" fmla="*/ 55891 h 175323"/>
                      <a:gd name="connsiteX41" fmla="*/ 158268 w 191279"/>
                      <a:gd name="connsiteY41" fmla="*/ 76846 h 175323"/>
                      <a:gd name="connsiteX42" fmla="*/ 161951 w 191279"/>
                      <a:gd name="connsiteY42" fmla="*/ 99706 h 175323"/>
                      <a:gd name="connsiteX43" fmla="*/ 138202 w 191279"/>
                      <a:gd name="connsiteY43" fmla="*/ 103262 h 175323"/>
                      <a:gd name="connsiteX44" fmla="*/ 126518 w 191279"/>
                      <a:gd name="connsiteY44" fmla="*/ 96404 h 175323"/>
                      <a:gd name="connsiteX45" fmla="*/ 124867 w 191279"/>
                      <a:gd name="connsiteY45" fmla="*/ 85609 h 175323"/>
                      <a:gd name="connsiteX46" fmla="*/ 134138 w 191279"/>
                      <a:gd name="connsiteY46" fmla="*/ 70623 h 175323"/>
                      <a:gd name="connsiteX47" fmla="*/ 143917 w 191279"/>
                      <a:gd name="connsiteY47" fmla="*/ 68210 h 175323"/>
                      <a:gd name="connsiteX48" fmla="*/ 158268 w 191279"/>
                      <a:gd name="connsiteY48" fmla="*/ 76846 h 175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91279" h="175323">
                        <a:moveTo>
                          <a:pt x="167920" y="55891"/>
                        </a:moveTo>
                        <a:cubicBezTo>
                          <a:pt x="156998" y="48779"/>
                          <a:pt x="148616" y="43699"/>
                          <a:pt x="135662" y="37730"/>
                        </a:cubicBezTo>
                        <a:cubicBezTo>
                          <a:pt x="124486" y="32523"/>
                          <a:pt x="123978" y="37603"/>
                          <a:pt x="117120" y="51065"/>
                        </a:cubicBezTo>
                        <a:cubicBezTo>
                          <a:pt x="112802" y="59193"/>
                          <a:pt x="96673" y="88784"/>
                          <a:pt x="88164" y="103643"/>
                        </a:cubicBezTo>
                        <a:cubicBezTo>
                          <a:pt x="85751" y="107707"/>
                          <a:pt x="82195" y="106945"/>
                          <a:pt x="64034" y="100087"/>
                        </a:cubicBezTo>
                        <a:cubicBezTo>
                          <a:pt x="51842" y="95388"/>
                          <a:pt x="40031" y="90943"/>
                          <a:pt x="30760" y="88022"/>
                        </a:cubicBezTo>
                        <a:cubicBezTo>
                          <a:pt x="27077" y="86752"/>
                          <a:pt x="27839" y="84085"/>
                          <a:pt x="28347" y="81926"/>
                        </a:cubicBezTo>
                        <a:cubicBezTo>
                          <a:pt x="28855" y="80021"/>
                          <a:pt x="29998" y="75195"/>
                          <a:pt x="30760" y="73036"/>
                        </a:cubicBezTo>
                        <a:cubicBezTo>
                          <a:pt x="32030" y="68972"/>
                          <a:pt x="33046" y="68972"/>
                          <a:pt x="36729" y="69861"/>
                        </a:cubicBezTo>
                        <a:cubicBezTo>
                          <a:pt x="40412" y="71004"/>
                          <a:pt x="46000" y="72782"/>
                          <a:pt x="49683" y="74306"/>
                        </a:cubicBezTo>
                        <a:cubicBezTo>
                          <a:pt x="52858" y="75449"/>
                          <a:pt x="54128" y="74687"/>
                          <a:pt x="55271" y="71893"/>
                        </a:cubicBezTo>
                        <a:cubicBezTo>
                          <a:pt x="56414" y="68972"/>
                          <a:pt x="58573" y="63130"/>
                          <a:pt x="59970" y="58558"/>
                        </a:cubicBezTo>
                        <a:cubicBezTo>
                          <a:pt x="60478" y="56526"/>
                          <a:pt x="59843" y="55002"/>
                          <a:pt x="58065" y="54494"/>
                        </a:cubicBezTo>
                        <a:cubicBezTo>
                          <a:pt x="53366" y="52589"/>
                          <a:pt x="45873" y="50176"/>
                          <a:pt x="41682" y="48906"/>
                        </a:cubicBezTo>
                        <a:cubicBezTo>
                          <a:pt x="39142" y="48144"/>
                          <a:pt x="39142" y="45604"/>
                          <a:pt x="39650" y="43191"/>
                        </a:cubicBezTo>
                        <a:cubicBezTo>
                          <a:pt x="40412" y="40397"/>
                          <a:pt x="42444" y="34301"/>
                          <a:pt x="43333" y="31253"/>
                        </a:cubicBezTo>
                        <a:cubicBezTo>
                          <a:pt x="44222" y="28840"/>
                          <a:pt x="45619" y="27951"/>
                          <a:pt x="48667" y="28713"/>
                        </a:cubicBezTo>
                        <a:cubicBezTo>
                          <a:pt x="59462" y="31253"/>
                          <a:pt x="75718" y="36460"/>
                          <a:pt x="91720" y="43318"/>
                        </a:cubicBezTo>
                        <a:cubicBezTo>
                          <a:pt x="94133" y="44461"/>
                          <a:pt x="95657" y="43445"/>
                          <a:pt x="96546" y="41286"/>
                        </a:cubicBezTo>
                        <a:cubicBezTo>
                          <a:pt x="97054" y="40016"/>
                          <a:pt x="101499" y="29983"/>
                          <a:pt x="101499" y="29983"/>
                        </a:cubicBezTo>
                        <a:cubicBezTo>
                          <a:pt x="103912" y="24395"/>
                          <a:pt x="102261" y="23125"/>
                          <a:pt x="98705" y="21601"/>
                        </a:cubicBezTo>
                        <a:cubicBezTo>
                          <a:pt x="79147" y="13219"/>
                          <a:pt x="54763" y="5599"/>
                          <a:pt x="35332" y="773"/>
                        </a:cubicBezTo>
                        <a:cubicBezTo>
                          <a:pt x="24791" y="-1767"/>
                          <a:pt x="26569" y="1916"/>
                          <a:pt x="23775" y="12330"/>
                        </a:cubicBezTo>
                        <a:cubicBezTo>
                          <a:pt x="21743" y="20077"/>
                          <a:pt x="2058" y="89165"/>
                          <a:pt x="915" y="93483"/>
                        </a:cubicBezTo>
                        <a:cubicBezTo>
                          <a:pt x="26" y="97039"/>
                          <a:pt x="-1879" y="101230"/>
                          <a:pt x="5233" y="103262"/>
                        </a:cubicBezTo>
                        <a:cubicBezTo>
                          <a:pt x="35078" y="109993"/>
                          <a:pt x="57811" y="117740"/>
                          <a:pt x="91593" y="135901"/>
                        </a:cubicBezTo>
                        <a:cubicBezTo>
                          <a:pt x="95530" y="137933"/>
                          <a:pt x="96800" y="137171"/>
                          <a:pt x="98324" y="134377"/>
                        </a:cubicBezTo>
                        <a:cubicBezTo>
                          <a:pt x="101499" y="128662"/>
                          <a:pt x="105436" y="120280"/>
                          <a:pt x="109500" y="112660"/>
                        </a:cubicBezTo>
                        <a:cubicBezTo>
                          <a:pt x="110389" y="110755"/>
                          <a:pt x="112294" y="110628"/>
                          <a:pt x="114326" y="111517"/>
                        </a:cubicBezTo>
                        <a:cubicBezTo>
                          <a:pt x="116358" y="112406"/>
                          <a:pt x="128804" y="119518"/>
                          <a:pt x="132106" y="121550"/>
                        </a:cubicBezTo>
                        <a:cubicBezTo>
                          <a:pt x="135281" y="123455"/>
                          <a:pt x="135662" y="124725"/>
                          <a:pt x="134900" y="129297"/>
                        </a:cubicBezTo>
                        <a:cubicBezTo>
                          <a:pt x="134138" y="133996"/>
                          <a:pt x="131217" y="150506"/>
                          <a:pt x="130074" y="155840"/>
                        </a:cubicBezTo>
                        <a:cubicBezTo>
                          <a:pt x="129693" y="157491"/>
                          <a:pt x="128550" y="161174"/>
                          <a:pt x="130455" y="162571"/>
                        </a:cubicBezTo>
                        <a:lnTo>
                          <a:pt x="146457" y="174509"/>
                        </a:lnTo>
                        <a:cubicBezTo>
                          <a:pt x="148997" y="176541"/>
                          <a:pt x="151283" y="174128"/>
                          <a:pt x="151283" y="174128"/>
                        </a:cubicBezTo>
                        <a:cubicBezTo>
                          <a:pt x="151283" y="174128"/>
                          <a:pt x="155601" y="169683"/>
                          <a:pt x="157633" y="167397"/>
                        </a:cubicBezTo>
                        <a:cubicBezTo>
                          <a:pt x="159919" y="164984"/>
                          <a:pt x="158141" y="158126"/>
                          <a:pt x="157760" y="154062"/>
                        </a:cubicBezTo>
                        <a:cubicBezTo>
                          <a:pt x="157633" y="149998"/>
                          <a:pt x="156998" y="136790"/>
                          <a:pt x="156998" y="132853"/>
                        </a:cubicBezTo>
                        <a:cubicBezTo>
                          <a:pt x="156998" y="129297"/>
                          <a:pt x="157125" y="128535"/>
                          <a:pt x="160681" y="128027"/>
                        </a:cubicBezTo>
                        <a:cubicBezTo>
                          <a:pt x="170333" y="126376"/>
                          <a:pt x="177953" y="123328"/>
                          <a:pt x="184303" y="113676"/>
                        </a:cubicBezTo>
                        <a:cubicBezTo>
                          <a:pt x="201067" y="87768"/>
                          <a:pt x="184430" y="66686"/>
                          <a:pt x="167920" y="55891"/>
                        </a:cubicBezTo>
                        <a:close/>
                        <a:moveTo>
                          <a:pt x="158268" y="76846"/>
                        </a:moveTo>
                        <a:cubicBezTo>
                          <a:pt x="166650" y="83323"/>
                          <a:pt x="168047" y="90943"/>
                          <a:pt x="161951" y="99706"/>
                        </a:cubicBezTo>
                        <a:cubicBezTo>
                          <a:pt x="156236" y="107834"/>
                          <a:pt x="145822" y="107453"/>
                          <a:pt x="138202" y="103262"/>
                        </a:cubicBezTo>
                        <a:cubicBezTo>
                          <a:pt x="134519" y="101230"/>
                          <a:pt x="132614" y="100722"/>
                          <a:pt x="126518" y="96404"/>
                        </a:cubicBezTo>
                        <a:cubicBezTo>
                          <a:pt x="122200" y="93229"/>
                          <a:pt x="122073" y="90308"/>
                          <a:pt x="124867" y="85609"/>
                        </a:cubicBezTo>
                        <a:cubicBezTo>
                          <a:pt x="126899" y="82307"/>
                          <a:pt x="130582" y="76084"/>
                          <a:pt x="134138" y="70623"/>
                        </a:cubicBezTo>
                        <a:cubicBezTo>
                          <a:pt x="136932" y="65797"/>
                          <a:pt x="139345" y="65670"/>
                          <a:pt x="143917" y="68210"/>
                        </a:cubicBezTo>
                        <a:cubicBezTo>
                          <a:pt x="146711" y="69226"/>
                          <a:pt x="155220" y="74433"/>
                          <a:pt x="158268" y="76846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39" name="Kombinationstegning: figur 238">
                    <a:extLst>
                      <a:ext uri="{FF2B5EF4-FFF2-40B4-BE49-F238E27FC236}">
                        <a16:creationId xmlns:a16="http://schemas.microsoft.com/office/drawing/2014/main" id="{897E14E3-1796-4226-861B-7DE21F3698C8}"/>
                      </a:ext>
                    </a:extLst>
                  </p:cNvPr>
                  <p:cNvSpPr/>
                  <p:nvPr/>
                </p:nvSpPr>
                <p:spPr>
                  <a:xfrm>
                    <a:off x="1044542" y="4356149"/>
                    <a:ext cx="125608" cy="85114"/>
                  </a:xfrm>
                  <a:custGeom>
                    <a:avLst/>
                    <a:gdLst>
                      <a:gd name="connsiteX0" fmla="*/ 101759 w 125608"/>
                      <a:gd name="connsiteY0" fmla="*/ 63450 h 85114"/>
                      <a:gd name="connsiteX1" fmla="*/ 77756 w 125608"/>
                      <a:gd name="connsiteY1" fmla="*/ 35764 h 85114"/>
                      <a:gd name="connsiteX2" fmla="*/ 69374 w 125608"/>
                      <a:gd name="connsiteY2" fmla="*/ 35256 h 85114"/>
                      <a:gd name="connsiteX3" fmla="*/ 59215 w 125608"/>
                      <a:gd name="connsiteY3" fmla="*/ 45670 h 85114"/>
                      <a:gd name="connsiteX4" fmla="*/ 59087 w 125608"/>
                      <a:gd name="connsiteY4" fmla="*/ 51004 h 85114"/>
                      <a:gd name="connsiteX5" fmla="*/ 71660 w 125608"/>
                      <a:gd name="connsiteY5" fmla="*/ 64974 h 85114"/>
                      <a:gd name="connsiteX6" fmla="*/ 72804 w 125608"/>
                      <a:gd name="connsiteY6" fmla="*/ 70943 h 85114"/>
                      <a:gd name="connsiteX7" fmla="*/ 62262 w 125608"/>
                      <a:gd name="connsiteY7" fmla="*/ 80468 h 85114"/>
                      <a:gd name="connsiteX8" fmla="*/ 56293 w 125608"/>
                      <a:gd name="connsiteY8" fmla="*/ 80468 h 85114"/>
                      <a:gd name="connsiteX9" fmla="*/ 42958 w 125608"/>
                      <a:gd name="connsiteY9" fmla="*/ 65991 h 85114"/>
                      <a:gd name="connsiteX10" fmla="*/ 35211 w 125608"/>
                      <a:gd name="connsiteY10" fmla="*/ 67133 h 85114"/>
                      <a:gd name="connsiteX11" fmla="*/ 19209 w 125608"/>
                      <a:gd name="connsiteY11" fmla="*/ 82881 h 85114"/>
                      <a:gd name="connsiteX12" fmla="*/ 9938 w 125608"/>
                      <a:gd name="connsiteY12" fmla="*/ 82373 h 85114"/>
                      <a:gd name="connsiteX13" fmla="*/ 2318 w 125608"/>
                      <a:gd name="connsiteY13" fmla="*/ 75261 h 85114"/>
                      <a:gd name="connsiteX14" fmla="*/ 2699 w 125608"/>
                      <a:gd name="connsiteY14" fmla="*/ 66752 h 85114"/>
                      <a:gd name="connsiteX15" fmla="*/ 61754 w 125608"/>
                      <a:gd name="connsiteY15" fmla="*/ 10491 h 85114"/>
                      <a:gd name="connsiteX16" fmla="*/ 81440 w 125608"/>
                      <a:gd name="connsiteY16" fmla="*/ 3252 h 85114"/>
                      <a:gd name="connsiteX17" fmla="*/ 124365 w 125608"/>
                      <a:gd name="connsiteY17" fmla="*/ 53417 h 85114"/>
                      <a:gd name="connsiteX18" fmla="*/ 122333 w 125608"/>
                      <a:gd name="connsiteY18" fmla="*/ 63577 h 85114"/>
                      <a:gd name="connsiteX19" fmla="*/ 113570 w 125608"/>
                      <a:gd name="connsiteY19" fmla="*/ 70816 h 85114"/>
                      <a:gd name="connsiteX20" fmla="*/ 101759 w 125608"/>
                      <a:gd name="connsiteY20" fmla="*/ 63450 h 85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5608" h="85114">
                        <a:moveTo>
                          <a:pt x="101759" y="63450"/>
                        </a:moveTo>
                        <a:cubicBezTo>
                          <a:pt x="95790" y="55704"/>
                          <a:pt x="87408" y="45797"/>
                          <a:pt x="77756" y="35764"/>
                        </a:cubicBezTo>
                        <a:cubicBezTo>
                          <a:pt x="74835" y="32208"/>
                          <a:pt x="72422" y="32208"/>
                          <a:pt x="69374" y="35256"/>
                        </a:cubicBezTo>
                        <a:cubicBezTo>
                          <a:pt x="66580" y="38050"/>
                          <a:pt x="63405" y="40972"/>
                          <a:pt x="59215" y="45670"/>
                        </a:cubicBezTo>
                        <a:cubicBezTo>
                          <a:pt x="57182" y="47956"/>
                          <a:pt x="57309" y="49226"/>
                          <a:pt x="59087" y="51004"/>
                        </a:cubicBezTo>
                        <a:cubicBezTo>
                          <a:pt x="61119" y="53036"/>
                          <a:pt x="69120" y="61799"/>
                          <a:pt x="71660" y="64974"/>
                        </a:cubicBezTo>
                        <a:cubicBezTo>
                          <a:pt x="73692" y="67387"/>
                          <a:pt x="74200" y="69038"/>
                          <a:pt x="72804" y="70943"/>
                        </a:cubicBezTo>
                        <a:cubicBezTo>
                          <a:pt x="71279" y="72848"/>
                          <a:pt x="63532" y="79325"/>
                          <a:pt x="62262" y="80468"/>
                        </a:cubicBezTo>
                        <a:cubicBezTo>
                          <a:pt x="60357" y="81992"/>
                          <a:pt x="58198" y="82500"/>
                          <a:pt x="56293" y="80468"/>
                        </a:cubicBezTo>
                        <a:cubicBezTo>
                          <a:pt x="53372" y="76912"/>
                          <a:pt x="47784" y="70816"/>
                          <a:pt x="42958" y="65991"/>
                        </a:cubicBezTo>
                        <a:cubicBezTo>
                          <a:pt x="40672" y="63704"/>
                          <a:pt x="38640" y="63577"/>
                          <a:pt x="35211" y="67133"/>
                        </a:cubicBezTo>
                        <a:cubicBezTo>
                          <a:pt x="32925" y="69419"/>
                          <a:pt x="19209" y="82881"/>
                          <a:pt x="19209" y="82881"/>
                        </a:cubicBezTo>
                        <a:cubicBezTo>
                          <a:pt x="18320" y="83770"/>
                          <a:pt x="14510" y="87707"/>
                          <a:pt x="9938" y="82373"/>
                        </a:cubicBezTo>
                        <a:lnTo>
                          <a:pt x="2318" y="75261"/>
                        </a:lnTo>
                        <a:cubicBezTo>
                          <a:pt x="1429" y="74118"/>
                          <a:pt x="-2635" y="71197"/>
                          <a:pt x="2699" y="66752"/>
                        </a:cubicBezTo>
                        <a:cubicBezTo>
                          <a:pt x="2699" y="66752"/>
                          <a:pt x="58579" y="14047"/>
                          <a:pt x="61754" y="10491"/>
                        </a:cubicBezTo>
                        <a:cubicBezTo>
                          <a:pt x="67723" y="4014"/>
                          <a:pt x="72930" y="-4876"/>
                          <a:pt x="81440" y="3252"/>
                        </a:cubicBezTo>
                        <a:cubicBezTo>
                          <a:pt x="89567" y="11380"/>
                          <a:pt x="116365" y="42622"/>
                          <a:pt x="124365" y="53417"/>
                        </a:cubicBezTo>
                        <a:cubicBezTo>
                          <a:pt x="125890" y="55449"/>
                          <a:pt x="126779" y="59386"/>
                          <a:pt x="122333" y="63577"/>
                        </a:cubicBezTo>
                        <a:cubicBezTo>
                          <a:pt x="118777" y="66879"/>
                          <a:pt x="117888" y="67641"/>
                          <a:pt x="113570" y="70816"/>
                        </a:cubicBezTo>
                        <a:cubicBezTo>
                          <a:pt x="107729" y="75388"/>
                          <a:pt x="105061" y="67895"/>
                          <a:pt x="101759" y="63450"/>
                        </a:cubicBezTo>
                        <a:close/>
                      </a:path>
                    </a:pathLst>
                  </a:custGeom>
                  <a:solidFill>
                    <a:srgbClr val="283151"/>
                  </a:solidFill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sp>
            <p:nvSpPr>
              <p:cNvPr id="230" name="Kombinationstegning: figur 229">
                <a:extLst>
                  <a:ext uri="{FF2B5EF4-FFF2-40B4-BE49-F238E27FC236}">
                    <a16:creationId xmlns:a16="http://schemas.microsoft.com/office/drawing/2014/main" id="{E74AAD5C-EABD-4405-94C3-5A310457A5DA}"/>
                  </a:ext>
                </a:extLst>
              </p:cNvPr>
              <p:cNvSpPr/>
              <p:nvPr/>
            </p:nvSpPr>
            <p:spPr>
              <a:xfrm>
                <a:off x="1100346" y="4441936"/>
                <a:ext cx="112501" cy="103481"/>
              </a:xfrm>
              <a:custGeom>
                <a:avLst/>
                <a:gdLst>
                  <a:gd name="connsiteX0" fmla="*/ 7728 w 112501"/>
                  <a:gd name="connsiteY0" fmla="*/ 79010 h 103481"/>
                  <a:gd name="connsiteX1" fmla="*/ 29445 w 112501"/>
                  <a:gd name="connsiteY1" fmla="*/ 8651 h 103481"/>
                  <a:gd name="connsiteX2" fmla="*/ 104502 w 112501"/>
                  <a:gd name="connsiteY2" fmla="*/ 23892 h 103481"/>
                  <a:gd name="connsiteX3" fmla="*/ 83293 w 112501"/>
                  <a:gd name="connsiteY3" fmla="*/ 94504 h 103481"/>
                  <a:gd name="connsiteX4" fmla="*/ 7728 w 112501"/>
                  <a:gd name="connsiteY4" fmla="*/ 79010 h 103481"/>
                  <a:gd name="connsiteX5" fmla="*/ 85452 w 112501"/>
                  <a:gd name="connsiteY5" fmla="*/ 35067 h 103481"/>
                  <a:gd name="connsiteX6" fmla="*/ 40494 w 112501"/>
                  <a:gd name="connsiteY6" fmla="*/ 30242 h 103481"/>
                  <a:gd name="connsiteX7" fmla="*/ 27540 w 112501"/>
                  <a:gd name="connsiteY7" fmla="*/ 68087 h 103481"/>
                  <a:gd name="connsiteX8" fmla="*/ 70974 w 112501"/>
                  <a:gd name="connsiteY8" fmla="*/ 73294 h 103481"/>
                  <a:gd name="connsiteX9" fmla="*/ 85452 w 112501"/>
                  <a:gd name="connsiteY9" fmla="*/ 35067 h 1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501" h="103481">
                    <a:moveTo>
                      <a:pt x="7728" y="79010"/>
                    </a:moveTo>
                    <a:cubicBezTo>
                      <a:pt x="-8655" y="50435"/>
                      <a:pt x="2140" y="24273"/>
                      <a:pt x="29445" y="8651"/>
                    </a:cubicBezTo>
                    <a:cubicBezTo>
                      <a:pt x="54718" y="-5827"/>
                      <a:pt x="89008" y="-3033"/>
                      <a:pt x="104502" y="23892"/>
                    </a:cubicBezTo>
                    <a:cubicBezTo>
                      <a:pt x="119996" y="50816"/>
                      <a:pt x="113011" y="77485"/>
                      <a:pt x="83293" y="94504"/>
                    </a:cubicBezTo>
                    <a:cubicBezTo>
                      <a:pt x="54591" y="111141"/>
                      <a:pt x="21952" y="103901"/>
                      <a:pt x="7728" y="79010"/>
                    </a:cubicBezTo>
                    <a:close/>
                    <a:moveTo>
                      <a:pt x="85452" y="35067"/>
                    </a:moveTo>
                    <a:cubicBezTo>
                      <a:pt x="77070" y="20462"/>
                      <a:pt x="57004" y="20717"/>
                      <a:pt x="40494" y="30242"/>
                    </a:cubicBezTo>
                    <a:cubicBezTo>
                      <a:pt x="26778" y="37988"/>
                      <a:pt x="19158" y="53482"/>
                      <a:pt x="27540" y="68087"/>
                    </a:cubicBezTo>
                    <a:cubicBezTo>
                      <a:pt x="37065" y="84598"/>
                      <a:pt x="57258" y="81042"/>
                      <a:pt x="70974" y="73294"/>
                    </a:cubicBezTo>
                    <a:cubicBezTo>
                      <a:pt x="86722" y="64404"/>
                      <a:pt x="92310" y="47132"/>
                      <a:pt x="85452" y="35067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1" name="Kombinationstegning: figur 230">
                <a:extLst>
                  <a:ext uri="{FF2B5EF4-FFF2-40B4-BE49-F238E27FC236}">
                    <a16:creationId xmlns:a16="http://schemas.microsoft.com/office/drawing/2014/main" id="{21A96E4D-0378-46B2-AC11-321789AD2151}"/>
                  </a:ext>
                </a:extLst>
              </p:cNvPr>
              <p:cNvSpPr/>
              <p:nvPr/>
            </p:nvSpPr>
            <p:spPr>
              <a:xfrm>
                <a:off x="412876" y="4403949"/>
                <a:ext cx="828630" cy="673970"/>
              </a:xfrm>
              <a:custGeom>
                <a:avLst/>
                <a:gdLst>
                  <a:gd name="connsiteX0" fmla="*/ 809752 w 828630"/>
                  <a:gd name="connsiteY0" fmla="*/ 266348 h 673970"/>
                  <a:gd name="connsiteX1" fmla="*/ 728853 w 828630"/>
                  <a:gd name="connsiteY1" fmla="*/ 257204 h 673970"/>
                  <a:gd name="connsiteX2" fmla="*/ 722884 w 828630"/>
                  <a:gd name="connsiteY2" fmla="*/ 261522 h 673970"/>
                  <a:gd name="connsiteX3" fmla="*/ 714121 w 828630"/>
                  <a:gd name="connsiteY3" fmla="*/ 321339 h 673970"/>
                  <a:gd name="connsiteX4" fmla="*/ 687578 w 828630"/>
                  <a:gd name="connsiteY4" fmla="*/ 249838 h 673970"/>
                  <a:gd name="connsiteX5" fmla="*/ 677037 w 828630"/>
                  <a:gd name="connsiteY5" fmla="*/ 231804 h 673970"/>
                  <a:gd name="connsiteX6" fmla="*/ 684149 w 828630"/>
                  <a:gd name="connsiteY6" fmla="*/ 220247 h 673970"/>
                  <a:gd name="connsiteX7" fmla="*/ 680466 w 828630"/>
                  <a:gd name="connsiteY7" fmla="*/ 218342 h 673970"/>
                  <a:gd name="connsiteX8" fmla="*/ 678561 w 828630"/>
                  <a:gd name="connsiteY8" fmla="*/ 214278 h 673970"/>
                  <a:gd name="connsiteX9" fmla="*/ 681482 w 828630"/>
                  <a:gd name="connsiteY9" fmla="*/ 204245 h 673970"/>
                  <a:gd name="connsiteX10" fmla="*/ 660527 w 828630"/>
                  <a:gd name="connsiteY10" fmla="*/ 206531 h 673970"/>
                  <a:gd name="connsiteX11" fmla="*/ 671068 w 828630"/>
                  <a:gd name="connsiteY11" fmla="*/ 188751 h 673970"/>
                  <a:gd name="connsiteX12" fmla="*/ 689864 w 828630"/>
                  <a:gd name="connsiteY12" fmla="*/ 133633 h 673970"/>
                  <a:gd name="connsiteX13" fmla="*/ 670052 w 828630"/>
                  <a:gd name="connsiteY13" fmla="*/ 90707 h 673970"/>
                  <a:gd name="connsiteX14" fmla="*/ 664845 w 828630"/>
                  <a:gd name="connsiteY14" fmla="*/ 79531 h 673970"/>
                  <a:gd name="connsiteX15" fmla="*/ 658114 w 828630"/>
                  <a:gd name="connsiteY15" fmla="*/ 78007 h 673970"/>
                  <a:gd name="connsiteX16" fmla="*/ 655574 w 828630"/>
                  <a:gd name="connsiteY16" fmla="*/ 72800 h 673970"/>
                  <a:gd name="connsiteX17" fmla="*/ 630555 w 828630"/>
                  <a:gd name="connsiteY17" fmla="*/ 46765 h 673970"/>
                  <a:gd name="connsiteX18" fmla="*/ 612902 w 828630"/>
                  <a:gd name="connsiteY18" fmla="*/ 43463 h 673970"/>
                  <a:gd name="connsiteX19" fmla="*/ 583438 w 828630"/>
                  <a:gd name="connsiteY19" fmla="*/ 38256 h 673970"/>
                  <a:gd name="connsiteX20" fmla="*/ 556895 w 828630"/>
                  <a:gd name="connsiteY20" fmla="*/ 34573 h 673970"/>
                  <a:gd name="connsiteX21" fmla="*/ 542544 w 828630"/>
                  <a:gd name="connsiteY21" fmla="*/ 4347 h 673970"/>
                  <a:gd name="connsiteX22" fmla="*/ 530606 w 828630"/>
                  <a:gd name="connsiteY22" fmla="*/ 1426 h 673970"/>
                  <a:gd name="connsiteX23" fmla="*/ 483108 w 828630"/>
                  <a:gd name="connsiteY23" fmla="*/ 29620 h 673970"/>
                  <a:gd name="connsiteX24" fmla="*/ 374269 w 828630"/>
                  <a:gd name="connsiteY24" fmla="*/ 112043 h 673970"/>
                  <a:gd name="connsiteX25" fmla="*/ 361442 w 828630"/>
                  <a:gd name="connsiteY25" fmla="*/ 122457 h 673970"/>
                  <a:gd name="connsiteX26" fmla="*/ 233680 w 828630"/>
                  <a:gd name="connsiteY26" fmla="*/ 113186 h 673970"/>
                  <a:gd name="connsiteX27" fmla="*/ 164211 w 828630"/>
                  <a:gd name="connsiteY27" fmla="*/ 140872 h 673970"/>
                  <a:gd name="connsiteX28" fmla="*/ 161798 w 828630"/>
                  <a:gd name="connsiteY28" fmla="*/ 155731 h 673970"/>
                  <a:gd name="connsiteX29" fmla="*/ 169926 w 828630"/>
                  <a:gd name="connsiteY29" fmla="*/ 170336 h 673970"/>
                  <a:gd name="connsiteX30" fmla="*/ 165608 w 828630"/>
                  <a:gd name="connsiteY30" fmla="*/ 179607 h 673970"/>
                  <a:gd name="connsiteX31" fmla="*/ 140208 w 828630"/>
                  <a:gd name="connsiteY31" fmla="*/ 181131 h 673970"/>
                  <a:gd name="connsiteX32" fmla="*/ 131826 w 828630"/>
                  <a:gd name="connsiteY32" fmla="*/ 191545 h 673970"/>
                  <a:gd name="connsiteX33" fmla="*/ 139192 w 828630"/>
                  <a:gd name="connsiteY33" fmla="*/ 208436 h 673970"/>
                  <a:gd name="connsiteX34" fmla="*/ 135255 w 828630"/>
                  <a:gd name="connsiteY34" fmla="*/ 219993 h 673970"/>
                  <a:gd name="connsiteX35" fmla="*/ 101473 w 828630"/>
                  <a:gd name="connsiteY35" fmla="*/ 241583 h 673970"/>
                  <a:gd name="connsiteX36" fmla="*/ 97917 w 828630"/>
                  <a:gd name="connsiteY36" fmla="*/ 252505 h 673970"/>
                  <a:gd name="connsiteX37" fmla="*/ 103505 w 828630"/>
                  <a:gd name="connsiteY37" fmla="*/ 262030 h 673970"/>
                  <a:gd name="connsiteX38" fmla="*/ 102616 w 828630"/>
                  <a:gd name="connsiteY38" fmla="*/ 262030 h 673970"/>
                  <a:gd name="connsiteX39" fmla="*/ 80391 w 828630"/>
                  <a:gd name="connsiteY39" fmla="*/ 258093 h 673970"/>
                  <a:gd name="connsiteX40" fmla="*/ 73914 w 828630"/>
                  <a:gd name="connsiteY40" fmla="*/ 252124 h 673970"/>
                  <a:gd name="connsiteX41" fmla="*/ 75565 w 828630"/>
                  <a:gd name="connsiteY41" fmla="*/ 222660 h 673970"/>
                  <a:gd name="connsiteX42" fmla="*/ 80391 w 828630"/>
                  <a:gd name="connsiteY42" fmla="*/ 218723 h 673970"/>
                  <a:gd name="connsiteX43" fmla="*/ 96393 w 828630"/>
                  <a:gd name="connsiteY43" fmla="*/ 220247 h 673970"/>
                  <a:gd name="connsiteX44" fmla="*/ 109982 w 828630"/>
                  <a:gd name="connsiteY44" fmla="*/ 216945 h 673970"/>
                  <a:gd name="connsiteX45" fmla="*/ 111506 w 828630"/>
                  <a:gd name="connsiteY45" fmla="*/ 204880 h 673970"/>
                  <a:gd name="connsiteX46" fmla="*/ 99822 w 828630"/>
                  <a:gd name="connsiteY46" fmla="*/ 198530 h 673970"/>
                  <a:gd name="connsiteX47" fmla="*/ 81661 w 828630"/>
                  <a:gd name="connsiteY47" fmla="*/ 196879 h 673970"/>
                  <a:gd name="connsiteX48" fmla="*/ 77978 w 828630"/>
                  <a:gd name="connsiteY48" fmla="*/ 192561 h 673970"/>
                  <a:gd name="connsiteX49" fmla="*/ 80391 w 828630"/>
                  <a:gd name="connsiteY49" fmla="*/ 174527 h 673970"/>
                  <a:gd name="connsiteX50" fmla="*/ 85217 w 828630"/>
                  <a:gd name="connsiteY50" fmla="*/ 167288 h 673970"/>
                  <a:gd name="connsiteX51" fmla="*/ 114173 w 828630"/>
                  <a:gd name="connsiteY51" fmla="*/ 158906 h 673970"/>
                  <a:gd name="connsiteX52" fmla="*/ 119888 w 828630"/>
                  <a:gd name="connsiteY52" fmla="*/ 153953 h 673970"/>
                  <a:gd name="connsiteX53" fmla="*/ 123063 w 828630"/>
                  <a:gd name="connsiteY53" fmla="*/ 140999 h 673970"/>
                  <a:gd name="connsiteX54" fmla="*/ 119761 w 828630"/>
                  <a:gd name="connsiteY54" fmla="*/ 135411 h 673970"/>
                  <a:gd name="connsiteX55" fmla="*/ 111760 w 828630"/>
                  <a:gd name="connsiteY55" fmla="*/ 132871 h 673970"/>
                  <a:gd name="connsiteX56" fmla="*/ 102235 w 828630"/>
                  <a:gd name="connsiteY56" fmla="*/ 133379 h 673970"/>
                  <a:gd name="connsiteX57" fmla="*/ 77597 w 828630"/>
                  <a:gd name="connsiteY57" fmla="*/ 145825 h 673970"/>
                  <a:gd name="connsiteX58" fmla="*/ 74422 w 828630"/>
                  <a:gd name="connsiteY58" fmla="*/ 145444 h 673970"/>
                  <a:gd name="connsiteX59" fmla="*/ 43942 w 828630"/>
                  <a:gd name="connsiteY59" fmla="*/ 125759 h 673970"/>
                  <a:gd name="connsiteX60" fmla="*/ 8890 w 828630"/>
                  <a:gd name="connsiteY60" fmla="*/ 158017 h 673970"/>
                  <a:gd name="connsiteX61" fmla="*/ 0 w 828630"/>
                  <a:gd name="connsiteY61" fmla="*/ 253648 h 673970"/>
                  <a:gd name="connsiteX62" fmla="*/ 22860 w 828630"/>
                  <a:gd name="connsiteY62" fmla="*/ 263808 h 673970"/>
                  <a:gd name="connsiteX63" fmla="*/ 90678 w 828630"/>
                  <a:gd name="connsiteY63" fmla="*/ 282604 h 673970"/>
                  <a:gd name="connsiteX64" fmla="*/ 102616 w 828630"/>
                  <a:gd name="connsiteY64" fmla="*/ 285779 h 673970"/>
                  <a:gd name="connsiteX65" fmla="*/ 111760 w 828630"/>
                  <a:gd name="connsiteY65" fmla="*/ 282477 h 673970"/>
                  <a:gd name="connsiteX66" fmla="*/ 112903 w 828630"/>
                  <a:gd name="connsiteY66" fmla="*/ 277270 h 673970"/>
                  <a:gd name="connsiteX67" fmla="*/ 122555 w 828630"/>
                  <a:gd name="connsiteY67" fmla="*/ 294161 h 673970"/>
                  <a:gd name="connsiteX68" fmla="*/ 120269 w 828630"/>
                  <a:gd name="connsiteY68" fmla="*/ 303813 h 673970"/>
                  <a:gd name="connsiteX69" fmla="*/ 114935 w 828630"/>
                  <a:gd name="connsiteY69" fmla="*/ 317148 h 673970"/>
                  <a:gd name="connsiteX70" fmla="*/ 127508 w 828630"/>
                  <a:gd name="connsiteY70" fmla="*/ 321466 h 673970"/>
                  <a:gd name="connsiteX71" fmla="*/ 138684 w 828630"/>
                  <a:gd name="connsiteY71" fmla="*/ 323498 h 673970"/>
                  <a:gd name="connsiteX72" fmla="*/ 190119 w 828630"/>
                  <a:gd name="connsiteY72" fmla="*/ 409223 h 673970"/>
                  <a:gd name="connsiteX73" fmla="*/ 190119 w 828630"/>
                  <a:gd name="connsiteY73" fmla="*/ 419383 h 673970"/>
                  <a:gd name="connsiteX74" fmla="*/ 182118 w 828630"/>
                  <a:gd name="connsiteY74" fmla="*/ 437036 h 673970"/>
                  <a:gd name="connsiteX75" fmla="*/ 198628 w 828630"/>
                  <a:gd name="connsiteY75" fmla="*/ 439957 h 673970"/>
                  <a:gd name="connsiteX76" fmla="*/ 207899 w 828630"/>
                  <a:gd name="connsiteY76" fmla="*/ 440465 h 673970"/>
                  <a:gd name="connsiteX77" fmla="*/ 231140 w 828630"/>
                  <a:gd name="connsiteY77" fmla="*/ 479835 h 673970"/>
                  <a:gd name="connsiteX78" fmla="*/ 246507 w 828630"/>
                  <a:gd name="connsiteY78" fmla="*/ 486312 h 673970"/>
                  <a:gd name="connsiteX79" fmla="*/ 277876 w 828630"/>
                  <a:gd name="connsiteY79" fmla="*/ 483772 h 673970"/>
                  <a:gd name="connsiteX80" fmla="*/ 297434 w 828630"/>
                  <a:gd name="connsiteY80" fmla="*/ 507140 h 673970"/>
                  <a:gd name="connsiteX81" fmla="*/ 311023 w 828630"/>
                  <a:gd name="connsiteY81" fmla="*/ 516030 h 673970"/>
                  <a:gd name="connsiteX82" fmla="*/ 323469 w 828630"/>
                  <a:gd name="connsiteY82" fmla="*/ 531397 h 673970"/>
                  <a:gd name="connsiteX83" fmla="*/ 330200 w 828630"/>
                  <a:gd name="connsiteY83" fmla="*/ 537366 h 673970"/>
                  <a:gd name="connsiteX84" fmla="*/ 329057 w 828630"/>
                  <a:gd name="connsiteY84" fmla="*/ 540160 h 673970"/>
                  <a:gd name="connsiteX85" fmla="*/ 289560 w 828630"/>
                  <a:gd name="connsiteY85" fmla="*/ 530381 h 673970"/>
                  <a:gd name="connsiteX86" fmla="*/ 243205 w 828630"/>
                  <a:gd name="connsiteY86" fmla="*/ 566830 h 673970"/>
                  <a:gd name="connsiteX87" fmla="*/ 272669 w 828630"/>
                  <a:gd name="connsiteY87" fmla="*/ 633886 h 673970"/>
                  <a:gd name="connsiteX88" fmla="*/ 312166 w 828630"/>
                  <a:gd name="connsiteY88" fmla="*/ 646459 h 673970"/>
                  <a:gd name="connsiteX89" fmla="*/ 324231 w 828630"/>
                  <a:gd name="connsiteY89" fmla="*/ 640109 h 673970"/>
                  <a:gd name="connsiteX90" fmla="*/ 327787 w 828630"/>
                  <a:gd name="connsiteY90" fmla="*/ 626774 h 673970"/>
                  <a:gd name="connsiteX91" fmla="*/ 349377 w 828630"/>
                  <a:gd name="connsiteY91" fmla="*/ 555908 h 673970"/>
                  <a:gd name="connsiteX92" fmla="*/ 351028 w 828630"/>
                  <a:gd name="connsiteY92" fmla="*/ 555019 h 673970"/>
                  <a:gd name="connsiteX93" fmla="*/ 365633 w 828630"/>
                  <a:gd name="connsiteY93" fmla="*/ 557432 h 673970"/>
                  <a:gd name="connsiteX94" fmla="*/ 376047 w 828630"/>
                  <a:gd name="connsiteY94" fmla="*/ 558194 h 673970"/>
                  <a:gd name="connsiteX95" fmla="*/ 376047 w 828630"/>
                  <a:gd name="connsiteY95" fmla="*/ 559337 h 673970"/>
                  <a:gd name="connsiteX96" fmla="*/ 360680 w 828630"/>
                  <a:gd name="connsiteY96" fmla="*/ 579149 h 673970"/>
                  <a:gd name="connsiteX97" fmla="*/ 369062 w 828630"/>
                  <a:gd name="connsiteY97" fmla="*/ 621059 h 673970"/>
                  <a:gd name="connsiteX98" fmla="*/ 406019 w 828630"/>
                  <a:gd name="connsiteY98" fmla="*/ 672494 h 673970"/>
                  <a:gd name="connsiteX99" fmla="*/ 413258 w 828630"/>
                  <a:gd name="connsiteY99" fmla="*/ 672494 h 673970"/>
                  <a:gd name="connsiteX100" fmla="*/ 450342 w 828630"/>
                  <a:gd name="connsiteY100" fmla="*/ 621059 h 673970"/>
                  <a:gd name="connsiteX101" fmla="*/ 458724 w 828630"/>
                  <a:gd name="connsiteY101" fmla="*/ 579149 h 673970"/>
                  <a:gd name="connsiteX102" fmla="*/ 433324 w 828630"/>
                  <a:gd name="connsiteY102" fmla="*/ 557559 h 673970"/>
                  <a:gd name="connsiteX103" fmla="*/ 411988 w 828630"/>
                  <a:gd name="connsiteY103" fmla="*/ 570386 h 673970"/>
                  <a:gd name="connsiteX104" fmla="*/ 409575 w 828630"/>
                  <a:gd name="connsiteY104" fmla="*/ 571656 h 673970"/>
                  <a:gd name="connsiteX105" fmla="*/ 407289 w 828630"/>
                  <a:gd name="connsiteY105" fmla="*/ 570386 h 673970"/>
                  <a:gd name="connsiteX106" fmla="*/ 394716 w 828630"/>
                  <a:gd name="connsiteY106" fmla="*/ 559591 h 673970"/>
                  <a:gd name="connsiteX107" fmla="*/ 394843 w 828630"/>
                  <a:gd name="connsiteY107" fmla="*/ 558829 h 673970"/>
                  <a:gd name="connsiteX108" fmla="*/ 414528 w 828630"/>
                  <a:gd name="connsiteY108" fmla="*/ 550066 h 673970"/>
                  <a:gd name="connsiteX109" fmla="*/ 435737 w 828630"/>
                  <a:gd name="connsiteY109" fmla="*/ 530889 h 673970"/>
                  <a:gd name="connsiteX110" fmla="*/ 463804 w 828630"/>
                  <a:gd name="connsiteY110" fmla="*/ 528349 h 673970"/>
                  <a:gd name="connsiteX111" fmla="*/ 493268 w 828630"/>
                  <a:gd name="connsiteY111" fmla="*/ 546002 h 673970"/>
                  <a:gd name="connsiteX112" fmla="*/ 493649 w 828630"/>
                  <a:gd name="connsiteY112" fmla="*/ 547145 h 673970"/>
                  <a:gd name="connsiteX113" fmla="*/ 490474 w 828630"/>
                  <a:gd name="connsiteY113" fmla="*/ 551590 h 673970"/>
                  <a:gd name="connsiteX114" fmla="*/ 488188 w 828630"/>
                  <a:gd name="connsiteY114" fmla="*/ 551717 h 673970"/>
                  <a:gd name="connsiteX115" fmla="*/ 481711 w 828630"/>
                  <a:gd name="connsiteY115" fmla="*/ 545748 h 673970"/>
                  <a:gd name="connsiteX116" fmla="*/ 478790 w 828630"/>
                  <a:gd name="connsiteY116" fmla="*/ 545621 h 673970"/>
                  <a:gd name="connsiteX117" fmla="*/ 469011 w 828630"/>
                  <a:gd name="connsiteY117" fmla="*/ 549177 h 673970"/>
                  <a:gd name="connsiteX118" fmla="*/ 465455 w 828630"/>
                  <a:gd name="connsiteY118" fmla="*/ 554765 h 673970"/>
                  <a:gd name="connsiteX119" fmla="*/ 476631 w 828630"/>
                  <a:gd name="connsiteY119" fmla="*/ 591849 h 673970"/>
                  <a:gd name="connsiteX120" fmla="*/ 486156 w 828630"/>
                  <a:gd name="connsiteY120" fmla="*/ 595532 h 673970"/>
                  <a:gd name="connsiteX121" fmla="*/ 498094 w 828630"/>
                  <a:gd name="connsiteY121" fmla="*/ 590579 h 673970"/>
                  <a:gd name="connsiteX122" fmla="*/ 500634 w 828630"/>
                  <a:gd name="connsiteY122" fmla="*/ 583467 h 673970"/>
                  <a:gd name="connsiteX123" fmla="*/ 503809 w 828630"/>
                  <a:gd name="connsiteY123" fmla="*/ 564163 h 673970"/>
                  <a:gd name="connsiteX124" fmla="*/ 516636 w 828630"/>
                  <a:gd name="connsiteY124" fmla="*/ 557686 h 673970"/>
                  <a:gd name="connsiteX125" fmla="*/ 554355 w 828630"/>
                  <a:gd name="connsiteY125" fmla="*/ 582959 h 673970"/>
                  <a:gd name="connsiteX126" fmla="*/ 536575 w 828630"/>
                  <a:gd name="connsiteY126" fmla="*/ 624488 h 673970"/>
                  <a:gd name="connsiteX127" fmla="*/ 515747 w 828630"/>
                  <a:gd name="connsiteY127" fmla="*/ 622202 h 673970"/>
                  <a:gd name="connsiteX128" fmla="*/ 504190 w 828630"/>
                  <a:gd name="connsiteY128" fmla="*/ 608994 h 673970"/>
                  <a:gd name="connsiteX129" fmla="*/ 498602 w 828630"/>
                  <a:gd name="connsiteY129" fmla="*/ 608232 h 673970"/>
                  <a:gd name="connsiteX130" fmla="*/ 488950 w 828630"/>
                  <a:gd name="connsiteY130" fmla="*/ 612550 h 673970"/>
                  <a:gd name="connsiteX131" fmla="*/ 485648 w 828630"/>
                  <a:gd name="connsiteY131" fmla="*/ 620551 h 673970"/>
                  <a:gd name="connsiteX132" fmla="*/ 540385 w 828630"/>
                  <a:gd name="connsiteY132" fmla="*/ 645062 h 673970"/>
                  <a:gd name="connsiteX133" fmla="*/ 578485 w 828630"/>
                  <a:gd name="connsiteY133" fmla="*/ 575466 h 673970"/>
                  <a:gd name="connsiteX134" fmla="*/ 543179 w 828630"/>
                  <a:gd name="connsiteY134" fmla="*/ 538382 h 673970"/>
                  <a:gd name="connsiteX135" fmla="*/ 542417 w 828630"/>
                  <a:gd name="connsiteY135" fmla="*/ 536858 h 673970"/>
                  <a:gd name="connsiteX136" fmla="*/ 561721 w 828630"/>
                  <a:gd name="connsiteY136" fmla="*/ 527206 h 673970"/>
                  <a:gd name="connsiteX137" fmla="*/ 572516 w 828630"/>
                  <a:gd name="connsiteY137" fmla="*/ 530762 h 673970"/>
                  <a:gd name="connsiteX138" fmla="*/ 602361 w 828630"/>
                  <a:gd name="connsiteY138" fmla="*/ 583848 h 673970"/>
                  <a:gd name="connsiteX139" fmla="*/ 610870 w 828630"/>
                  <a:gd name="connsiteY139" fmla="*/ 600612 h 673970"/>
                  <a:gd name="connsiteX140" fmla="*/ 623316 w 828630"/>
                  <a:gd name="connsiteY140" fmla="*/ 604295 h 673970"/>
                  <a:gd name="connsiteX141" fmla="*/ 633857 w 828630"/>
                  <a:gd name="connsiteY141" fmla="*/ 597564 h 673970"/>
                  <a:gd name="connsiteX142" fmla="*/ 629158 w 828630"/>
                  <a:gd name="connsiteY142" fmla="*/ 581562 h 673970"/>
                  <a:gd name="connsiteX143" fmla="*/ 603123 w 828630"/>
                  <a:gd name="connsiteY143" fmla="*/ 542065 h 673970"/>
                  <a:gd name="connsiteX144" fmla="*/ 602742 w 828630"/>
                  <a:gd name="connsiteY144" fmla="*/ 534064 h 673970"/>
                  <a:gd name="connsiteX145" fmla="*/ 609600 w 828630"/>
                  <a:gd name="connsiteY145" fmla="*/ 534191 h 673970"/>
                  <a:gd name="connsiteX146" fmla="*/ 659003 w 828630"/>
                  <a:gd name="connsiteY146" fmla="*/ 557432 h 673970"/>
                  <a:gd name="connsiteX147" fmla="*/ 669163 w 828630"/>
                  <a:gd name="connsiteY147" fmla="*/ 563147 h 673970"/>
                  <a:gd name="connsiteX148" fmla="*/ 681609 w 828630"/>
                  <a:gd name="connsiteY148" fmla="*/ 563147 h 673970"/>
                  <a:gd name="connsiteX149" fmla="*/ 708025 w 828630"/>
                  <a:gd name="connsiteY149" fmla="*/ 538636 h 673970"/>
                  <a:gd name="connsiteX150" fmla="*/ 704723 w 828630"/>
                  <a:gd name="connsiteY150" fmla="*/ 528095 h 673970"/>
                  <a:gd name="connsiteX151" fmla="*/ 646049 w 828630"/>
                  <a:gd name="connsiteY151" fmla="*/ 466246 h 673970"/>
                  <a:gd name="connsiteX152" fmla="*/ 646430 w 828630"/>
                  <a:gd name="connsiteY152" fmla="*/ 464341 h 673970"/>
                  <a:gd name="connsiteX153" fmla="*/ 655320 w 828630"/>
                  <a:gd name="connsiteY153" fmla="*/ 455070 h 673970"/>
                  <a:gd name="connsiteX154" fmla="*/ 664464 w 828630"/>
                  <a:gd name="connsiteY154" fmla="*/ 455959 h 673970"/>
                  <a:gd name="connsiteX155" fmla="*/ 717169 w 828630"/>
                  <a:gd name="connsiteY155" fmla="*/ 502695 h 673970"/>
                  <a:gd name="connsiteX156" fmla="*/ 734187 w 828630"/>
                  <a:gd name="connsiteY156" fmla="*/ 509426 h 673970"/>
                  <a:gd name="connsiteX157" fmla="*/ 743458 w 828630"/>
                  <a:gd name="connsiteY157" fmla="*/ 498123 h 673970"/>
                  <a:gd name="connsiteX158" fmla="*/ 735457 w 828630"/>
                  <a:gd name="connsiteY158" fmla="*/ 484915 h 673970"/>
                  <a:gd name="connsiteX159" fmla="*/ 675640 w 828630"/>
                  <a:gd name="connsiteY159" fmla="*/ 437544 h 673970"/>
                  <a:gd name="connsiteX160" fmla="*/ 675259 w 828630"/>
                  <a:gd name="connsiteY160" fmla="*/ 429162 h 673970"/>
                  <a:gd name="connsiteX161" fmla="*/ 675132 w 828630"/>
                  <a:gd name="connsiteY161" fmla="*/ 429162 h 673970"/>
                  <a:gd name="connsiteX162" fmla="*/ 681228 w 828630"/>
                  <a:gd name="connsiteY162" fmla="*/ 419637 h 673970"/>
                  <a:gd name="connsiteX163" fmla="*/ 681990 w 828630"/>
                  <a:gd name="connsiteY163" fmla="*/ 418875 h 673970"/>
                  <a:gd name="connsiteX164" fmla="*/ 690753 w 828630"/>
                  <a:gd name="connsiteY164" fmla="*/ 418367 h 673970"/>
                  <a:gd name="connsiteX165" fmla="*/ 747395 w 828630"/>
                  <a:gd name="connsiteY165" fmla="*/ 454562 h 673970"/>
                  <a:gd name="connsiteX166" fmla="*/ 768604 w 828630"/>
                  <a:gd name="connsiteY166" fmla="*/ 460912 h 673970"/>
                  <a:gd name="connsiteX167" fmla="*/ 775081 w 828630"/>
                  <a:gd name="connsiteY167" fmla="*/ 450752 h 673970"/>
                  <a:gd name="connsiteX168" fmla="*/ 758571 w 828630"/>
                  <a:gd name="connsiteY168" fmla="*/ 434750 h 673970"/>
                  <a:gd name="connsiteX169" fmla="*/ 714883 w 828630"/>
                  <a:gd name="connsiteY169" fmla="*/ 408969 h 673970"/>
                  <a:gd name="connsiteX170" fmla="*/ 712851 w 828630"/>
                  <a:gd name="connsiteY170" fmla="*/ 405413 h 673970"/>
                  <a:gd name="connsiteX171" fmla="*/ 713613 w 828630"/>
                  <a:gd name="connsiteY171" fmla="*/ 402873 h 673970"/>
                  <a:gd name="connsiteX172" fmla="*/ 719963 w 828630"/>
                  <a:gd name="connsiteY172" fmla="*/ 400841 h 673970"/>
                  <a:gd name="connsiteX173" fmla="*/ 787400 w 828630"/>
                  <a:gd name="connsiteY173" fmla="*/ 406556 h 673970"/>
                  <a:gd name="connsiteX174" fmla="*/ 799465 w 828630"/>
                  <a:gd name="connsiteY174" fmla="*/ 401222 h 673970"/>
                  <a:gd name="connsiteX175" fmla="*/ 811657 w 828630"/>
                  <a:gd name="connsiteY175" fmla="*/ 365916 h 673970"/>
                  <a:gd name="connsiteX176" fmla="*/ 797306 w 828630"/>
                  <a:gd name="connsiteY176" fmla="*/ 355121 h 673970"/>
                  <a:gd name="connsiteX177" fmla="*/ 734187 w 828630"/>
                  <a:gd name="connsiteY177" fmla="*/ 334674 h 673970"/>
                  <a:gd name="connsiteX178" fmla="*/ 732917 w 828630"/>
                  <a:gd name="connsiteY178" fmla="*/ 331118 h 673970"/>
                  <a:gd name="connsiteX179" fmla="*/ 742188 w 828630"/>
                  <a:gd name="connsiteY179" fmla="*/ 286160 h 673970"/>
                  <a:gd name="connsiteX180" fmla="*/ 749808 w 828630"/>
                  <a:gd name="connsiteY180" fmla="*/ 281461 h 673970"/>
                  <a:gd name="connsiteX181" fmla="*/ 759841 w 828630"/>
                  <a:gd name="connsiteY181" fmla="*/ 282604 h 673970"/>
                  <a:gd name="connsiteX182" fmla="*/ 763905 w 828630"/>
                  <a:gd name="connsiteY182" fmla="*/ 287303 h 673970"/>
                  <a:gd name="connsiteX183" fmla="*/ 760984 w 828630"/>
                  <a:gd name="connsiteY183" fmla="*/ 304575 h 673970"/>
                  <a:gd name="connsiteX184" fmla="*/ 764667 w 828630"/>
                  <a:gd name="connsiteY184" fmla="*/ 310925 h 673970"/>
                  <a:gd name="connsiteX185" fmla="*/ 775970 w 828630"/>
                  <a:gd name="connsiteY185" fmla="*/ 312576 h 673970"/>
                  <a:gd name="connsiteX186" fmla="*/ 780923 w 828630"/>
                  <a:gd name="connsiteY186" fmla="*/ 307369 h 673970"/>
                  <a:gd name="connsiteX187" fmla="*/ 783717 w 828630"/>
                  <a:gd name="connsiteY187" fmla="*/ 290478 h 673970"/>
                  <a:gd name="connsiteX188" fmla="*/ 788416 w 828630"/>
                  <a:gd name="connsiteY188" fmla="*/ 287176 h 673970"/>
                  <a:gd name="connsiteX189" fmla="*/ 798576 w 828630"/>
                  <a:gd name="connsiteY189" fmla="*/ 288446 h 673970"/>
                  <a:gd name="connsiteX190" fmla="*/ 803529 w 828630"/>
                  <a:gd name="connsiteY190" fmla="*/ 293780 h 673970"/>
                  <a:gd name="connsiteX191" fmla="*/ 798576 w 828630"/>
                  <a:gd name="connsiteY191" fmla="*/ 327181 h 673970"/>
                  <a:gd name="connsiteX192" fmla="*/ 801497 w 828630"/>
                  <a:gd name="connsiteY192" fmla="*/ 338865 h 673970"/>
                  <a:gd name="connsiteX193" fmla="*/ 813054 w 828630"/>
                  <a:gd name="connsiteY193" fmla="*/ 341278 h 673970"/>
                  <a:gd name="connsiteX194" fmla="*/ 818769 w 828630"/>
                  <a:gd name="connsiteY194" fmla="*/ 336325 h 673970"/>
                  <a:gd name="connsiteX195" fmla="*/ 828421 w 828630"/>
                  <a:gd name="connsiteY195" fmla="*/ 272952 h 673970"/>
                  <a:gd name="connsiteX196" fmla="*/ 809752 w 828630"/>
                  <a:gd name="connsiteY196" fmla="*/ 266348 h 673970"/>
                  <a:gd name="connsiteX197" fmla="*/ 51816 w 828630"/>
                  <a:gd name="connsiteY197" fmla="*/ 246790 h 673970"/>
                  <a:gd name="connsiteX198" fmla="*/ 46990 w 828630"/>
                  <a:gd name="connsiteY198" fmla="*/ 249203 h 673970"/>
                  <a:gd name="connsiteX199" fmla="*/ 26035 w 828630"/>
                  <a:gd name="connsiteY199" fmla="*/ 244250 h 673970"/>
                  <a:gd name="connsiteX200" fmla="*/ 22352 w 828630"/>
                  <a:gd name="connsiteY200" fmla="*/ 237392 h 673970"/>
                  <a:gd name="connsiteX201" fmla="*/ 23622 w 828630"/>
                  <a:gd name="connsiteY201" fmla="*/ 219358 h 673970"/>
                  <a:gd name="connsiteX202" fmla="*/ 28829 w 828630"/>
                  <a:gd name="connsiteY202" fmla="*/ 213770 h 673970"/>
                  <a:gd name="connsiteX203" fmla="*/ 51308 w 828630"/>
                  <a:gd name="connsiteY203" fmla="*/ 216564 h 673970"/>
                  <a:gd name="connsiteX204" fmla="*/ 54229 w 828630"/>
                  <a:gd name="connsiteY204" fmla="*/ 218596 h 673970"/>
                  <a:gd name="connsiteX205" fmla="*/ 51816 w 828630"/>
                  <a:gd name="connsiteY205" fmla="*/ 246790 h 673970"/>
                  <a:gd name="connsiteX206" fmla="*/ 57912 w 828630"/>
                  <a:gd name="connsiteY206" fmla="*/ 192053 h 673970"/>
                  <a:gd name="connsiteX207" fmla="*/ 55372 w 828630"/>
                  <a:gd name="connsiteY207" fmla="*/ 193704 h 673970"/>
                  <a:gd name="connsiteX208" fmla="*/ 30988 w 828630"/>
                  <a:gd name="connsiteY208" fmla="*/ 191291 h 673970"/>
                  <a:gd name="connsiteX209" fmla="*/ 26670 w 828630"/>
                  <a:gd name="connsiteY209" fmla="*/ 186465 h 673970"/>
                  <a:gd name="connsiteX210" fmla="*/ 27813 w 828630"/>
                  <a:gd name="connsiteY210" fmla="*/ 173638 h 673970"/>
                  <a:gd name="connsiteX211" fmla="*/ 44323 w 828630"/>
                  <a:gd name="connsiteY211" fmla="*/ 151032 h 673970"/>
                  <a:gd name="connsiteX212" fmla="*/ 60071 w 828630"/>
                  <a:gd name="connsiteY212" fmla="*/ 170209 h 673970"/>
                  <a:gd name="connsiteX213" fmla="*/ 57912 w 828630"/>
                  <a:gd name="connsiteY213" fmla="*/ 192053 h 673970"/>
                  <a:gd name="connsiteX214" fmla="*/ 323850 w 828630"/>
                  <a:gd name="connsiteY214" fmla="*/ 563528 h 673970"/>
                  <a:gd name="connsiteX215" fmla="*/ 306959 w 828630"/>
                  <a:gd name="connsiteY215" fmla="*/ 616106 h 673970"/>
                  <a:gd name="connsiteX216" fmla="*/ 300228 w 828630"/>
                  <a:gd name="connsiteY216" fmla="*/ 619408 h 673970"/>
                  <a:gd name="connsiteX217" fmla="*/ 292100 w 828630"/>
                  <a:gd name="connsiteY217" fmla="*/ 616995 h 673970"/>
                  <a:gd name="connsiteX218" fmla="*/ 266700 w 828630"/>
                  <a:gd name="connsiteY218" fmla="*/ 575466 h 673970"/>
                  <a:gd name="connsiteX219" fmla="*/ 295529 w 828630"/>
                  <a:gd name="connsiteY219" fmla="*/ 552606 h 673970"/>
                  <a:gd name="connsiteX220" fmla="*/ 322961 w 828630"/>
                  <a:gd name="connsiteY220" fmla="*/ 561115 h 673970"/>
                  <a:gd name="connsiteX221" fmla="*/ 323850 w 828630"/>
                  <a:gd name="connsiteY221" fmla="*/ 563528 h 673970"/>
                  <a:gd name="connsiteX222" fmla="*/ 435229 w 828630"/>
                  <a:gd name="connsiteY222" fmla="*/ 622075 h 673970"/>
                  <a:gd name="connsiteX223" fmla="*/ 432308 w 828630"/>
                  <a:gd name="connsiteY223" fmla="*/ 627282 h 673970"/>
                  <a:gd name="connsiteX224" fmla="*/ 427101 w 828630"/>
                  <a:gd name="connsiteY224" fmla="*/ 626393 h 673970"/>
                  <a:gd name="connsiteX225" fmla="*/ 427101 w 828630"/>
                  <a:gd name="connsiteY225" fmla="*/ 621567 h 673970"/>
                  <a:gd name="connsiteX226" fmla="*/ 430022 w 828630"/>
                  <a:gd name="connsiteY226" fmla="*/ 618392 h 673970"/>
                  <a:gd name="connsiteX227" fmla="*/ 433197 w 828630"/>
                  <a:gd name="connsiteY227" fmla="*/ 618392 h 673970"/>
                  <a:gd name="connsiteX228" fmla="*/ 435229 w 828630"/>
                  <a:gd name="connsiteY228" fmla="*/ 622075 h 673970"/>
                  <a:gd name="connsiteX229" fmla="*/ 427101 w 828630"/>
                  <a:gd name="connsiteY229" fmla="*/ 580419 h 673970"/>
                  <a:gd name="connsiteX230" fmla="*/ 433959 w 828630"/>
                  <a:gd name="connsiteY230" fmla="*/ 576101 h 673970"/>
                  <a:gd name="connsiteX231" fmla="*/ 440817 w 828630"/>
                  <a:gd name="connsiteY231" fmla="*/ 580419 h 673970"/>
                  <a:gd name="connsiteX232" fmla="*/ 438531 w 828630"/>
                  <a:gd name="connsiteY232" fmla="*/ 583721 h 673970"/>
                  <a:gd name="connsiteX233" fmla="*/ 429387 w 828630"/>
                  <a:gd name="connsiteY233" fmla="*/ 583721 h 673970"/>
                  <a:gd name="connsiteX234" fmla="*/ 427101 w 828630"/>
                  <a:gd name="connsiteY234" fmla="*/ 580419 h 673970"/>
                  <a:gd name="connsiteX235" fmla="*/ 426847 w 828630"/>
                  <a:gd name="connsiteY235" fmla="*/ 598834 h 673970"/>
                  <a:gd name="connsiteX236" fmla="*/ 430530 w 828630"/>
                  <a:gd name="connsiteY236" fmla="*/ 595659 h 673970"/>
                  <a:gd name="connsiteX237" fmla="*/ 438277 w 828630"/>
                  <a:gd name="connsiteY237" fmla="*/ 595659 h 673970"/>
                  <a:gd name="connsiteX238" fmla="*/ 441071 w 828630"/>
                  <a:gd name="connsiteY238" fmla="*/ 599215 h 673970"/>
                  <a:gd name="connsiteX239" fmla="*/ 440182 w 828630"/>
                  <a:gd name="connsiteY239" fmla="*/ 604422 h 673970"/>
                  <a:gd name="connsiteX240" fmla="*/ 435737 w 828630"/>
                  <a:gd name="connsiteY240" fmla="*/ 606962 h 673970"/>
                  <a:gd name="connsiteX241" fmla="*/ 430022 w 828630"/>
                  <a:gd name="connsiteY241" fmla="*/ 606962 h 673970"/>
                  <a:gd name="connsiteX242" fmla="*/ 426847 w 828630"/>
                  <a:gd name="connsiteY242" fmla="*/ 604168 h 673970"/>
                  <a:gd name="connsiteX243" fmla="*/ 426847 w 828630"/>
                  <a:gd name="connsiteY243" fmla="*/ 598834 h 673970"/>
                  <a:gd name="connsiteX244" fmla="*/ 414655 w 828630"/>
                  <a:gd name="connsiteY244" fmla="*/ 648237 h 673970"/>
                  <a:gd name="connsiteX245" fmla="*/ 409321 w 828630"/>
                  <a:gd name="connsiteY245" fmla="*/ 652174 h 673970"/>
                  <a:gd name="connsiteX246" fmla="*/ 403987 w 828630"/>
                  <a:gd name="connsiteY246" fmla="*/ 648237 h 673970"/>
                  <a:gd name="connsiteX247" fmla="*/ 403225 w 828630"/>
                  <a:gd name="connsiteY247" fmla="*/ 643411 h 673970"/>
                  <a:gd name="connsiteX248" fmla="*/ 406781 w 828630"/>
                  <a:gd name="connsiteY248" fmla="*/ 640236 h 673970"/>
                  <a:gd name="connsiteX249" fmla="*/ 411988 w 828630"/>
                  <a:gd name="connsiteY249" fmla="*/ 640236 h 673970"/>
                  <a:gd name="connsiteX250" fmla="*/ 415544 w 828630"/>
                  <a:gd name="connsiteY250" fmla="*/ 643411 h 673970"/>
                  <a:gd name="connsiteX251" fmla="*/ 414655 w 828630"/>
                  <a:gd name="connsiteY251" fmla="*/ 648237 h 673970"/>
                  <a:gd name="connsiteX252" fmla="*/ 403098 w 828630"/>
                  <a:gd name="connsiteY252" fmla="*/ 598834 h 673970"/>
                  <a:gd name="connsiteX253" fmla="*/ 406781 w 828630"/>
                  <a:gd name="connsiteY253" fmla="*/ 595278 h 673970"/>
                  <a:gd name="connsiteX254" fmla="*/ 411734 w 828630"/>
                  <a:gd name="connsiteY254" fmla="*/ 595278 h 673970"/>
                  <a:gd name="connsiteX255" fmla="*/ 415671 w 828630"/>
                  <a:gd name="connsiteY255" fmla="*/ 598834 h 673970"/>
                  <a:gd name="connsiteX256" fmla="*/ 415671 w 828630"/>
                  <a:gd name="connsiteY256" fmla="*/ 603660 h 673970"/>
                  <a:gd name="connsiteX257" fmla="*/ 411607 w 828630"/>
                  <a:gd name="connsiteY257" fmla="*/ 606962 h 673970"/>
                  <a:gd name="connsiteX258" fmla="*/ 406908 w 828630"/>
                  <a:gd name="connsiteY258" fmla="*/ 606962 h 673970"/>
                  <a:gd name="connsiteX259" fmla="*/ 402971 w 828630"/>
                  <a:gd name="connsiteY259" fmla="*/ 603660 h 673970"/>
                  <a:gd name="connsiteX260" fmla="*/ 403098 w 828630"/>
                  <a:gd name="connsiteY260" fmla="*/ 598834 h 673970"/>
                  <a:gd name="connsiteX261" fmla="*/ 403098 w 828630"/>
                  <a:gd name="connsiteY261" fmla="*/ 621313 h 673970"/>
                  <a:gd name="connsiteX262" fmla="*/ 406781 w 828630"/>
                  <a:gd name="connsiteY262" fmla="*/ 617757 h 673970"/>
                  <a:gd name="connsiteX263" fmla="*/ 411734 w 828630"/>
                  <a:gd name="connsiteY263" fmla="*/ 617757 h 673970"/>
                  <a:gd name="connsiteX264" fmla="*/ 415671 w 828630"/>
                  <a:gd name="connsiteY264" fmla="*/ 621313 h 673970"/>
                  <a:gd name="connsiteX265" fmla="*/ 415671 w 828630"/>
                  <a:gd name="connsiteY265" fmla="*/ 626139 h 673970"/>
                  <a:gd name="connsiteX266" fmla="*/ 411607 w 828630"/>
                  <a:gd name="connsiteY266" fmla="*/ 629441 h 673970"/>
                  <a:gd name="connsiteX267" fmla="*/ 406908 w 828630"/>
                  <a:gd name="connsiteY267" fmla="*/ 629441 h 673970"/>
                  <a:gd name="connsiteX268" fmla="*/ 402971 w 828630"/>
                  <a:gd name="connsiteY268" fmla="*/ 626139 h 673970"/>
                  <a:gd name="connsiteX269" fmla="*/ 403098 w 828630"/>
                  <a:gd name="connsiteY269" fmla="*/ 621313 h 673970"/>
                  <a:gd name="connsiteX270" fmla="*/ 361950 w 828630"/>
                  <a:gd name="connsiteY270" fmla="*/ 133125 h 673970"/>
                  <a:gd name="connsiteX271" fmla="*/ 361569 w 828630"/>
                  <a:gd name="connsiteY271" fmla="*/ 133633 h 673970"/>
                  <a:gd name="connsiteX272" fmla="*/ 361950 w 828630"/>
                  <a:gd name="connsiteY272" fmla="*/ 133125 h 673970"/>
                  <a:gd name="connsiteX273" fmla="*/ 174752 w 828630"/>
                  <a:gd name="connsiteY273" fmla="*/ 146333 h 673970"/>
                  <a:gd name="connsiteX274" fmla="*/ 259461 w 828630"/>
                  <a:gd name="connsiteY274" fmla="*/ 115091 h 673970"/>
                  <a:gd name="connsiteX275" fmla="*/ 316992 w 828630"/>
                  <a:gd name="connsiteY275" fmla="*/ 113440 h 673970"/>
                  <a:gd name="connsiteX276" fmla="*/ 360426 w 828630"/>
                  <a:gd name="connsiteY276" fmla="*/ 133633 h 673970"/>
                  <a:gd name="connsiteX277" fmla="*/ 354330 w 828630"/>
                  <a:gd name="connsiteY277" fmla="*/ 131728 h 673970"/>
                  <a:gd name="connsiteX278" fmla="*/ 345059 w 828630"/>
                  <a:gd name="connsiteY278" fmla="*/ 132871 h 673970"/>
                  <a:gd name="connsiteX279" fmla="*/ 349504 w 828630"/>
                  <a:gd name="connsiteY279" fmla="*/ 140110 h 673970"/>
                  <a:gd name="connsiteX280" fmla="*/ 366395 w 828630"/>
                  <a:gd name="connsiteY280" fmla="*/ 148873 h 673970"/>
                  <a:gd name="connsiteX281" fmla="*/ 374904 w 828630"/>
                  <a:gd name="connsiteY281" fmla="*/ 156874 h 673970"/>
                  <a:gd name="connsiteX282" fmla="*/ 373761 w 828630"/>
                  <a:gd name="connsiteY282" fmla="*/ 159795 h 673970"/>
                  <a:gd name="connsiteX283" fmla="*/ 370078 w 828630"/>
                  <a:gd name="connsiteY283" fmla="*/ 157890 h 673970"/>
                  <a:gd name="connsiteX284" fmla="*/ 362331 w 828630"/>
                  <a:gd name="connsiteY284" fmla="*/ 158271 h 673970"/>
                  <a:gd name="connsiteX285" fmla="*/ 365252 w 828630"/>
                  <a:gd name="connsiteY285" fmla="*/ 165383 h 673970"/>
                  <a:gd name="connsiteX286" fmla="*/ 375666 w 828630"/>
                  <a:gd name="connsiteY286" fmla="*/ 171860 h 673970"/>
                  <a:gd name="connsiteX287" fmla="*/ 386207 w 828630"/>
                  <a:gd name="connsiteY287" fmla="*/ 183925 h 673970"/>
                  <a:gd name="connsiteX288" fmla="*/ 381508 w 828630"/>
                  <a:gd name="connsiteY288" fmla="*/ 185449 h 673970"/>
                  <a:gd name="connsiteX289" fmla="*/ 374396 w 828630"/>
                  <a:gd name="connsiteY289" fmla="*/ 185322 h 673970"/>
                  <a:gd name="connsiteX290" fmla="*/ 377952 w 828630"/>
                  <a:gd name="connsiteY290" fmla="*/ 192561 h 673970"/>
                  <a:gd name="connsiteX291" fmla="*/ 388366 w 828630"/>
                  <a:gd name="connsiteY291" fmla="*/ 199800 h 673970"/>
                  <a:gd name="connsiteX292" fmla="*/ 396875 w 828630"/>
                  <a:gd name="connsiteY292" fmla="*/ 210976 h 673970"/>
                  <a:gd name="connsiteX293" fmla="*/ 392049 w 828630"/>
                  <a:gd name="connsiteY293" fmla="*/ 213262 h 673970"/>
                  <a:gd name="connsiteX294" fmla="*/ 384429 w 828630"/>
                  <a:gd name="connsiteY294" fmla="*/ 213643 h 673970"/>
                  <a:gd name="connsiteX295" fmla="*/ 387604 w 828630"/>
                  <a:gd name="connsiteY295" fmla="*/ 219612 h 673970"/>
                  <a:gd name="connsiteX296" fmla="*/ 399542 w 828630"/>
                  <a:gd name="connsiteY296" fmla="*/ 226089 h 673970"/>
                  <a:gd name="connsiteX297" fmla="*/ 405892 w 828630"/>
                  <a:gd name="connsiteY297" fmla="*/ 233328 h 673970"/>
                  <a:gd name="connsiteX298" fmla="*/ 402971 w 828630"/>
                  <a:gd name="connsiteY298" fmla="*/ 236630 h 673970"/>
                  <a:gd name="connsiteX299" fmla="*/ 395605 w 828630"/>
                  <a:gd name="connsiteY299" fmla="*/ 237519 h 673970"/>
                  <a:gd name="connsiteX300" fmla="*/ 401955 w 828630"/>
                  <a:gd name="connsiteY300" fmla="*/ 244631 h 673970"/>
                  <a:gd name="connsiteX301" fmla="*/ 412877 w 828630"/>
                  <a:gd name="connsiteY301" fmla="*/ 251108 h 673970"/>
                  <a:gd name="connsiteX302" fmla="*/ 411226 w 828630"/>
                  <a:gd name="connsiteY302" fmla="*/ 255426 h 673970"/>
                  <a:gd name="connsiteX303" fmla="*/ 404114 w 828630"/>
                  <a:gd name="connsiteY303" fmla="*/ 256315 h 673970"/>
                  <a:gd name="connsiteX304" fmla="*/ 408813 w 828630"/>
                  <a:gd name="connsiteY304" fmla="*/ 262411 h 673970"/>
                  <a:gd name="connsiteX305" fmla="*/ 416941 w 828630"/>
                  <a:gd name="connsiteY305" fmla="*/ 265586 h 673970"/>
                  <a:gd name="connsiteX306" fmla="*/ 419862 w 828630"/>
                  <a:gd name="connsiteY306" fmla="*/ 268507 h 673970"/>
                  <a:gd name="connsiteX307" fmla="*/ 421005 w 828630"/>
                  <a:gd name="connsiteY307" fmla="*/ 271428 h 673970"/>
                  <a:gd name="connsiteX308" fmla="*/ 426212 w 828630"/>
                  <a:gd name="connsiteY308" fmla="*/ 275111 h 673970"/>
                  <a:gd name="connsiteX309" fmla="*/ 430530 w 828630"/>
                  <a:gd name="connsiteY309" fmla="*/ 268380 h 673970"/>
                  <a:gd name="connsiteX310" fmla="*/ 380238 w 828630"/>
                  <a:gd name="connsiteY310" fmla="*/ 143285 h 673970"/>
                  <a:gd name="connsiteX311" fmla="*/ 383540 w 828630"/>
                  <a:gd name="connsiteY311" fmla="*/ 114075 h 673970"/>
                  <a:gd name="connsiteX312" fmla="*/ 439293 w 828630"/>
                  <a:gd name="connsiteY312" fmla="*/ 59846 h 673970"/>
                  <a:gd name="connsiteX313" fmla="*/ 513334 w 828630"/>
                  <a:gd name="connsiteY313" fmla="*/ 26572 h 673970"/>
                  <a:gd name="connsiteX314" fmla="*/ 529463 w 828630"/>
                  <a:gd name="connsiteY314" fmla="*/ 15015 h 673970"/>
                  <a:gd name="connsiteX315" fmla="*/ 535559 w 828630"/>
                  <a:gd name="connsiteY315" fmla="*/ 15777 h 673970"/>
                  <a:gd name="connsiteX316" fmla="*/ 548005 w 828630"/>
                  <a:gd name="connsiteY316" fmla="*/ 38764 h 673970"/>
                  <a:gd name="connsiteX317" fmla="*/ 544322 w 828630"/>
                  <a:gd name="connsiteY317" fmla="*/ 46765 h 673970"/>
                  <a:gd name="connsiteX318" fmla="*/ 522986 w 828630"/>
                  <a:gd name="connsiteY318" fmla="*/ 64418 h 673970"/>
                  <a:gd name="connsiteX319" fmla="*/ 495935 w 828630"/>
                  <a:gd name="connsiteY319" fmla="*/ 74197 h 673970"/>
                  <a:gd name="connsiteX320" fmla="*/ 494030 w 828630"/>
                  <a:gd name="connsiteY320" fmla="*/ 58957 h 673970"/>
                  <a:gd name="connsiteX321" fmla="*/ 494538 w 828630"/>
                  <a:gd name="connsiteY321" fmla="*/ 52988 h 673970"/>
                  <a:gd name="connsiteX322" fmla="*/ 475996 w 828630"/>
                  <a:gd name="connsiteY322" fmla="*/ 68990 h 673970"/>
                  <a:gd name="connsiteX323" fmla="*/ 480314 w 828630"/>
                  <a:gd name="connsiteY323" fmla="*/ 87151 h 673970"/>
                  <a:gd name="connsiteX324" fmla="*/ 475996 w 828630"/>
                  <a:gd name="connsiteY324" fmla="*/ 97184 h 673970"/>
                  <a:gd name="connsiteX325" fmla="*/ 464312 w 828630"/>
                  <a:gd name="connsiteY325" fmla="*/ 71022 h 673970"/>
                  <a:gd name="connsiteX326" fmla="*/ 465074 w 828630"/>
                  <a:gd name="connsiteY326" fmla="*/ 63656 h 673970"/>
                  <a:gd name="connsiteX327" fmla="*/ 451104 w 828630"/>
                  <a:gd name="connsiteY327" fmla="*/ 73689 h 673970"/>
                  <a:gd name="connsiteX328" fmla="*/ 462407 w 828630"/>
                  <a:gd name="connsiteY328" fmla="*/ 115091 h 673970"/>
                  <a:gd name="connsiteX329" fmla="*/ 479171 w 828630"/>
                  <a:gd name="connsiteY329" fmla="*/ 122203 h 673970"/>
                  <a:gd name="connsiteX330" fmla="*/ 471043 w 828630"/>
                  <a:gd name="connsiteY330" fmla="*/ 124743 h 673970"/>
                  <a:gd name="connsiteX331" fmla="*/ 464566 w 828630"/>
                  <a:gd name="connsiteY331" fmla="*/ 125505 h 673970"/>
                  <a:gd name="connsiteX332" fmla="*/ 475488 w 828630"/>
                  <a:gd name="connsiteY332" fmla="*/ 137570 h 673970"/>
                  <a:gd name="connsiteX333" fmla="*/ 483235 w 828630"/>
                  <a:gd name="connsiteY333" fmla="*/ 145571 h 673970"/>
                  <a:gd name="connsiteX334" fmla="*/ 487680 w 828630"/>
                  <a:gd name="connsiteY334" fmla="*/ 172114 h 673970"/>
                  <a:gd name="connsiteX335" fmla="*/ 486029 w 828630"/>
                  <a:gd name="connsiteY335" fmla="*/ 178464 h 673970"/>
                  <a:gd name="connsiteX336" fmla="*/ 491998 w 828630"/>
                  <a:gd name="connsiteY336" fmla="*/ 181639 h 673970"/>
                  <a:gd name="connsiteX337" fmla="*/ 492887 w 828630"/>
                  <a:gd name="connsiteY337" fmla="*/ 195736 h 673970"/>
                  <a:gd name="connsiteX338" fmla="*/ 487553 w 828630"/>
                  <a:gd name="connsiteY338" fmla="*/ 227486 h 673970"/>
                  <a:gd name="connsiteX339" fmla="*/ 509270 w 828630"/>
                  <a:gd name="connsiteY339" fmla="*/ 250092 h 673970"/>
                  <a:gd name="connsiteX340" fmla="*/ 511302 w 828630"/>
                  <a:gd name="connsiteY340" fmla="*/ 257839 h 673970"/>
                  <a:gd name="connsiteX341" fmla="*/ 492760 w 828630"/>
                  <a:gd name="connsiteY341" fmla="*/ 281842 h 673970"/>
                  <a:gd name="connsiteX342" fmla="*/ 475107 w 828630"/>
                  <a:gd name="connsiteY342" fmla="*/ 302289 h 673970"/>
                  <a:gd name="connsiteX343" fmla="*/ 427990 w 828630"/>
                  <a:gd name="connsiteY343" fmla="*/ 279048 h 673970"/>
                  <a:gd name="connsiteX344" fmla="*/ 373761 w 828630"/>
                  <a:gd name="connsiteY344" fmla="*/ 317275 h 673970"/>
                  <a:gd name="connsiteX345" fmla="*/ 364109 w 828630"/>
                  <a:gd name="connsiteY345" fmla="*/ 336960 h 673970"/>
                  <a:gd name="connsiteX346" fmla="*/ 348488 w 828630"/>
                  <a:gd name="connsiteY346" fmla="*/ 337341 h 673970"/>
                  <a:gd name="connsiteX347" fmla="*/ 314198 w 828630"/>
                  <a:gd name="connsiteY347" fmla="*/ 327816 h 673970"/>
                  <a:gd name="connsiteX348" fmla="*/ 304038 w 828630"/>
                  <a:gd name="connsiteY348" fmla="*/ 341405 h 673970"/>
                  <a:gd name="connsiteX349" fmla="*/ 313309 w 828630"/>
                  <a:gd name="connsiteY349" fmla="*/ 355121 h 673970"/>
                  <a:gd name="connsiteX350" fmla="*/ 292862 w 828630"/>
                  <a:gd name="connsiteY350" fmla="*/ 375187 h 673970"/>
                  <a:gd name="connsiteX351" fmla="*/ 280416 w 828630"/>
                  <a:gd name="connsiteY351" fmla="*/ 372393 h 673970"/>
                  <a:gd name="connsiteX352" fmla="*/ 172212 w 828630"/>
                  <a:gd name="connsiteY352" fmla="*/ 153699 h 673970"/>
                  <a:gd name="connsiteX353" fmla="*/ 174752 w 828630"/>
                  <a:gd name="connsiteY353" fmla="*/ 146333 h 673970"/>
                  <a:gd name="connsiteX354" fmla="*/ 528447 w 828630"/>
                  <a:gd name="connsiteY354" fmla="*/ 211357 h 673970"/>
                  <a:gd name="connsiteX355" fmla="*/ 532892 w 828630"/>
                  <a:gd name="connsiteY355" fmla="*/ 221009 h 673970"/>
                  <a:gd name="connsiteX356" fmla="*/ 561848 w 828630"/>
                  <a:gd name="connsiteY356" fmla="*/ 219358 h 673970"/>
                  <a:gd name="connsiteX357" fmla="*/ 559943 w 828630"/>
                  <a:gd name="connsiteY357" fmla="*/ 223803 h 673970"/>
                  <a:gd name="connsiteX358" fmla="*/ 561594 w 828630"/>
                  <a:gd name="connsiteY358" fmla="*/ 240694 h 673970"/>
                  <a:gd name="connsiteX359" fmla="*/ 577596 w 828630"/>
                  <a:gd name="connsiteY359" fmla="*/ 245520 h 673970"/>
                  <a:gd name="connsiteX360" fmla="*/ 560705 w 828630"/>
                  <a:gd name="connsiteY360" fmla="*/ 248060 h 673970"/>
                  <a:gd name="connsiteX361" fmla="*/ 541528 w 828630"/>
                  <a:gd name="connsiteY361" fmla="*/ 246917 h 673970"/>
                  <a:gd name="connsiteX362" fmla="*/ 522224 w 828630"/>
                  <a:gd name="connsiteY362" fmla="*/ 242218 h 673970"/>
                  <a:gd name="connsiteX363" fmla="*/ 503428 w 828630"/>
                  <a:gd name="connsiteY363" fmla="*/ 223803 h 673970"/>
                  <a:gd name="connsiteX364" fmla="*/ 505841 w 828630"/>
                  <a:gd name="connsiteY364" fmla="*/ 202086 h 673970"/>
                  <a:gd name="connsiteX365" fmla="*/ 516763 w 828630"/>
                  <a:gd name="connsiteY365" fmla="*/ 197260 h 673970"/>
                  <a:gd name="connsiteX366" fmla="*/ 536575 w 828630"/>
                  <a:gd name="connsiteY366" fmla="*/ 198022 h 673970"/>
                  <a:gd name="connsiteX367" fmla="*/ 545465 w 828630"/>
                  <a:gd name="connsiteY367" fmla="*/ 189259 h 673970"/>
                  <a:gd name="connsiteX368" fmla="*/ 546227 w 828630"/>
                  <a:gd name="connsiteY368" fmla="*/ 203610 h 673970"/>
                  <a:gd name="connsiteX369" fmla="*/ 542671 w 828630"/>
                  <a:gd name="connsiteY369" fmla="*/ 204753 h 673970"/>
                  <a:gd name="connsiteX370" fmla="*/ 533908 w 828630"/>
                  <a:gd name="connsiteY370" fmla="*/ 204372 h 673970"/>
                  <a:gd name="connsiteX371" fmla="*/ 528447 w 828630"/>
                  <a:gd name="connsiteY371" fmla="*/ 211357 h 673970"/>
                  <a:gd name="connsiteX372" fmla="*/ 528447 w 828630"/>
                  <a:gd name="connsiteY372" fmla="*/ 181258 h 673970"/>
                  <a:gd name="connsiteX373" fmla="*/ 516890 w 828630"/>
                  <a:gd name="connsiteY373" fmla="*/ 179988 h 673970"/>
                  <a:gd name="connsiteX374" fmla="*/ 512064 w 828630"/>
                  <a:gd name="connsiteY374" fmla="*/ 175670 h 673970"/>
                  <a:gd name="connsiteX375" fmla="*/ 498094 w 828630"/>
                  <a:gd name="connsiteY375" fmla="*/ 156747 h 673970"/>
                  <a:gd name="connsiteX376" fmla="*/ 503428 w 828630"/>
                  <a:gd name="connsiteY376" fmla="*/ 153445 h 673970"/>
                  <a:gd name="connsiteX377" fmla="*/ 517017 w 828630"/>
                  <a:gd name="connsiteY377" fmla="*/ 167415 h 673970"/>
                  <a:gd name="connsiteX378" fmla="*/ 528701 w 828630"/>
                  <a:gd name="connsiteY378" fmla="*/ 175162 h 673970"/>
                  <a:gd name="connsiteX379" fmla="*/ 528447 w 828630"/>
                  <a:gd name="connsiteY379" fmla="*/ 181258 h 673970"/>
                  <a:gd name="connsiteX380" fmla="*/ 462661 w 828630"/>
                  <a:gd name="connsiteY380" fmla="*/ 321847 h 673970"/>
                  <a:gd name="connsiteX381" fmla="*/ 448691 w 828630"/>
                  <a:gd name="connsiteY381" fmla="*/ 328324 h 673970"/>
                  <a:gd name="connsiteX382" fmla="*/ 415290 w 828630"/>
                  <a:gd name="connsiteY382" fmla="*/ 331626 h 673970"/>
                  <a:gd name="connsiteX383" fmla="*/ 393954 w 828630"/>
                  <a:gd name="connsiteY383" fmla="*/ 333658 h 673970"/>
                  <a:gd name="connsiteX384" fmla="*/ 389001 w 828630"/>
                  <a:gd name="connsiteY384" fmla="*/ 324387 h 673970"/>
                  <a:gd name="connsiteX385" fmla="*/ 414020 w 828630"/>
                  <a:gd name="connsiteY385" fmla="*/ 295177 h 673970"/>
                  <a:gd name="connsiteX386" fmla="*/ 455041 w 828630"/>
                  <a:gd name="connsiteY386" fmla="*/ 302289 h 673970"/>
                  <a:gd name="connsiteX387" fmla="*/ 462661 w 828630"/>
                  <a:gd name="connsiteY387" fmla="*/ 321847 h 673970"/>
                  <a:gd name="connsiteX388" fmla="*/ 147447 w 828630"/>
                  <a:gd name="connsiteY388" fmla="*/ 190529 h 673970"/>
                  <a:gd name="connsiteX389" fmla="*/ 175133 w 828630"/>
                  <a:gd name="connsiteY389" fmla="*/ 190021 h 673970"/>
                  <a:gd name="connsiteX390" fmla="*/ 182245 w 828630"/>
                  <a:gd name="connsiteY390" fmla="*/ 194720 h 673970"/>
                  <a:gd name="connsiteX391" fmla="*/ 276225 w 828630"/>
                  <a:gd name="connsiteY391" fmla="*/ 383950 h 673970"/>
                  <a:gd name="connsiteX392" fmla="*/ 286258 w 828630"/>
                  <a:gd name="connsiteY392" fmla="*/ 387506 h 673970"/>
                  <a:gd name="connsiteX393" fmla="*/ 294005 w 828630"/>
                  <a:gd name="connsiteY393" fmla="*/ 388395 h 673970"/>
                  <a:gd name="connsiteX394" fmla="*/ 302895 w 828630"/>
                  <a:gd name="connsiteY394" fmla="*/ 394872 h 673970"/>
                  <a:gd name="connsiteX395" fmla="*/ 300482 w 828630"/>
                  <a:gd name="connsiteY395" fmla="*/ 403381 h 673970"/>
                  <a:gd name="connsiteX396" fmla="*/ 263906 w 828630"/>
                  <a:gd name="connsiteY396" fmla="*/ 414938 h 673970"/>
                  <a:gd name="connsiteX397" fmla="*/ 255778 w 828630"/>
                  <a:gd name="connsiteY397" fmla="*/ 410620 h 673970"/>
                  <a:gd name="connsiteX398" fmla="*/ 145923 w 828630"/>
                  <a:gd name="connsiteY398" fmla="*/ 196498 h 673970"/>
                  <a:gd name="connsiteX399" fmla="*/ 147447 w 828630"/>
                  <a:gd name="connsiteY399" fmla="*/ 190529 h 673970"/>
                  <a:gd name="connsiteX400" fmla="*/ 271272 w 828630"/>
                  <a:gd name="connsiteY400" fmla="*/ 458880 h 673970"/>
                  <a:gd name="connsiteX401" fmla="*/ 266827 w 828630"/>
                  <a:gd name="connsiteY401" fmla="*/ 461674 h 673970"/>
                  <a:gd name="connsiteX402" fmla="*/ 267716 w 828630"/>
                  <a:gd name="connsiteY402" fmla="*/ 467389 h 673970"/>
                  <a:gd name="connsiteX403" fmla="*/ 263271 w 828630"/>
                  <a:gd name="connsiteY403" fmla="*/ 466627 h 673970"/>
                  <a:gd name="connsiteX404" fmla="*/ 250063 w 828630"/>
                  <a:gd name="connsiteY404" fmla="*/ 439576 h 673970"/>
                  <a:gd name="connsiteX405" fmla="*/ 244094 w 828630"/>
                  <a:gd name="connsiteY405" fmla="*/ 437290 h 673970"/>
                  <a:gd name="connsiteX406" fmla="*/ 240157 w 828630"/>
                  <a:gd name="connsiteY406" fmla="*/ 444402 h 673970"/>
                  <a:gd name="connsiteX407" fmla="*/ 251460 w 828630"/>
                  <a:gd name="connsiteY407" fmla="*/ 465992 h 673970"/>
                  <a:gd name="connsiteX408" fmla="*/ 250571 w 828630"/>
                  <a:gd name="connsiteY408" fmla="*/ 473358 h 673970"/>
                  <a:gd name="connsiteX409" fmla="*/ 234950 w 828630"/>
                  <a:gd name="connsiteY409" fmla="*/ 463833 h 673970"/>
                  <a:gd name="connsiteX410" fmla="*/ 113030 w 828630"/>
                  <a:gd name="connsiteY410" fmla="*/ 257585 h 673970"/>
                  <a:gd name="connsiteX411" fmla="*/ 113919 w 828630"/>
                  <a:gd name="connsiteY411" fmla="*/ 247171 h 673970"/>
                  <a:gd name="connsiteX412" fmla="*/ 142875 w 828630"/>
                  <a:gd name="connsiteY412" fmla="*/ 229391 h 673970"/>
                  <a:gd name="connsiteX413" fmla="*/ 153289 w 828630"/>
                  <a:gd name="connsiteY413" fmla="*/ 234344 h 673970"/>
                  <a:gd name="connsiteX414" fmla="*/ 251079 w 828630"/>
                  <a:gd name="connsiteY414" fmla="*/ 423701 h 673970"/>
                  <a:gd name="connsiteX415" fmla="*/ 260350 w 828630"/>
                  <a:gd name="connsiteY415" fmla="*/ 426622 h 673970"/>
                  <a:gd name="connsiteX416" fmla="*/ 314706 w 828630"/>
                  <a:gd name="connsiteY416" fmla="*/ 408842 h 673970"/>
                  <a:gd name="connsiteX417" fmla="*/ 323596 w 828630"/>
                  <a:gd name="connsiteY417" fmla="*/ 409604 h 673970"/>
                  <a:gd name="connsiteX418" fmla="*/ 330073 w 828630"/>
                  <a:gd name="connsiteY418" fmla="*/ 422812 h 673970"/>
                  <a:gd name="connsiteX419" fmla="*/ 347853 w 828630"/>
                  <a:gd name="connsiteY419" fmla="*/ 422050 h 673970"/>
                  <a:gd name="connsiteX420" fmla="*/ 348615 w 828630"/>
                  <a:gd name="connsiteY420" fmla="*/ 438814 h 673970"/>
                  <a:gd name="connsiteX421" fmla="*/ 343662 w 828630"/>
                  <a:gd name="connsiteY421" fmla="*/ 445926 h 673970"/>
                  <a:gd name="connsiteX422" fmla="*/ 323596 w 828630"/>
                  <a:gd name="connsiteY422" fmla="*/ 455705 h 673970"/>
                  <a:gd name="connsiteX423" fmla="*/ 310261 w 828630"/>
                  <a:gd name="connsiteY423" fmla="*/ 457737 h 673970"/>
                  <a:gd name="connsiteX424" fmla="*/ 302260 w 828630"/>
                  <a:gd name="connsiteY424" fmla="*/ 451641 h 673970"/>
                  <a:gd name="connsiteX425" fmla="*/ 288290 w 828630"/>
                  <a:gd name="connsiteY425" fmla="*/ 439068 h 673970"/>
                  <a:gd name="connsiteX426" fmla="*/ 276733 w 828630"/>
                  <a:gd name="connsiteY426" fmla="*/ 441989 h 673970"/>
                  <a:gd name="connsiteX427" fmla="*/ 271780 w 828630"/>
                  <a:gd name="connsiteY427" fmla="*/ 439703 h 673970"/>
                  <a:gd name="connsiteX428" fmla="*/ 279908 w 828630"/>
                  <a:gd name="connsiteY428" fmla="*/ 433226 h 673970"/>
                  <a:gd name="connsiteX429" fmla="*/ 288036 w 828630"/>
                  <a:gd name="connsiteY429" fmla="*/ 427638 h 673970"/>
                  <a:gd name="connsiteX430" fmla="*/ 282829 w 828630"/>
                  <a:gd name="connsiteY430" fmla="*/ 422939 h 673970"/>
                  <a:gd name="connsiteX431" fmla="*/ 268859 w 828630"/>
                  <a:gd name="connsiteY431" fmla="*/ 427384 h 673970"/>
                  <a:gd name="connsiteX432" fmla="*/ 259969 w 828630"/>
                  <a:gd name="connsiteY432" fmla="*/ 444783 h 673970"/>
                  <a:gd name="connsiteX433" fmla="*/ 274955 w 828630"/>
                  <a:gd name="connsiteY433" fmla="*/ 451514 h 673970"/>
                  <a:gd name="connsiteX434" fmla="*/ 288163 w 828630"/>
                  <a:gd name="connsiteY434" fmla="*/ 450371 h 673970"/>
                  <a:gd name="connsiteX435" fmla="*/ 285242 w 828630"/>
                  <a:gd name="connsiteY435" fmla="*/ 457102 h 673970"/>
                  <a:gd name="connsiteX436" fmla="*/ 271272 w 828630"/>
                  <a:gd name="connsiteY436" fmla="*/ 458880 h 673970"/>
                  <a:gd name="connsiteX437" fmla="*/ 314960 w 828630"/>
                  <a:gd name="connsiteY437" fmla="*/ 495964 h 673970"/>
                  <a:gd name="connsiteX438" fmla="*/ 308864 w 828630"/>
                  <a:gd name="connsiteY438" fmla="*/ 500790 h 673970"/>
                  <a:gd name="connsiteX439" fmla="*/ 310896 w 828630"/>
                  <a:gd name="connsiteY439" fmla="*/ 495075 h 673970"/>
                  <a:gd name="connsiteX440" fmla="*/ 308610 w 828630"/>
                  <a:gd name="connsiteY440" fmla="*/ 492789 h 673970"/>
                  <a:gd name="connsiteX441" fmla="*/ 301498 w 828630"/>
                  <a:gd name="connsiteY441" fmla="*/ 494440 h 673970"/>
                  <a:gd name="connsiteX442" fmla="*/ 304673 w 828630"/>
                  <a:gd name="connsiteY442" fmla="*/ 488852 h 673970"/>
                  <a:gd name="connsiteX443" fmla="*/ 302260 w 828630"/>
                  <a:gd name="connsiteY443" fmla="*/ 484915 h 673970"/>
                  <a:gd name="connsiteX444" fmla="*/ 297053 w 828630"/>
                  <a:gd name="connsiteY444" fmla="*/ 481740 h 673970"/>
                  <a:gd name="connsiteX445" fmla="*/ 297561 w 828630"/>
                  <a:gd name="connsiteY445" fmla="*/ 476406 h 673970"/>
                  <a:gd name="connsiteX446" fmla="*/ 288036 w 828630"/>
                  <a:gd name="connsiteY446" fmla="*/ 471707 h 673970"/>
                  <a:gd name="connsiteX447" fmla="*/ 303657 w 828630"/>
                  <a:gd name="connsiteY447" fmla="*/ 466500 h 673970"/>
                  <a:gd name="connsiteX448" fmla="*/ 312547 w 828630"/>
                  <a:gd name="connsiteY448" fmla="*/ 469675 h 673970"/>
                  <a:gd name="connsiteX449" fmla="*/ 314960 w 828630"/>
                  <a:gd name="connsiteY449" fmla="*/ 476787 h 673970"/>
                  <a:gd name="connsiteX450" fmla="*/ 348996 w 828630"/>
                  <a:gd name="connsiteY450" fmla="*/ 463071 h 673970"/>
                  <a:gd name="connsiteX451" fmla="*/ 354584 w 828630"/>
                  <a:gd name="connsiteY451" fmla="*/ 465484 h 673970"/>
                  <a:gd name="connsiteX452" fmla="*/ 360553 w 828630"/>
                  <a:gd name="connsiteY452" fmla="*/ 471961 h 673970"/>
                  <a:gd name="connsiteX453" fmla="*/ 368935 w 828630"/>
                  <a:gd name="connsiteY453" fmla="*/ 461801 h 673970"/>
                  <a:gd name="connsiteX454" fmla="*/ 367665 w 828630"/>
                  <a:gd name="connsiteY454" fmla="*/ 420018 h 673970"/>
                  <a:gd name="connsiteX455" fmla="*/ 370840 w 828630"/>
                  <a:gd name="connsiteY455" fmla="*/ 412652 h 673970"/>
                  <a:gd name="connsiteX456" fmla="*/ 380492 w 828630"/>
                  <a:gd name="connsiteY456" fmla="*/ 409858 h 673970"/>
                  <a:gd name="connsiteX457" fmla="*/ 386207 w 828630"/>
                  <a:gd name="connsiteY457" fmla="*/ 414176 h 673970"/>
                  <a:gd name="connsiteX458" fmla="*/ 397891 w 828630"/>
                  <a:gd name="connsiteY458" fmla="*/ 451514 h 673970"/>
                  <a:gd name="connsiteX459" fmla="*/ 396621 w 828630"/>
                  <a:gd name="connsiteY459" fmla="*/ 460023 h 673970"/>
                  <a:gd name="connsiteX460" fmla="*/ 357759 w 828630"/>
                  <a:gd name="connsiteY460" fmla="*/ 482502 h 673970"/>
                  <a:gd name="connsiteX461" fmla="*/ 324485 w 828630"/>
                  <a:gd name="connsiteY461" fmla="*/ 499774 h 673970"/>
                  <a:gd name="connsiteX462" fmla="*/ 314960 w 828630"/>
                  <a:gd name="connsiteY462" fmla="*/ 495964 h 673970"/>
                  <a:gd name="connsiteX463" fmla="*/ 391795 w 828630"/>
                  <a:gd name="connsiteY463" fmla="*/ 626520 h 673970"/>
                  <a:gd name="connsiteX464" fmla="*/ 386207 w 828630"/>
                  <a:gd name="connsiteY464" fmla="*/ 627409 h 673970"/>
                  <a:gd name="connsiteX465" fmla="*/ 383286 w 828630"/>
                  <a:gd name="connsiteY465" fmla="*/ 622075 h 673970"/>
                  <a:gd name="connsiteX466" fmla="*/ 385572 w 828630"/>
                  <a:gd name="connsiteY466" fmla="*/ 618138 h 673970"/>
                  <a:gd name="connsiteX467" fmla="*/ 388874 w 828630"/>
                  <a:gd name="connsiteY467" fmla="*/ 618138 h 673970"/>
                  <a:gd name="connsiteX468" fmla="*/ 392049 w 828630"/>
                  <a:gd name="connsiteY468" fmla="*/ 621440 h 673970"/>
                  <a:gd name="connsiteX469" fmla="*/ 391795 w 828630"/>
                  <a:gd name="connsiteY469" fmla="*/ 626520 h 673970"/>
                  <a:gd name="connsiteX470" fmla="*/ 392176 w 828630"/>
                  <a:gd name="connsiteY470" fmla="*/ 604041 h 673970"/>
                  <a:gd name="connsiteX471" fmla="*/ 388874 w 828630"/>
                  <a:gd name="connsiteY471" fmla="*/ 606835 h 673970"/>
                  <a:gd name="connsiteX472" fmla="*/ 382905 w 828630"/>
                  <a:gd name="connsiteY472" fmla="*/ 606835 h 673970"/>
                  <a:gd name="connsiteX473" fmla="*/ 378206 w 828630"/>
                  <a:gd name="connsiteY473" fmla="*/ 604295 h 673970"/>
                  <a:gd name="connsiteX474" fmla="*/ 377063 w 828630"/>
                  <a:gd name="connsiteY474" fmla="*/ 598961 h 673970"/>
                  <a:gd name="connsiteX475" fmla="*/ 379984 w 828630"/>
                  <a:gd name="connsiteY475" fmla="*/ 595278 h 673970"/>
                  <a:gd name="connsiteX476" fmla="*/ 388112 w 828630"/>
                  <a:gd name="connsiteY476" fmla="*/ 595278 h 673970"/>
                  <a:gd name="connsiteX477" fmla="*/ 392049 w 828630"/>
                  <a:gd name="connsiteY477" fmla="*/ 598580 h 673970"/>
                  <a:gd name="connsiteX478" fmla="*/ 392176 w 828630"/>
                  <a:gd name="connsiteY478" fmla="*/ 604041 h 673970"/>
                  <a:gd name="connsiteX479" fmla="*/ 377444 w 828630"/>
                  <a:gd name="connsiteY479" fmla="*/ 580419 h 673970"/>
                  <a:gd name="connsiteX480" fmla="*/ 384683 w 828630"/>
                  <a:gd name="connsiteY480" fmla="*/ 575974 h 673970"/>
                  <a:gd name="connsiteX481" fmla="*/ 391922 w 828630"/>
                  <a:gd name="connsiteY481" fmla="*/ 580419 h 673970"/>
                  <a:gd name="connsiteX482" fmla="*/ 389509 w 828630"/>
                  <a:gd name="connsiteY482" fmla="*/ 583975 h 673970"/>
                  <a:gd name="connsiteX483" fmla="*/ 379857 w 828630"/>
                  <a:gd name="connsiteY483" fmla="*/ 583975 h 673970"/>
                  <a:gd name="connsiteX484" fmla="*/ 377444 w 828630"/>
                  <a:gd name="connsiteY484" fmla="*/ 580419 h 673970"/>
                  <a:gd name="connsiteX485" fmla="*/ 428117 w 828630"/>
                  <a:gd name="connsiteY485" fmla="*/ 515141 h 673970"/>
                  <a:gd name="connsiteX486" fmla="*/ 409702 w 828630"/>
                  <a:gd name="connsiteY486" fmla="*/ 526698 h 673970"/>
                  <a:gd name="connsiteX487" fmla="*/ 401320 w 828630"/>
                  <a:gd name="connsiteY487" fmla="*/ 538890 h 673970"/>
                  <a:gd name="connsiteX488" fmla="*/ 399288 w 828630"/>
                  <a:gd name="connsiteY488" fmla="*/ 533175 h 673970"/>
                  <a:gd name="connsiteX489" fmla="*/ 393319 w 828630"/>
                  <a:gd name="connsiteY489" fmla="*/ 536096 h 673970"/>
                  <a:gd name="connsiteX490" fmla="*/ 384810 w 828630"/>
                  <a:gd name="connsiteY490" fmla="*/ 538890 h 673970"/>
                  <a:gd name="connsiteX491" fmla="*/ 383921 w 828630"/>
                  <a:gd name="connsiteY491" fmla="*/ 532540 h 673970"/>
                  <a:gd name="connsiteX492" fmla="*/ 378206 w 828630"/>
                  <a:gd name="connsiteY492" fmla="*/ 535842 h 673970"/>
                  <a:gd name="connsiteX493" fmla="*/ 370459 w 828630"/>
                  <a:gd name="connsiteY493" fmla="*/ 536604 h 673970"/>
                  <a:gd name="connsiteX494" fmla="*/ 370332 w 828630"/>
                  <a:gd name="connsiteY494" fmla="*/ 529365 h 673970"/>
                  <a:gd name="connsiteX495" fmla="*/ 360680 w 828630"/>
                  <a:gd name="connsiteY495" fmla="*/ 534953 h 673970"/>
                  <a:gd name="connsiteX496" fmla="*/ 349504 w 828630"/>
                  <a:gd name="connsiteY496" fmla="*/ 532540 h 673970"/>
                  <a:gd name="connsiteX497" fmla="*/ 358648 w 828630"/>
                  <a:gd name="connsiteY497" fmla="*/ 522126 h 673970"/>
                  <a:gd name="connsiteX498" fmla="*/ 344043 w 828630"/>
                  <a:gd name="connsiteY498" fmla="*/ 524031 h 673970"/>
                  <a:gd name="connsiteX499" fmla="*/ 329946 w 828630"/>
                  <a:gd name="connsiteY499" fmla="*/ 524031 h 673970"/>
                  <a:gd name="connsiteX500" fmla="*/ 330073 w 828630"/>
                  <a:gd name="connsiteY500" fmla="*/ 515903 h 673970"/>
                  <a:gd name="connsiteX501" fmla="*/ 365887 w 828630"/>
                  <a:gd name="connsiteY501" fmla="*/ 497742 h 673970"/>
                  <a:gd name="connsiteX502" fmla="*/ 399542 w 828630"/>
                  <a:gd name="connsiteY502" fmla="*/ 478438 h 673970"/>
                  <a:gd name="connsiteX503" fmla="*/ 411734 w 828630"/>
                  <a:gd name="connsiteY503" fmla="*/ 476152 h 673970"/>
                  <a:gd name="connsiteX504" fmla="*/ 417703 w 828630"/>
                  <a:gd name="connsiteY504" fmla="*/ 499520 h 673970"/>
                  <a:gd name="connsiteX505" fmla="*/ 427863 w 828630"/>
                  <a:gd name="connsiteY505" fmla="*/ 509172 h 673970"/>
                  <a:gd name="connsiteX506" fmla="*/ 428117 w 828630"/>
                  <a:gd name="connsiteY506" fmla="*/ 515141 h 673970"/>
                  <a:gd name="connsiteX507" fmla="*/ 676910 w 828630"/>
                  <a:gd name="connsiteY507" fmla="*/ 533302 h 673970"/>
                  <a:gd name="connsiteX508" fmla="*/ 677672 w 828630"/>
                  <a:gd name="connsiteY508" fmla="*/ 536223 h 673970"/>
                  <a:gd name="connsiteX509" fmla="*/ 675259 w 828630"/>
                  <a:gd name="connsiteY509" fmla="*/ 539906 h 673970"/>
                  <a:gd name="connsiteX510" fmla="*/ 670433 w 828630"/>
                  <a:gd name="connsiteY510" fmla="*/ 540414 h 673970"/>
                  <a:gd name="connsiteX511" fmla="*/ 610489 w 828630"/>
                  <a:gd name="connsiteY511" fmla="*/ 509934 h 673970"/>
                  <a:gd name="connsiteX512" fmla="*/ 609346 w 828630"/>
                  <a:gd name="connsiteY512" fmla="*/ 502187 h 673970"/>
                  <a:gd name="connsiteX513" fmla="*/ 609346 w 828630"/>
                  <a:gd name="connsiteY513" fmla="*/ 502187 h 673970"/>
                  <a:gd name="connsiteX514" fmla="*/ 628523 w 828630"/>
                  <a:gd name="connsiteY514" fmla="*/ 486058 h 673970"/>
                  <a:gd name="connsiteX515" fmla="*/ 633857 w 828630"/>
                  <a:gd name="connsiteY515" fmla="*/ 486820 h 673970"/>
                  <a:gd name="connsiteX516" fmla="*/ 676910 w 828630"/>
                  <a:gd name="connsiteY516" fmla="*/ 533302 h 673970"/>
                  <a:gd name="connsiteX517" fmla="*/ 695579 w 828630"/>
                  <a:gd name="connsiteY517" fmla="*/ 353978 h 673970"/>
                  <a:gd name="connsiteX518" fmla="*/ 677037 w 828630"/>
                  <a:gd name="connsiteY518" fmla="*/ 387252 h 673970"/>
                  <a:gd name="connsiteX519" fmla="*/ 646938 w 828630"/>
                  <a:gd name="connsiteY519" fmla="*/ 436782 h 673970"/>
                  <a:gd name="connsiteX520" fmla="*/ 594995 w 828630"/>
                  <a:gd name="connsiteY520" fmla="*/ 467008 h 673970"/>
                  <a:gd name="connsiteX521" fmla="*/ 582422 w 828630"/>
                  <a:gd name="connsiteY521" fmla="*/ 480597 h 673970"/>
                  <a:gd name="connsiteX522" fmla="*/ 545719 w 828630"/>
                  <a:gd name="connsiteY522" fmla="*/ 510823 h 673970"/>
                  <a:gd name="connsiteX523" fmla="*/ 508381 w 828630"/>
                  <a:gd name="connsiteY523" fmla="*/ 516919 h 673970"/>
                  <a:gd name="connsiteX524" fmla="*/ 513080 w 828630"/>
                  <a:gd name="connsiteY524" fmla="*/ 505362 h 673970"/>
                  <a:gd name="connsiteX525" fmla="*/ 514604 w 828630"/>
                  <a:gd name="connsiteY525" fmla="*/ 501425 h 673970"/>
                  <a:gd name="connsiteX526" fmla="*/ 494411 w 828630"/>
                  <a:gd name="connsiteY526" fmla="*/ 504727 h 673970"/>
                  <a:gd name="connsiteX527" fmla="*/ 436880 w 828630"/>
                  <a:gd name="connsiteY527" fmla="*/ 488979 h 673970"/>
                  <a:gd name="connsiteX528" fmla="*/ 427101 w 828630"/>
                  <a:gd name="connsiteY528" fmla="*/ 462817 h 673970"/>
                  <a:gd name="connsiteX529" fmla="*/ 407797 w 828630"/>
                  <a:gd name="connsiteY529" fmla="*/ 419002 h 673970"/>
                  <a:gd name="connsiteX530" fmla="*/ 415163 w 828630"/>
                  <a:gd name="connsiteY530" fmla="*/ 407064 h 673970"/>
                  <a:gd name="connsiteX531" fmla="*/ 466217 w 828630"/>
                  <a:gd name="connsiteY531" fmla="*/ 406937 h 673970"/>
                  <a:gd name="connsiteX532" fmla="*/ 479044 w 828630"/>
                  <a:gd name="connsiteY532" fmla="*/ 411763 h 673970"/>
                  <a:gd name="connsiteX533" fmla="*/ 481584 w 828630"/>
                  <a:gd name="connsiteY533" fmla="*/ 428146 h 673970"/>
                  <a:gd name="connsiteX534" fmla="*/ 494157 w 828630"/>
                  <a:gd name="connsiteY534" fmla="*/ 418875 h 673970"/>
                  <a:gd name="connsiteX535" fmla="*/ 509905 w 828630"/>
                  <a:gd name="connsiteY535" fmla="*/ 398301 h 673970"/>
                  <a:gd name="connsiteX536" fmla="*/ 517144 w 828630"/>
                  <a:gd name="connsiteY536" fmla="*/ 399952 h 673970"/>
                  <a:gd name="connsiteX537" fmla="*/ 525272 w 828630"/>
                  <a:gd name="connsiteY537" fmla="*/ 395888 h 673970"/>
                  <a:gd name="connsiteX538" fmla="*/ 526542 w 828630"/>
                  <a:gd name="connsiteY538" fmla="*/ 383950 h 673970"/>
                  <a:gd name="connsiteX539" fmla="*/ 531495 w 828630"/>
                  <a:gd name="connsiteY539" fmla="*/ 376203 h 673970"/>
                  <a:gd name="connsiteX540" fmla="*/ 537972 w 828630"/>
                  <a:gd name="connsiteY540" fmla="*/ 368837 h 673970"/>
                  <a:gd name="connsiteX541" fmla="*/ 547243 w 828630"/>
                  <a:gd name="connsiteY541" fmla="*/ 365535 h 673970"/>
                  <a:gd name="connsiteX542" fmla="*/ 558927 w 828630"/>
                  <a:gd name="connsiteY542" fmla="*/ 365662 h 673970"/>
                  <a:gd name="connsiteX543" fmla="*/ 554482 w 828630"/>
                  <a:gd name="connsiteY543" fmla="*/ 351565 h 673970"/>
                  <a:gd name="connsiteX544" fmla="*/ 548005 w 828630"/>
                  <a:gd name="connsiteY544" fmla="*/ 339373 h 673970"/>
                  <a:gd name="connsiteX545" fmla="*/ 541909 w 828630"/>
                  <a:gd name="connsiteY545" fmla="*/ 334547 h 673970"/>
                  <a:gd name="connsiteX546" fmla="*/ 528955 w 828630"/>
                  <a:gd name="connsiteY546" fmla="*/ 338103 h 673970"/>
                  <a:gd name="connsiteX547" fmla="*/ 526034 w 828630"/>
                  <a:gd name="connsiteY547" fmla="*/ 350549 h 673970"/>
                  <a:gd name="connsiteX548" fmla="*/ 494411 w 828630"/>
                  <a:gd name="connsiteY548" fmla="*/ 376203 h 673970"/>
                  <a:gd name="connsiteX549" fmla="*/ 482473 w 828630"/>
                  <a:gd name="connsiteY549" fmla="*/ 382934 h 673970"/>
                  <a:gd name="connsiteX550" fmla="*/ 476504 w 828630"/>
                  <a:gd name="connsiteY550" fmla="*/ 381283 h 673970"/>
                  <a:gd name="connsiteX551" fmla="*/ 462788 w 828630"/>
                  <a:gd name="connsiteY551" fmla="*/ 385728 h 673970"/>
                  <a:gd name="connsiteX552" fmla="*/ 452755 w 828630"/>
                  <a:gd name="connsiteY552" fmla="*/ 392967 h 673970"/>
                  <a:gd name="connsiteX553" fmla="*/ 397764 w 828630"/>
                  <a:gd name="connsiteY553" fmla="*/ 382172 h 673970"/>
                  <a:gd name="connsiteX554" fmla="*/ 384556 w 828630"/>
                  <a:gd name="connsiteY554" fmla="*/ 375314 h 673970"/>
                  <a:gd name="connsiteX555" fmla="*/ 380873 w 828630"/>
                  <a:gd name="connsiteY555" fmla="*/ 386236 h 673970"/>
                  <a:gd name="connsiteX556" fmla="*/ 375158 w 828630"/>
                  <a:gd name="connsiteY556" fmla="*/ 392586 h 673970"/>
                  <a:gd name="connsiteX557" fmla="*/ 352552 w 828630"/>
                  <a:gd name="connsiteY557" fmla="*/ 392586 h 673970"/>
                  <a:gd name="connsiteX558" fmla="*/ 343408 w 828630"/>
                  <a:gd name="connsiteY558" fmla="*/ 403508 h 673970"/>
                  <a:gd name="connsiteX559" fmla="*/ 338201 w 828630"/>
                  <a:gd name="connsiteY559" fmla="*/ 407064 h 673970"/>
                  <a:gd name="connsiteX560" fmla="*/ 338074 w 828630"/>
                  <a:gd name="connsiteY560" fmla="*/ 394872 h 673970"/>
                  <a:gd name="connsiteX561" fmla="*/ 336169 w 828630"/>
                  <a:gd name="connsiteY561" fmla="*/ 388395 h 673970"/>
                  <a:gd name="connsiteX562" fmla="*/ 327406 w 828630"/>
                  <a:gd name="connsiteY562" fmla="*/ 395634 h 673970"/>
                  <a:gd name="connsiteX563" fmla="*/ 320675 w 828630"/>
                  <a:gd name="connsiteY563" fmla="*/ 392713 h 673970"/>
                  <a:gd name="connsiteX564" fmla="*/ 330454 w 828630"/>
                  <a:gd name="connsiteY564" fmla="*/ 378743 h 673970"/>
                  <a:gd name="connsiteX565" fmla="*/ 339344 w 828630"/>
                  <a:gd name="connsiteY565" fmla="*/ 373917 h 673970"/>
                  <a:gd name="connsiteX566" fmla="*/ 324485 w 828630"/>
                  <a:gd name="connsiteY566" fmla="*/ 373028 h 673970"/>
                  <a:gd name="connsiteX567" fmla="*/ 307721 w 828630"/>
                  <a:gd name="connsiteY567" fmla="*/ 382172 h 673970"/>
                  <a:gd name="connsiteX568" fmla="*/ 313055 w 828630"/>
                  <a:gd name="connsiteY568" fmla="*/ 372520 h 673970"/>
                  <a:gd name="connsiteX569" fmla="*/ 326390 w 828630"/>
                  <a:gd name="connsiteY569" fmla="*/ 360455 h 673970"/>
                  <a:gd name="connsiteX570" fmla="*/ 331724 w 828630"/>
                  <a:gd name="connsiteY570" fmla="*/ 351565 h 673970"/>
                  <a:gd name="connsiteX571" fmla="*/ 315595 w 828630"/>
                  <a:gd name="connsiteY571" fmla="*/ 338230 h 673970"/>
                  <a:gd name="connsiteX572" fmla="*/ 338963 w 828630"/>
                  <a:gd name="connsiteY572" fmla="*/ 345469 h 673970"/>
                  <a:gd name="connsiteX573" fmla="*/ 357886 w 828630"/>
                  <a:gd name="connsiteY573" fmla="*/ 356391 h 673970"/>
                  <a:gd name="connsiteX574" fmla="*/ 377063 w 828630"/>
                  <a:gd name="connsiteY574" fmla="*/ 350422 h 673970"/>
                  <a:gd name="connsiteX575" fmla="*/ 424815 w 828630"/>
                  <a:gd name="connsiteY575" fmla="*/ 344072 h 673970"/>
                  <a:gd name="connsiteX576" fmla="*/ 453263 w 828630"/>
                  <a:gd name="connsiteY576" fmla="*/ 343691 h 673970"/>
                  <a:gd name="connsiteX577" fmla="*/ 475869 w 828630"/>
                  <a:gd name="connsiteY577" fmla="*/ 333150 h 673970"/>
                  <a:gd name="connsiteX578" fmla="*/ 494411 w 828630"/>
                  <a:gd name="connsiteY578" fmla="*/ 314735 h 673970"/>
                  <a:gd name="connsiteX579" fmla="*/ 505714 w 828630"/>
                  <a:gd name="connsiteY579" fmla="*/ 295558 h 673970"/>
                  <a:gd name="connsiteX580" fmla="*/ 556895 w 828630"/>
                  <a:gd name="connsiteY580" fmla="*/ 265078 h 673970"/>
                  <a:gd name="connsiteX581" fmla="*/ 584200 w 828630"/>
                  <a:gd name="connsiteY581" fmla="*/ 247298 h 673970"/>
                  <a:gd name="connsiteX582" fmla="*/ 595757 w 828630"/>
                  <a:gd name="connsiteY582" fmla="*/ 240948 h 673970"/>
                  <a:gd name="connsiteX583" fmla="*/ 609854 w 828630"/>
                  <a:gd name="connsiteY583" fmla="*/ 212119 h 673970"/>
                  <a:gd name="connsiteX584" fmla="*/ 593344 w 828630"/>
                  <a:gd name="connsiteY584" fmla="*/ 190783 h 673970"/>
                  <a:gd name="connsiteX585" fmla="*/ 595757 w 828630"/>
                  <a:gd name="connsiteY585" fmla="*/ 205388 h 673970"/>
                  <a:gd name="connsiteX586" fmla="*/ 584962 w 828630"/>
                  <a:gd name="connsiteY586" fmla="*/ 219485 h 673970"/>
                  <a:gd name="connsiteX587" fmla="*/ 587502 w 828630"/>
                  <a:gd name="connsiteY587" fmla="*/ 209960 h 673970"/>
                  <a:gd name="connsiteX588" fmla="*/ 586740 w 828630"/>
                  <a:gd name="connsiteY588" fmla="*/ 198022 h 673970"/>
                  <a:gd name="connsiteX589" fmla="*/ 579882 w 828630"/>
                  <a:gd name="connsiteY589" fmla="*/ 208817 h 673970"/>
                  <a:gd name="connsiteX590" fmla="*/ 581152 w 828630"/>
                  <a:gd name="connsiteY590" fmla="*/ 189132 h 673970"/>
                  <a:gd name="connsiteX591" fmla="*/ 567182 w 828630"/>
                  <a:gd name="connsiteY591" fmla="*/ 202086 h 673970"/>
                  <a:gd name="connsiteX592" fmla="*/ 574548 w 828630"/>
                  <a:gd name="connsiteY592" fmla="*/ 191545 h 673970"/>
                  <a:gd name="connsiteX593" fmla="*/ 576199 w 828630"/>
                  <a:gd name="connsiteY593" fmla="*/ 161700 h 673970"/>
                  <a:gd name="connsiteX594" fmla="*/ 548894 w 828630"/>
                  <a:gd name="connsiteY594" fmla="*/ 144428 h 673970"/>
                  <a:gd name="connsiteX595" fmla="*/ 543941 w 828630"/>
                  <a:gd name="connsiteY595" fmla="*/ 148111 h 673970"/>
                  <a:gd name="connsiteX596" fmla="*/ 563499 w 828630"/>
                  <a:gd name="connsiteY596" fmla="*/ 167288 h 673970"/>
                  <a:gd name="connsiteX597" fmla="*/ 557784 w 828630"/>
                  <a:gd name="connsiteY597" fmla="*/ 184179 h 673970"/>
                  <a:gd name="connsiteX598" fmla="*/ 549656 w 828630"/>
                  <a:gd name="connsiteY598" fmla="*/ 170209 h 673970"/>
                  <a:gd name="connsiteX599" fmla="*/ 542544 w 828630"/>
                  <a:gd name="connsiteY599" fmla="*/ 157636 h 673970"/>
                  <a:gd name="connsiteX600" fmla="*/ 534035 w 828630"/>
                  <a:gd name="connsiteY600" fmla="*/ 148492 h 673970"/>
                  <a:gd name="connsiteX601" fmla="*/ 511937 w 828630"/>
                  <a:gd name="connsiteY601" fmla="*/ 137951 h 673970"/>
                  <a:gd name="connsiteX602" fmla="*/ 512318 w 828630"/>
                  <a:gd name="connsiteY602" fmla="*/ 112932 h 673970"/>
                  <a:gd name="connsiteX603" fmla="*/ 514604 w 828630"/>
                  <a:gd name="connsiteY603" fmla="*/ 99978 h 673970"/>
                  <a:gd name="connsiteX604" fmla="*/ 492379 w 828630"/>
                  <a:gd name="connsiteY604" fmla="*/ 121568 h 673970"/>
                  <a:gd name="connsiteX605" fmla="*/ 488696 w 828630"/>
                  <a:gd name="connsiteY605" fmla="*/ 119282 h 673970"/>
                  <a:gd name="connsiteX606" fmla="*/ 523748 w 828630"/>
                  <a:gd name="connsiteY606" fmla="*/ 79404 h 673970"/>
                  <a:gd name="connsiteX607" fmla="*/ 602869 w 828630"/>
                  <a:gd name="connsiteY607" fmla="*/ 55655 h 673970"/>
                  <a:gd name="connsiteX608" fmla="*/ 623062 w 828630"/>
                  <a:gd name="connsiteY608" fmla="*/ 79658 h 673970"/>
                  <a:gd name="connsiteX609" fmla="*/ 631190 w 828630"/>
                  <a:gd name="connsiteY609" fmla="*/ 84103 h 673970"/>
                  <a:gd name="connsiteX610" fmla="*/ 633984 w 828630"/>
                  <a:gd name="connsiteY610" fmla="*/ 70514 h 673970"/>
                  <a:gd name="connsiteX611" fmla="*/ 638937 w 828630"/>
                  <a:gd name="connsiteY611" fmla="*/ 70514 h 673970"/>
                  <a:gd name="connsiteX612" fmla="*/ 639445 w 828630"/>
                  <a:gd name="connsiteY612" fmla="*/ 90199 h 673970"/>
                  <a:gd name="connsiteX613" fmla="*/ 641858 w 828630"/>
                  <a:gd name="connsiteY613" fmla="*/ 103915 h 673970"/>
                  <a:gd name="connsiteX614" fmla="*/ 648589 w 828630"/>
                  <a:gd name="connsiteY614" fmla="*/ 112043 h 673970"/>
                  <a:gd name="connsiteX615" fmla="*/ 647700 w 828630"/>
                  <a:gd name="connsiteY615" fmla="*/ 124616 h 673970"/>
                  <a:gd name="connsiteX616" fmla="*/ 652399 w 828630"/>
                  <a:gd name="connsiteY616" fmla="*/ 137824 h 673970"/>
                  <a:gd name="connsiteX617" fmla="*/ 647065 w 828630"/>
                  <a:gd name="connsiteY617" fmla="*/ 140745 h 673970"/>
                  <a:gd name="connsiteX618" fmla="*/ 640207 w 828630"/>
                  <a:gd name="connsiteY618" fmla="*/ 128807 h 673970"/>
                  <a:gd name="connsiteX619" fmla="*/ 638937 w 828630"/>
                  <a:gd name="connsiteY619" fmla="*/ 113567 h 673970"/>
                  <a:gd name="connsiteX620" fmla="*/ 630174 w 828630"/>
                  <a:gd name="connsiteY620" fmla="*/ 100232 h 673970"/>
                  <a:gd name="connsiteX621" fmla="*/ 623316 w 828630"/>
                  <a:gd name="connsiteY621" fmla="*/ 120425 h 673970"/>
                  <a:gd name="connsiteX622" fmla="*/ 641477 w 828630"/>
                  <a:gd name="connsiteY622" fmla="*/ 154207 h 673970"/>
                  <a:gd name="connsiteX623" fmla="*/ 627761 w 828630"/>
                  <a:gd name="connsiteY623" fmla="*/ 163732 h 673970"/>
                  <a:gd name="connsiteX624" fmla="*/ 622427 w 828630"/>
                  <a:gd name="connsiteY624" fmla="*/ 169320 h 673970"/>
                  <a:gd name="connsiteX625" fmla="*/ 630936 w 828630"/>
                  <a:gd name="connsiteY625" fmla="*/ 169193 h 673970"/>
                  <a:gd name="connsiteX626" fmla="*/ 634873 w 828630"/>
                  <a:gd name="connsiteY626" fmla="*/ 167161 h 673970"/>
                  <a:gd name="connsiteX627" fmla="*/ 652653 w 828630"/>
                  <a:gd name="connsiteY627" fmla="*/ 168304 h 673970"/>
                  <a:gd name="connsiteX628" fmla="*/ 646176 w 828630"/>
                  <a:gd name="connsiteY628" fmla="*/ 177194 h 673970"/>
                  <a:gd name="connsiteX629" fmla="*/ 630809 w 828630"/>
                  <a:gd name="connsiteY629" fmla="*/ 197641 h 673970"/>
                  <a:gd name="connsiteX630" fmla="*/ 633603 w 828630"/>
                  <a:gd name="connsiteY630" fmla="*/ 212246 h 673970"/>
                  <a:gd name="connsiteX631" fmla="*/ 625856 w 828630"/>
                  <a:gd name="connsiteY631" fmla="*/ 215929 h 673970"/>
                  <a:gd name="connsiteX632" fmla="*/ 623062 w 828630"/>
                  <a:gd name="connsiteY632" fmla="*/ 199546 h 673970"/>
                  <a:gd name="connsiteX633" fmla="*/ 616204 w 828630"/>
                  <a:gd name="connsiteY633" fmla="*/ 208055 h 673970"/>
                  <a:gd name="connsiteX634" fmla="*/ 629158 w 828630"/>
                  <a:gd name="connsiteY634" fmla="*/ 241837 h 673970"/>
                  <a:gd name="connsiteX635" fmla="*/ 651637 w 828630"/>
                  <a:gd name="connsiteY635" fmla="*/ 244631 h 673970"/>
                  <a:gd name="connsiteX636" fmla="*/ 678561 w 828630"/>
                  <a:gd name="connsiteY636" fmla="*/ 271047 h 673970"/>
                  <a:gd name="connsiteX637" fmla="*/ 678434 w 828630"/>
                  <a:gd name="connsiteY637" fmla="*/ 309909 h 673970"/>
                  <a:gd name="connsiteX638" fmla="*/ 673227 w 828630"/>
                  <a:gd name="connsiteY638" fmla="*/ 323117 h 673970"/>
                  <a:gd name="connsiteX639" fmla="*/ 682879 w 828630"/>
                  <a:gd name="connsiteY639" fmla="*/ 320831 h 673970"/>
                  <a:gd name="connsiteX640" fmla="*/ 691642 w 828630"/>
                  <a:gd name="connsiteY640" fmla="*/ 320831 h 673970"/>
                  <a:gd name="connsiteX641" fmla="*/ 695579 w 828630"/>
                  <a:gd name="connsiteY641" fmla="*/ 353978 h 673970"/>
                  <a:gd name="connsiteX642" fmla="*/ 782955 w 828630"/>
                  <a:gd name="connsiteY642" fmla="*/ 374171 h 673970"/>
                  <a:gd name="connsiteX643" fmla="*/ 786511 w 828630"/>
                  <a:gd name="connsiteY643" fmla="*/ 378489 h 673970"/>
                  <a:gd name="connsiteX644" fmla="*/ 785241 w 828630"/>
                  <a:gd name="connsiteY644" fmla="*/ 383442 h 673970"/>
                  <a:gd name="connsiteX645" fmla="*/ 779653 w 828630"/>
                  <a:gd name="connsiteY645" fmla="*/ 384966 h 673970"/>
                  <a:gd name="connsiteX646" fmla="*/ 716534 w 828630"/>
                  <a:gd name="connsiteY646" fmla="*/ 379632 h 673970"/>
                  <a:gd name="connsiteX647" fmla="*/ 708533 w 828630"/>
                  <a:gd name="connsiteY647" fmla="*/ 377727 h 673970"/>
                  <a:gd name="connsiteX648" fmla="*/ 708152 w 828630"/>
                  <a:gd name="connsiteY648" fmla="*/ 375314 h 673970"/>
                  <a:gd name="connsiteX649" fmla="*/ 716153 w 828630"/>
                  <a:gd name="connsiteY649" fmla="*/ 354740 h 673970"/>
                  <a:gd name="connsiteX650" fmla="*/ 718693 w 828630"/>
                  <a:gd name="connsiteY650" fmla="*/ 353216 h 673970"/>
                  <a:gd name="connsiteX651" fmla="*/ 782955 w 828630"/>
                  <a:gd name="connsiteY651" fmla="*/ 374171 h 67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</a:cxnLst>
                <a:rect l="l" t="t" r="r" b="b"/>
                <a:pathLst>
                  <a:path w="828630" h="673970">
                    <a:moveTo>
                      <a:pt x="809752" y="266348"/>
                    </a:moveTo>
                    <a:cubicBezTo>
                      <a:pt x="796925" y="265205"/>
                      <a:pt x="738505" y="258982"/>
                      <a:pt x="728853" y="257204"/>
                    </a:cubicBezTo>
                    <a:cubicBezTo>
                      <a:pt x="725678" y="256696"/>
                      <a:pt x="722757" y="258347"/>
                      <a:pt x="722884" y="261522"/>
                    </a:cubicBezTo>
                    <a:cubicBezTo>
                      <a:pt x="722884" y="278413"/>
                      <a:pt x="718185" y="303432"/>
                      <a:pt x="714121" y="321339"/>
                    </a:cubicBezTo>
                    <a:cubicBezTo>
                      <a:pt x="710819" y="298098"/>
                      <a:pt x="702945" y="265332"/>
                      <a:pt x="687578" y="249838"/>
                    </a:cubicBezTo>
                    <a:cubicBezTo>
                      <a:pt x="668020" y="230026"/>
                      <a:pt x="669036" y="236503"/>
                      <a:pt x="677037" y="231804"/>
                    </a:cubicBezTo>
                    <a:cubicBezTo>
                      <a:pt x="681736" y="229264"/>
                      <a:pt x="684149" y="225327"/>
                      <a:pt x="684149" y="220247"/>
                    </a:cubicBezTo>
                    <a:cubicBezTo>
                      <a:pt x="684149" y="218342"/>
                      <a:pt x="682625" y="215294"/>
                      <a:pt x="680466" y="218342"/>
                    </a:cubicBezTo>
                    <a:cubicBezTo>
                      <a:pt x="678180" y="221263"/>
                      <a:pt x="673354" y="219866"/>
                      <a:pt x="678561" y="214278"/>
                    </a:cubicBezTo>
                    <a:cubicBezTo>
                      <a:pt x="683768" y="208690"/>
                      <a:pt x="683387" y="203483"/>
                      <a:pt x="681482" y="204245"/>
                    </a:cubicBezTo>
                    <a:cubicBezTo>
                      <a:pt x="679577" y="205007"/>
                      <a:pt x="664464" y="214405"/>
                      <a:pt x="660527" y="206531"/>
                    </a:cubicBezTo>
                    <a:cubicBezTo>
                      <a:pt x="656844" y="198784"/>
                      <a:pt x="666623" y="192053"/>
                      <a:pt x="671068" y="188751"/>
                    </a:cubicBezTo>
                    <a:cubicBezTo>
                      <a:pt x="680720" y="181512"/>
                      <a:pt x="695198" y="160303"/>
                      <a:pt x="689864" y="133633"/>
                    </a:cubicBezTo>
                    <a:cubicBezTo>
                      <a:pt x="684657" y="107852"/>
                      <a:pt x="678307" y="103407"/>
                      <a:pt x="670052" y="90707"/>
                    </a:cubicBezTo>
                    <a:cubicBezTo>
                      <a:pt x="666369" y="85119"/>
                      <a:pt x="664845" y="79531"/>
                      <a:pt x="664845" y="79531"/>
                    </a:cubicBezTo>
                    <a:cubicBezTo>
                      <a:pt x="664845" y="79531"/>
                      <a:pt x="663321" y="73943"/>
                      <a:pt x="658114" y="78007"/>
                    </a:cubicBezTo>
                    <a:cubicBezTo>
                      <a:pt x="658114" y="78007"/>
                      <a:pt x="655193" y="76864"/>
                      <a:pt x="655574" y="72800"/>
                    </a:cubicBezTo>
                    <a:cubicBezTo>
                      <a:pt x="655955" y="68736"/>
                      <a:pt x="642366" y="47146"/>
                      <a:pt x="630555" y="46765"/>
                    </a:cubicBezTo>
                    <a:cubicBezTo>
                      <a:pt x="618617" y="46384"/>
                      <a:pt x="617982" y="46765"/>
                      <a:pt x="612902" y="43463"/>
                    </a:cubicBezTo>
                    <a:cubicBezTo>
                      <a:pt x="608076" y="40161"/>
                      <a:pt x="602107" y="35716"/>
                      <a:pt x="583438" y="38256"/>
                    </a:cubicBezTo>
                    <a:cubicBezTo>
                      <a:pt x="564896" y="40796"/>
                      <a:pt x="561340" y="44225"/>
                      <a:pt x="556895" y="34573"/>
                    </a:cubicBezTo>
                    <a:cubicBezTo>
                      <a:pt x="552450" y="24921"/>
                      <a:pt x="542544" y="4347"/>
                      <a:pt x="542544" y="4347"/>
                    </a:cubicBezTo>
                    <a:cubicBezTo>
                      <a:pt x="542544" y="4347"/>
                      <a:pt x="538861" y="-3019"/>
                      <a:pt x="530606" y="1426"/>
                    </a:cubicBezTo>
                    <a:cubicBezTo>
                      <a:pt x="522478" y="5871"/>
                      <a:pt x="506476" y="22762"/>
                      <a:pt x="483108" y="29620"/>
                    </a:cubicBezTo>
                    <a:cubicBezTo>
                      <a:pt x="459740" y="36732"/>
                      <a:pt x="394716" y="60227"/>
                      <a:pt x="374269" y="112043"/>
                    </a:cubicBezTo>
                    <a:cubicBezTo>
                      <a:pt x="368300" y="127410"/>
                      <a:pt x="368173" y="126902"/>
                      <a:pt x="361442" y="122457"/>
                    </a:cubicBezTo>
                    <a:cubicBezTo>
                      <a:pt x="350647" y="115345"/>
                      <a:pt x="301625" y="86008"/>
                      <a:pt x="233680" y="113186"/>
                    </a:cubicBezTo>
                    <a:cubicBezTo>
                      <a:pt x="189357" y="130839"/>
                      <a:pt x="169037" y="138586"/>
                      <a:pt x="164211" y="140872"/>
                    </a:cubicBezTo>
                    <a:cubicBezTo>
                      <a:pt x="157734" y="143793"/>
                      <a:pt x="156845" y="146841"/>
                      <a:pt x="161798" y="155731"/>
                    </a:cubicBezTo>
                    <a:cubicBezTo>
                      <a:pt x="166751" y="164621"/>
                      <a:pt x="169926" y="170336"/>
                      <a:pt x="169926" y="170336"/>
                    </a:cubicBezTo>
                    <a:cubicBezTo>
                      <a:pt x="169926" y="170336"/>
                      <a:pt x="176403" y="179226"/>
                      <a:pt x="165608" y="179607"/>
                    </a:cubicBezTo>
                    <a:cubicBezTo>
                      <a:pt x="151130" y="179988"/>
                      <a:pt x="140208" y="181131"/>
                      <a:pt x="140208" y="181131"/>
                    </a:cubicBezTo>
                    <a:cubicBezTo>
                      <a:pt x="140208" y="181131"/>
                      <a:pt x="126238" y="179099"/>
                      <a:pt x="131826" y="191545"/>
                    </a:cubicBezTo>
                    <a:cubicBezTo>
                      <a:pt x="135890" y="200689"/>
                      <a:pt x="135763" y="200435"/>
                      <a:pt x="139192" y="208436"/>
                    </a:cubicBezTo>
                    <a:cubicBezTo>
                      <a:pt x="139192" y="208436"/>
                      <a:pt x="144145" y="214913"/>
                      <a:pt x="135255" y="219993"/>
                    </a:cubicBezTo>
                    <a:cubicBezTo>
                      <a:pt x="126365" y="225073"/>
                      <a:pt x="101473" y="241583"/>
                      <a:pt x="101473" y="241583"/>
                    </a:cubicBezTo>
                    <a:cubicBezTo>
                      <a:pt x="101473" y="241583"/>
                      <a:pt x="93472" y="244885"/>
                      <a:pt x="97917" y="252505"/>
                    </a:cubicBezTo>
                    <a:cubicBezTo>
                      <a:pt x="99187" y="254537"/>
                      <a:pt x="101092" y="257839"/>
                      <a:pt x="103505" y="262030"/>
                    </a:cubicBezTo>
                    <a:cubicBezTo>
                      <a:pt x="103124" y="262030"/>
                      <a:pt x="102997" y="262157"/>
                      <a:pt x="102616" y="262030"/>
                    </a:cubicBezTo>
                    <a:cubicBezTo>
                      <a:pt x="101092" y="261903"/>
                      <a:pt x="83058" y="258728"/>
                      <a:pt x="80391" y="258093"/>
                    </a:cubicBezTo>
                    <a:cubicBezTo>
                      <a:pt x="77978" y="257712"/>
                      <a:pt x="73914" y="256950"/>
                      <a:pt x="73914" y="252124"/>
                    </a:cubicBezTo>
                    <a:cubicBezTo>
                      <a:pt x="73914" y="246536"/>
                      <a:pt x="75057" y="227994"/>
                      <a:pt x="75565" y="222660"/>
                    </a:cubicBezTo>
                    <a:cubicBezTo>
                      <a:pt x="75946" y="218596"/>
                      <a:pt x="77597" y="218977"/>
                      <a:pt x="80391" y="218723"/>
                    </a:cubicBezTo>
                    <a:cubicBezTo>
                      <a:pt x="84455" y="218596"/>
                      <a:pt x="94361" y="219866"/>
                      <a:pt x="96393" y="220247"/>
                    </a:cubicBezTo>
                    <a:cubicBezTo>
                      <a:pt x="102870" y="221771"/>
                      <a:pt x="109220" y="222787"/>
                      <a:pt x="109982" y="216945"/>
                    </a:cubicBezTo>
                    <a:cubicBezTo>
                      <a:pt x="110109" y="215421"/>
                      <a:pt x="110871" y="209706"/>
                      <a:pt x="111506" y="204880"/>
                    </a:cubicBezTo>
                    <a:cubicBezTo>
                      <a:pt x="112395" y="197768"/>
                      <a:pt x="104775" y="198911"/>
                      <a:pt x="99822" y="198530"/>
                    </a:cubicBezTo>
                    <a:cubicBezTo>
                      <a:pt x="93345" y="198149"/>
                      <a:pt x="83693" y="197260"/>
                      <a:pt x="81661" y="196879"/>
                    </a:cubicBezTo>
                    <a:cubicBezTo>
                      <a:pt x="79121" y="196371"/>
                      <a:pt x="77343" y="195355"/>
                      <a:pt x="77978" y="192561"/>
                    </a:cubicBezTo>
                    <a:cubicBezTo>
                      <a:pt x="78740" y="187735"/>
                      <a:pt x="80010" y="178083"/>
                      <a:pt x="80391" y="174527"/>
                    </a:cubicBezTo>
                    <a:cubicBezTo>
                      <a:pt x="80772" y="171733"/>
                      <a:pt x="80010" y="168558"/>
                      <a:pt x="85217" y="167288"/>
                    </a:cubicBezTo>
                    <a:lnTo>
                      <a:pt x="114173" y="158906"/>
                    </a:lnTo>
                    <a:cubicBezTo>
                      <a:pt x="116713" y="158398"/>
                      <a:pt x="118872" y="157636"/>
                      <a:pt x="119888" y="153953"/>
                    </a:cubicBezTo>
                    <a:cubicBezTo>
                      <a:pt x="119888" y="153953"/>
                      <a:pt x="122682" y="143412"/>
                      <a:pt x="123063" y="140999"/>
                    </a:cubicBezTo>
                    <a:cubicBezTo>
                      <a:pt x="123571" y="138586"/>
                      <a:pt x="122682" y="136173"/>
                      <a:pt x="119761" y="135411"/>
                    </a:cubicBezTo>
                    <a:cubicBezTo>
                      <a:pt x="116840" y="134522"/>
                      <a:pt x="114554" y="133506"/>
                      <a:pt x="111760" y="132871"/>
                    </a:cubicBezTo>
                    <a:cubicBezTo>
                      <a:pt x="107696" y="131982"/>
                      <a:pt x="105410" y="131982"/>
                      <a:pt x="102235" y="133379"/>
                    </a:cubicBezTo>
                    <a:cubicBezTo>
                      <a:pt x="98933" y="134903"/>
                      <a:pt x="79375" y="144682"/>
                      <a:pt x="77597" y="145825"/>
                    </a:cubicBezTo>
                    <a:cubicBezTo>
                      <a:pt x="76454" y="146333"/>
                      <a:pt x="75057" y="146333"/>
                      <a:pt x="74422" y="145444"/>
                    </a:cubicBezTo>
                    <a:cubicBezTo>
                      <a:pt x="68707" y="135919"/>
                      <a:pt x="56261" y="126648"/>
                      <a:pt x="43942" y="125759"/>
                    </a:cubicBezTo>
                    <a:cubicBezTo>
                      <a:pt x="23876" y="124235"/>
                      <a:pt x="12065" y="141888"/>
                      <a:pt x="8890" y="158017"/>
                    </a:cubicBezTo>
                    <a:cubicBezTo>
                      <a:pt x="2794" y="190148"/>
                      <a:pt x="0" y="215802"/>
                      <a:pt x="0" y="253648"/>
                    </a:cubicBezTo>
                    <a:cubicBezTo>
                      <a:pt x="0" y="260379"/>
                      <a:pt x="8890" y="260379"/>
                      <a:pt x="22860" y="263808"/>
                    </a:cubicBezTo>
                    <a:cubicBezTo>
                      <a:pt x="46482" y="270158"/>
                      <a:pt x="89281" y="282223"/>
                      <a:pt x="90678" y="282604"/>
                    </a:cubicBezTo>
                    <a:cubicBezTo>
                      <a:pt x="93599" y="283366"/>
                      <a:pt x="97790" y="284255"/>
                      <a:pt x="102616" y="285779"/>
                    </a:cubicBezTo>
                    <a:cubicBezTo>
                      <a:pt x="109474" y="288065"/>
                      <a:pt x="110617" y="286922"/>
                      <a:pt x="111760" y="282477"/>
                    </a:cubicBezTo>
                    <a:cubicBezTo>
                      <a:pt x="112141" y="281207"/>
                      <a:pt x="112522" y="279302"/>
                      <a:pt x="112903" y="277270"/>
                    </a:cubicBezTo>
                    <a:cubicBezTo>
                      <a:pt x="118110" y="286414"/>
                      <a:pt x="122555" y="294161"/>
                      <a:pt x="122555" y="294161"/>
                    </a:cubicBezTo>
                    <a:cubicBezTo>
                      <a:pt x="122555" y="294161"/>
                      <a:pt x="126238" y="299368"/>
                      <a:pt x="120269" y="303813"/>
                    </a:cubicBezTo>
                    <a:cubicBezTo>
                      <a:pt x="114300" y="308258"/>
                      <a:pt x="113411" y="313338"/>
                      <a:pt x="114935" y="317148"/>
                    </a:cubicBezTo>
                    <a:cubicBezTo>
                      <a:pt x="116459" y="321085"/>
                      <a:pt x="122174" y="323879"/>
                      <a:pt x="127508" y="321466"/>
                    </a:cubicBezTo>
                    <a:cubicBezTo>
                      <a:pt x="132842" y="319053"/>
                      <a:pt x="134239" y="317021"/>
                      <a:pt x="138684" y="323498"/>
                    </a:cubicBezTo>
                    <a:cubicBezTo>
                      <a:pt x="143129" y="329975"/>
                      <a:pt x="190119" y="409223"/>
                      <a:pt x="190119" y="409223"/>
                    </a:cubicBezTo>
                    <a:cubicBezTo>
                      <a:pt x="190119" y="409223"/>
                      <a:pt x="196088" y="417224"/>
                      <a:pt x="190119" y="419383"/>
                    </a:cubicBezTo>
                    <a:cubicBezTo>
                      <a:pt x="182499" y="422304"/>
                      <a:pt x="178562" y="431067"/>
                      <a:pt x="182118" y="437036"/>
                    </a:cubicBezTo>
                    <a:cubicBezTo>
                      <a:pt x="185674" y="443005"/>
                      <a:pt x="194056" y="445418"/>
                      <a:pt x="198628" y="439957"/>
                    </a:cubicBezTo>
                    <a:cubicBezTo>
                      <a:pt x="203073" y="434369"/>
                      <a:pt x="206375" y="437544"/>
                      <a:pt x="207899" y="440465"/>
                    </a:cubicBezTo>
                    <a:cubicBezTo>
                      <a:pt x="210185" y="444783"/>
                      <a:pt x="211201" y="446561"/>
                      <a:pt x="231140" y="479835"/>
                    </a:cubicBezTo>
                    <a:cubicBezTo>
                      <a:pt x="231140" y="479835"/>
                      <a:pt x="234696" y="489868"/>
                      <a:pt x="246507" y="486312"/>
                    </a:cubicBezTo>
                    <a:cubicBezTo>
                      <a:pt x="258445" y="482756"/>
                      <a:pt x="270510" y="474247"/>
                      <a:pt x="277876" y="483772"/>
                    </a:cubicBezTo>
                    <a:cubicBezTo>
                      <a:pt x="285242" y="493297"/>
                      <a:pt x="288417" y="501171"/>
                      <a:pt x="297434" y="507140"/>
                    </a:cubicBezTo>
                    <a:cubicBezTo>
                      <a:pt x="306451" y="513109"/>
                      <a:pt x="307467" y="508664"/>
                      <a:pt x="311023" y="516030"/>
                    </a:cubicBezTo>
                    <a:cubicBezTo>
                      <a:pt x="314579" y="523396"/>
                      <a:pt x="318135" y="528476"/>
                      <a:pt x="323469" y="531397"/>
                    </a:cubicBezTo>
                    <a:cubicBezTo>
                      <a:pt x="327025" y="533302"/>
                      <a:pt x="328676" y="535080"/>
                      <a:pt x="330200" y="537366"/>
                    </a:cubicBezTo>
                    <a:cubicBezTo>
                      <a:pt x="331724" y="540287"/>
                      <a:pt x="330200" y="540668"/>
                      <a:pt x="329057" y="540160"/>
                    </a:cubicBezTo>
                    <a:cubicBezTo>
                      <a:pt x="319786" y="536477"/>
                      <a:pt x="298958" y="530635"/>
                      <a:pt x="289560" y="530381"/>
                    </a:cubicBezTo>
                    <a:cubicBezTo>
                      <a:pt x="267589" y="529873"/>
                      <a:pt x="250698" y="542827"/>
                      <a:pt x="243205" y="566830"/>
                    </a:cubicBezTo>
                    <a:cubicBezTo>
                      <a:pt x="233426" y="597691"/>
                      <a:pt x="244729" y="623853"/>
                      <a:pt x="272669" y="633886"/>
                    </a:cubicBezTo>
                    <a:cubicBezTo>
                      <a:pt x="293243" y="641125"/>
                      <a:pt x="302387" y="644046"/>
                      <a:pt x="312166" y="646459"/>
                    </a:cubicBezTo>
                    <a:cubicBezTo>
                      <a:pt x="319532" y="648364"/>
                      <a:pt x="321945" y="646459"/>
                      <a:pt x="324231" y="640109"/>
                    </a:cubicBezTo>
                    <a:cubicBezTo>
                      <a:pt x="324993" y="637823"/>
                      <a:pt x="325755" y="633632"/>
                      <a:pt x="327787" y="626774"/>
                    </a:cubicBezTo>
                    <a:cubicBezTo>
                      <a:pt x="334137" y="605819"/>
                      <a:pt x="346964" y="564163"/>
                      <a:pt x="349377" y="555908"/>
                    </a:cubicBezTo>
                    <a:cubicBezTo>
                      <a:pt x="349504" y="555400"/>
                      <a:pt x="350139" y="554638"/>
                      <a:pt x="351028" y="555019"/>
                    </a:cubicBezTo>
                    <a:cubicBezTo>
                      <a:pt x="355473" y="556289"/>
                      <a:pt x="360299" y="557305"/>
                      <a:pt x="365633" y="557432"/>
                    </a:cubicBezTo>
                    <a:cubicBezTo>
                      <a:pt x="369189" y="557559"/>
                      <a:pt x="372745" y="557813"/>
                      <a:pt x="376047" y="558194"/>
                    </a:cubicBezTo>
                    <a:cubicBezTo>
                      <a:pt x="377190" y="558194"/>
                      <a:pt x="377190" y="558702"/>
                      <a:pt x="376047" y="559337"/>
                    </a:cubicBezTo>
                    <a:cubicBezTo>
                      <a:pt x="367665" y="562639"/>
                      <a:pt x="361696" y="570513"/>
                      <a:pt x="360680" y="579149"/>
                    </a:cubicBezTo>
                    <a:cubicBezTo>
                      <a:pt x="359156" y="590833"/>
                      <a:pt x="361061" y="603279"/>
                      <a:pt x="369062" y="621059"/>
                    </a:cubicBezTo>
                    <a:cubicBezTo>
                      <a:pt x="377063" y="638712"/>
                      <a:pt x="398399" y="666779"/>
                      <a:pt x="406019" y="672494"/>
                    </a:cubicBezTo>
                    <a:cubicBezTo>
                      <a:pt x="408813" y="674526"/>
                      <a:pt x="410718" y="674399"/>
                      <a:pt x="413258" y="672494"/>
                    </a:cubicBezTo>
                    <a:cubicBezTo>
                      <a:pt x="421005" y="666779"/>
                      <a:pt x="442468" y="638712"/>
                      <a:pt x="450342" y="621059"/>
                    </a:cubicBezTo>
                    <a:cubicBezTo>
                      <a:pt x="458343" y="603279"/>
                      <a:pt x="460375" y="592103"/>
                      <a:pt x="458724" y="579149"/>
                    </a:cubicBezTo>
                    <a:cubicBezTo>
                      <a:pt x="457073" y="565941"/>
                      <a:pt x="446278" y="557559"/>
                      <a:pt x="433324" y="557559"/>
                    </a:cubicBezTo>
                    <a:cubicBezTo>
                      <a:pt x="423799" y="557559"/>
                      <a:pt x="416052" y="562893"/>
                      <a:pt x="411988" y="570386"/>
                    </a:cubicBezTo>
                    <a:cubicBezTo>
                      <a:pt x="411861" y="570767"/>
                      <a:pt x="411099" y="571656"/>
                      <a:pt x="409575" y="571656"/>
                    </a:cubicBezTo>
                    <a:cubicBezTo>
                      <a:pt x="408051" y="571656"/>
                      <a:pt x="407543" y="570767"/>
                      <a:pt x="407289" y="570386"/>
                    </a:cubicBezTo>
                    <a:cubicBezTo>
                      <a:pt x="404495" y="565687"/>
                      <a:pt x="400050" y="561877"/>
                      <a:pt x="394716" y="559591"/>
                    </a:cubicBezTo>
                    <a:cubicBezTo>
                      <a:pt x="394208" y="559464"/>
                      <a:pt x="394208" y="558829"/>
                      <a:pt x="394843" y="558829"/>
                    </a:cubicBezTo>
                    <a:cubicBezTo>
                      <a:pt x="402971" y="558448"/>
                      <a:pt x="409702" y="556289"/>
                      <a:pt x="414528" y="550066"/>
                    </a:cubicBezTo>
                    <a:cubicBezTo>
                      <a:pt x="424180" y="537493"/>
                      <a:pt x="423037" y="534318"/>
                      <a:pt x="435737" y="530889"/>
                    </a:cubicBezTo>
                    <a:cubicBezTo>
                      <a:pt x="448310" y="527587"/>
                      <a:pt x="459740" y="522507"/>
                      <a:pt x="463804" y="528349"/>
                    </a:cubicBezTo>
                    <a:cubicBezTo>
                      <a:pt x="466725" y="532413"/>
                      <a:pt x="478663" y="542446"/>
                      <a:pt x="493268" y="546002"/>
                    </a:cubicBezTo>
                    <a:cubicBezTo>
                      <a:pt x="493776" y="546129"/>
                      <a:pt x="494157" y="546510"/>
                      <a:pt x="493649" y="547145"/>
                    </a:cubicBezTo>
                    <a:cubicBezTo>
                      <a:pt x="492379" y="548669"/>
                      <a:pt x="491363" y="549939"/>
                      <a:pt x="490474" y="551590"/>
                    </a:cubicBezTo>
                    <a:cubicBezTo>
                      <a:pt x="490347" y="551971"/>
                      <a:pt x="489204" y="552733"/>
                      <a:pt x="488188" y="551717"/>
                    </a:cubicBezTo>
                    <a:cubicBezTo>
                      <a:pt x="486537" y="550447"/>
                      <a:pt x="483489" y="547272"/>
                      <a:pt x="481711" y="545748"/>
                    </a:cubicBezTo>
                    <a:cubicBezTo>
                      <a:pt x="481203" y="545367"/>
                      <a:pt x="479679" y="545240"/>
                      <a:pt x="478790" y="545621"/>
                    </a:cubicBezTo>
                    <a:cubicBezTo>
                      <a:pt x="473964" y="547526"/>
                      <a:pt x="470789" y="548415"/>
                      <a:pt x="469011" y="549177"/>
                    </a:cubicBezTo>
                    <a:cubicBezTo>
                      <a:pt x="466979" y="549939"/>
                      <a:pt x="464312" y="551463"/>
                      <a:pt x="465455" y="554765"/>
                    </a:cubicBezTo>
                    <a:cubicBezTo>
                      <a:pt x="467868" y="562004"/>
                      <a:pt x="475869" y="589436"/>
                      <a:pt x="476631" y="591849"/>
                    </a:cubicBezTo>
                    <a:cubicBezTo>
                      <a:pt x="479044" y="598707"/>
                      <a:pt x="481076" y="597564"/>
                      <a:pt x="486156" y="595532"/>
                    </a:cubicBezTo>
                    <a:cubicBezTo>
                      <a:pt x="489839" y="594008"/>
                      <a:pt x="496189" y="591468"/>
                      <a:pt x="498094" y="590579"/>
                    </a:cubicBezTo>
                    <a:cubicBezTo>
                      <a:pt x="501396" y="588928"/>
                      <a:pt x="502412" y="587658"/>
                      <a:pt x="500634" y="583467"/>
                    </a:cubicBezTo>
                    <a:cubicBezTo>
                      <a:pt x="498348" y="578260"/>
                      <a:pt x="497840" y="569751"/>
                      <a:pt x="503809" y="564163"/>
                    </a:cubicBezTo>
                    <a:cubicBezTo>
                      <a:pt x="507746" y="560480"/>
                      <a:pt x="511937" y="558575"/>
                      <a:pt x="516636" y="557686"/>
                    </a:cubicBezTo>
                    <a:cubicBezTo>
                      <a:pt x="529844" y="554765"/>
                      <a:pt x="547243" y="560480"/>
                      <a:pt x="554355" y="582959"/>
                    </a:cubicBezTo>
                    <a:cubicBezTo>
                      <a:pt x="560832" y="603787"/>
                      <a:pt x="552450" y="618392"/>
                      <a:pt x="536575" y="624488"/>
                    </a:cubicBezTo>
                    <a:cubicBezTo>
                      <a:pt x="530606" y="626774"/>
                      <a:pt x="521716" y="625758"/>
                      <a:pt x="515747" y="622202"/>
                    </a:cubicBezTo>
                    <a:cubicBezTo>
                      <a:pt x="510032" y="618900"/>
                      <a:pt x="508000" y="612550"/>
                      <a:pt x="504190" y="608994"/>
                    </a:cubicBezTo>
                    <a:cubicBezTo>
                      <a:pt x="502666" y="607724"/>
                      <a:pt x="500888" y="607724"/>
                      <a:pt x="498602" y="608232"/>
                    </a:cubicBezTo>
                    <a:cubicBezTo>
                      <a:pt x="493903" y="609375"/>
                      <a:pt x="491490" y="610645"/>
                      <a:pt x="488950" y="612550"/>
                    </a:cubicBezTo>
                    <a:cubicBezTo>
                      <a:pt x="486029" y="614582"/>
                      <a:pt x="484251" y="616233"/>
                      <a:pt x="485648" y="620551"/>
                    </a:cubicBezTo>
                    <a:cubicBezTo>
                      <a:pt x="490347" y="636680"/>
                      <a:pt x="516509" y="652428"/>
                      <a:pt x="540385" y="645062"/>
                    </a:cubicBezTo>
                    <a:cubicBezTo>
                      <a:pt x="573786" y="634648"/>
                      <a:pt x="589026" y="610010"/>
                      <a:pt x="578485" y="575466"/>
                    </a:cubicBezTo>
                    <a:cubicBezTo>
                      <a:pt x="572135" y="554892"/>
                      <a:pt x="556260" y="542827"/>
                      <a:pt x="543179" y="538382"/>
                    </a:cubicBezTo>
                    <a:cubicBezTo>
                      <a:pt x="541655" y="537874"/>
                      <a:pt x="541528" y="537239"/>
                      <a:pt x="542417" y="536858"/>
                    </a:cubicBezTo>
                    <a:cubicBezTo>
                      <a:pt x="548386" y="534318"/>
                      <a:pt x="561213" y="527587"/>
                      <a:pt x="561721" y="527206"/>
                    </a:cubicBezTo>
                    <a:cubicBezTo>
                      <a:pt x="567436" y="524031"/>
                      <a:pt x="570484" y="527206"/>
                      <a:pt x="572516" y="530762"/>
                    </a:cubicBezTo>
                    <a:cubicBezTo>
                      <a:pt x="573659" y="532413"/>
                      <a:pt x="592582" y="566449"/>
                      <a:pt x="602361" y="583848"/>
                    </a:cubicBezTo>
                    <a:cubicBezTo>
                      <a:pt x="607060" y="592230"/>
                      <a:pt x="610362" y="599596"/>
                      <a:pt x="610870" y="600612"/>
                    </a:cubicBezTo>
                    <a:cubicBezTo>
                      <a:pt x="612902" y="604295"/>
                      <a:pt x="616458" y="607851"/>
                      <a:pt x="623316" y="604295"/>
                    </a:cubicBezTo>
                    <a:cubicBezTo>
                      <a:pt x="627380" y="602263"/>
                      <a:pt x="631825" y="598961"/>
                      <a:pt x="633857" y="597564"/>
                    </a:cubicBezTo>
                    <a:cubicBezTo>
                      <a:pt x="640207" y="593246"/>
                      <a:pt x="632587" y="586769"/>
                      <a:pt x="629158" y="581562"/>
                    </a:cubicBezTo>
                    <a:cubicBezTo>
                      <a:pt x="627634" y="579149"/>
                      <a:pt x="603885" y="542700"/>
                      <a:pt x="603123" y="542065"/>
                    </a:cubicBezTo>
                    <a:cubicBezTo>
                      <a:pt x="601091" y="538763"/>
                      <a:pt x="600329" y="536350"/>
                      <a:pt x="602742" y="534064"/>
                    </a:cubicBezTo>
                    <a:cubicBezTo>
                      <a:pt x="605155" y="532032"/>
                      <a:pt x="607695" y="533302"/>
                      <a:pt x="609600" y="534191"/>
                    </a:cubicBezTo>
                    <a:cubicBezTo>
                      <a:pt x="609981" y="534318"/>
                      <a:pt x="657098" y="556416"/>
                      <a:pt x="659003" y="557432"/>
                    </a:cubicBezTo>
                    <a:cubicBezTo>
                      <a:pt x="661416" y="558702"/>
                      <a:pt x="664718" y="560734"/>
                      <a:pt x="669163" y="563147"/>
                    </a:cubicBezTo>
                    <a:cubicBezTo>
                      <a:pt x="676402" y="567211"/>
                      <a:pt x="680339" y="564290"/>
                      <a:pt x="681609" y="563147"/>
                    </a:cubicBezTo>
                    <a:cubicBezTo>
                      <a:pt x="682879" y="562004"/>
                      <a:pt x="706882" y="539779"/>
                      <a:pt x="708025" y="538636"/>
                    </a:cubicBezTo>
                    <a:cubicBezTo>
                      <a:pt x="713359" y="533429"/>
                      <a:pt x="707263" y="530508"/>
                      <a:pt x="704723" y="528095"/>
                    </a:cubicBezTo>
                    <a:cubicBezTo>
                      <a:pt x="703580" y="526952"/>
                      <a:pt x="650748" y="471326"/>
                      <a:pt x="646049" y="466246"/>
                    </a:cubicBezTo>
                    <a:cubicBezTo>
                      <a:pt x="645541" y="465738"/>
                      <a:pt x="645668" y="465103"/>
                      <a:pt x="646430" y="464341"/>
                    </a:cubicBezTo>
                    <a:cubicBezTo>
                      <a:pt x="649351" y="461801"/>
                      <a:pt x="652145" y="458626"/>
                      <a:pt x="655320" y="455070"/>
                    </a:cubicBezTo>
                    <a:cubicBezTo>
                      <a:pt x="658622" y="452530"/>
                      <a:pt x="660654" y="452784"/>
                      <a:pt x="664464" y="455959"/>
                    </a:cubicBezTo>
                    <a:cubicBezTo>
                      <a:pt x="670941" y="461547"/>
                      <a:pt x="712343" y="498250"/>
                      <a:pt x="717169" y="502695"/>
                    </a:cubicBezTo>
                    <a:cubicBezTo>
                      <a:pt x="725170" y="509807"/>
                      <a:pt x="729615" y="513871"/>
                      <a:pt x="734187" y="509426"/>
                    </a:cubicBezTo>
                    <a:cubicBezTo>
                      <a:pt x="736981" y="506886"/>
                      <a:pt x="741045" y="502314"/>
                      <a:pt x="743458" y="498123"/>
                    </a:cubicBezTo>
                    <a:cubicBezTo>
                      <a:pt x="747141" y="491646"/>
                      <a:pt x="743966" y="491011"/>
                      <a:pt x="735457" y="484915"/>
                    </a:cubicBezTo>
                    <a:cubicBezTo>
                      <a:pt x="727075" y="478946"/>
                      <a:pt x="683260" y="444275"/>
                      <a:pt x="675640" y="437544"/>
                    </a:cubicBezTo>
                    <a:cubicBezTo>
                      <a:pt x="673989" y="436274"/>
                      <a:pt x="671957" y="433607"/>
                      <a:pt x="675259" y="429162"/>
                    </a:cubicBezTo>
                    <a:lnTo>
                      <a:pt x="675132" y="429162"/>
                    </a:lnTo>
                    <a:cubicBezTo>
                      <a:pt x="677418" y="425987"/>
                      <a:pt x="679450" y="422812"/>
                      <a:pt x="681228" y="419637"/>
                    </a:cubicBezTo>
                    <a:cubicBezTo>
                      <a:pt x="681355" y="419510"/>
                      <a:pt x="681609" y="419256"/>
                      <a:pt x="681990" y="418875"/>
                    </a:cubicBezTo>
                    <a:cubicBezTo>
                      <a:pt x="684530" y="416081"/>
                      <a:pt x="687705" y="416462"/>
                      <a:pt x="690753" y="418367"/>
                    </a:cubicBezTo>
                    <a:cubicBezTo>
                      <a:pt x="703326" y="426114"/>
                      <a:pt x="734441" y="446053"/>
                      <a:pt x="747395" y="454562"/>
                    </a:cubicBezTo>
                    <a:cubicBezTo>
                      <a:pt x="756158" y="460277"/>
                      <a:pt x="763524" y="467008"/>
                      <a:pt x="768604" y="460912"/>
                    </a:cubicBezTo>
                    <a:cubicBezTo>
                      <a:pt x="770128" y="459007"/>
                      <a:pt x="774573" y="452022"/>
                      <a:pt x="775081" y="450752"/>
                    </a:cubicBezTo>
                    <a:cubicBezTo>
                      <a:pt x="778256" y="443894"/>
                      <a:pt x="772287" y="442751"/>
                      <a:pt x="758571" y="434750"/>
                    </a:cubicBezTo>
                    <a:cubicBezTo>
                      <a:pt x="744093" y="427130"/>
                      <a:pt x="716280" y="409858"/>
                      <a:pt x="714883" y="408969"/>
                    </a:cubicBezTo>
                    <a:cubicBezTo>
                      <a:pt x="713359" y="408080"/>
                      <a:pt x="712597" y="406937"/>
                      <a:pt x="712851" y="405413"/>
                    </a:cubicBezTo>
                    <a:cubicBezTo>
                      <a:pt x="712978" y="404524"/>
                      <a:pt x="712978" y="404270"/>
                      <a:pt x="713613" y="402873"/>
                    </a:cubicBezTo>
                    <a:cubicBezTo>
                      <a:pt x="714375" y="400968"/>
                      <a:pt x="716407" y="400460"/>
                      <a:pt x="719963" y="400841"/>
                    </a:cubicBezTo>
                    <a:cubicBezTo>
                      <a:pt x="721487" y="400968"/>
                      <a:pt x="779145" y="405667"/>
                      <a:pt x="787400" y="406556"/>
                    </a:cubicBezTo>
                    <a:cubicBezTo>
                      <a:pt x="793877" y="407318"/>
                      <a:pt x="797814" y="405413"/>
                      <a:pt x="799465" y="401222"/>
                    </a:cubicBezTo>
                    <a:cubicBezTo>
                      <a:pt x="802386" y="393983"/>
                      <a:pt x="809879" y="373790"/>
                      <a:pt x="811657" y="365916"/>
                    </a:cubicBezTo>
                    <a:cubicBezTo>
                      <a:pt x="813689" y="357153"/>
                      <a:pt x="807339" y="358550"/>
                      <a:pt x="797306" y="355121"/>
                    </a:cubicBezTo>
                    <a:cubicBezTo>
                      <a:pt x="780923" y="349914"/>
                      <a:pt x="749935" y="340516"/>
                      <a:pt x="734187" y="334674"/>
                    </a:cubicBezTo>
                    <a:cubicBezTo>
                      <a:pt x="732663" y="334166"/>
                      <a:pt x="732536" y="333023"/>
                      <a:pt x="732917" y="331118"/>
                    </a:cubicBezTo>
                    <a:cubicBezTo>
                      <a:pt x="735838" y="318672"/>
                      <a:pt x="740664" y="295812"/>
                      <a:pt x="742188" y="286160"/>
                    </a:cubicBezTo>
                    <a:cubicBezTo>
                      <a:pt x="742950" y="281461"/>
                      <a:pt x="744982" y="281334"/>
                      <a:pt x="749808" y="281461"/>
                    </a:cubicBezTo>
                    <a:cubicBezTo>
                      <a:pt x="753110" y="281588"/>
                      <a:pt x="756920" y="281969"/>
                      <a:pt x="759841" y="282604"/>
                    </a:cubicBezTo>
                    <a:cubicBezTo>
                      <a:pt x="763016" y="283112"/>
                      <a:pt x="764286" y="283874"/>
                      <a:pt x="763905" y="287303"/>
                    </a:cubicBezTo>
                    <a:cubicBezTo>
                      <a:pt x="763397" y="293399"/>
                      <a:pt x="762000" y="299368"/>
                      <a:pt x="760984" y="304575"/>
                    </a:cubicBezTo>
                    <a:cubicBezTo>
                      <a:pt x="759841" y="309274"/>
                      <a:pt x="760603" y="309909"/>
                      <a:pt x="764667" y="310925"/>
                    </a:cubicBezTo>
                    <a:cubicBezTo>
                      <a:pt x="767207" y="311433"/>
                      <a:pt x="773557" y="312449"/>
                      <a:pt x="775970" y="312576"/>
                    </a:cubicBezTo>
                    <a:cubicBezTo>
                      <a:pt x="779145" y="312703"/>
                      <a:pt x="780034" y="311433"/>
                      <a:pt x="780923" y="307369"/>
                    </a:cubicBezTo>
                    <a:cubicBezTo>
                      <a:pt x="781812" y="303305"/>
                      <a:pt x="782955" y="297336"/>
                      <a:pt x="783717" y="290478"/>
                    </a:cubicBezTo>
                    <a:cubicBezTo>
                      <a:pt x="784098" y="287557"/>
                      <a:pt x="784987" y="286795"/>
                      <a:pt x="788416" y="287176"/>
                    </a:cubicBezTo>
                    <a:cubicBezTo>
                      <a:pt x="790321" y="287303"/>
                      <a:pt x="795528" y="287684"/>
                      <a:pt x="798576" y="288446"/>
                    </a:cubicBezTo>
                    <a:cubicBezTo>
                      <a:pt x="801751" y="289208"/>
                      <a:pt x="803910" y="289589"/>
                      <a:pt x="803529" y="293780"/>
                    </a:cubicBezTo>
                    <a:cubicBezTo>
                      <a:pt x="802767" y="302162"/>
                      <a:pt x="799465" y="322228"/>
                      <a:pt x="798576" y="327181"/>
                    </a:cubicBezTo>
                    <a:cubicBezTo>
                      <a:pt x="797687" y="332007"/>
                      <a:pt x="795401" y="337341"/>
                      <a:pt x="801497" y="338865"/>
                    </a:cubicBezTo>
                    <a:lnTo>
                      <a:pt x="813054" y="341278"/>
                    </a:lnTo>
                    <a:cubicBezTo>
                      <a:pt x="815467" y="341659"/>
                      <a:pt x="817753" y="340770"/>
                      <a:pt x="818769" y="336325"/>
                    </a:cubicBezTo>
                    <a:cubicBezTo>
                      <a:pt x="820674" y="328705"/>
                      <a:pt x="827278" y="285779"/>
                      <a:pt x="828421" y="272952"/>
                    </a:cubicBezTo>
                    <a:cubicBezTo>
                      <a:pt x="829945" y="265967"/>
                      <a:pt x="823087" y="267364"/>
                      <a:pt x="809752" y="266348"/>
                    </a:cubicBezTo>
                    <a:close/>
                    <a:moveTo>
                      <a:pt x="51816" y="246790"/>
                    </a:moveTo>
                    <a:cubicBezTo>
                      <a:pt x="51308" y="249584"/>
                      <a:pt x="50673" y="249584"/>
                      <a:pt x="46990" y="249203"/>
                    </a:cubicBezTo>
                    <a:cubicBezTo>
                      <a:pt x="41656" y="248695"/>
                      <a:pt x="32512" y="246409"/>
                      <a:pt x="26035" y="244250"/>
                    </a:cubicBezTo>
                    <a:cubicBezTo>
                      <a:pt x="21717" y="242726"/>
                      <a:pt x="22098" y="239424"/>
                      <a:pt x="22352" y="237392"/>
                    </a:cubicBezTo>
                    <a:cubicBezTo>
                      <a:pt x="22479" y="233455"/>
                      <a:pt x="23241" y="220628"/>
                      <a:pt x="23622" y="219358"/>
                    </a:cubicBezTo>
                    <a:cubicBezTo>
                      <a:pt x="24384" y="215294"/>
                      <a:pt x="24892" y="213389"/>
                      <a:pt x="28829" y="213770"/>
                    </a:cubicBezTo>
                    <a:cubicBezTo>
                      <a:pt x="34163" y="214278"/>
                      <a:pt x="44958" y="215421"/>
                      <a:pt x="51308" y="216564"/>
                    </a:cubicBezTo>
                    <a:cubicBezTo>
                      <a:pt x="53594" y="216945"/>
                      <a:pt x="54102" y="217072"/>
                      <a:pt x="54229" y="218596"/>
                    </a:cubicBezTo>
                    <a:cubicBezTo>
                      <a:pt x="54102" y="218977"/>
                      <a:pt x="52070" y="245901"/>
                      <a:pt x="51816" y="246790"/>
                    </a:cubicBezTo>
                    <a:close/>
                    <a:moveTo>
                      <a:pt x="57912" y="192053"/>
                    </a:moveTo>
                    <a:cubicBezTo>
                      <a:pt x="57785" y="193196"/>
                      <a:pt x="56769" y="193958"/>
                      <a:pt x="55372" y="193704"/>
                    </a:cubicBezTo>
                    <a:cubicBezTo>
                      <a:pt x="49657" y="193577"/>
                      <a:pt x="35560" y="192053"/>
                      <a:pt x="30988" y="191291"/>
                    </a:cubicBezTo>
                    <a:cubicBezTo>
                      <a:pt x="27305" y="190783"/>
                      <a:pt x="26670" y="189640"/>
                      <a:pt x="26670" y="186465"/>
                    </a:cubicBezTo>
                    <a:cubicBezTo>
                      <a:pt x="26670" y="183671"/>
                      <a:pt x="27051" y="179226"/>
                      <a:pt x="27813" y="173638"/>
                    </a:cubicBezTo>
                    <a:cubicBezTo>
                      <a:pt x="29464" y="162335"/>
                      <a:pt x="34163" y="150270"/>
                      <a:pt x="44323" y="151032"/>
                    </a:cubicBezTo>
                    <a:cubicBezTo>
                      <a:pt x="54864" y="151794"/>
                      <a:pt x="60325" y="158144"/>
                      <a:pt x="60071" y="170209"/>
                    </a:cubicBezTo>
                    <a:cubicBezTo>
                      <a:pt x="60198" y="181639"/>
                      <a:pt x="58166" y="190910"/>
                      <a:pt x="57912" y="192053"/>
                    </a:cubicBezTo>
                    <a:close/>
                    <a:moveTo>
                      <a:pt x="323850" y="563528"/>
                    </a:moveTo>
                    <a:cubicBezTo>
                      <a:pt x="322199" y="569878"/>
                      <a:pt x="308864" y="610518"/>
                      <a:pt x="306959" y="616106"/>
                    </a:cubicBezTo>
                    <a:cubicBezTo>
                      <a:pt x="305054" y="621694"/>
                      <a:pt x="300228" y="619408"/>
                      <a:pt x="300228" y="619408"/>
                    </a:cubicBezTo>
                    <a:lnTo>
                      <a:pt x="292100" y="616995"/>
                    </a:lnTo>
                    <a:cubicBezTo>
                      <a:pt x="268478" y="610137"/>
                      <a:pt x="259461" y="597183"/>
                      <a:pt x="266700" y="575466"/>
                    </a:cubicBezTo>
                    <a:cubicBezTo>
                      <a:pt x="271907" y="559845"/>
                      <a:pt x="282448" y="551336"/>
                      <a:pt x="295529" y="552606"/>
                    </a:cubicBezTo>
                    <a:cubicBezTo>
                      <a:pt x="303657" y="553495"/>
                      <a:pt x="312293" y="555908"/>
                      <a:pt x="322961" y="561115"/>
                    </a:cubicBezTo>
                    <a:cubicBezTo>
                      <a:pt x="323977" y="561496"/>
                      <a:pt x="324231" y="562385"/>
                      <a:pt x="323850" y="563528"/>
                    </a:cubicBezTo>
                    <a:close/>
                    <a:moveTo>
                      <a:pt x="435229" y="622075"/>
                    </a:moveTo>
                    <a:cubicBezTo>
                      <a:pt x="434340" y="623726"/>
                      <a:pt x="433324" y="625377"/>
                      <a:pt x="432308" y="627282"/>
                    </a:cubicBezTo>
                    <a:cubicBezTo>
                      <a:pt x="430657" y="630076"/>
                      <a:pt x="427101" y="629695"/>
                      <a:pt x="427101" y="626393"/>
                    </a:cubicBezTo>
                    <a:cubicBezTo>
                      <a:pt x="427101" y="625250"/>
                      <a:pt x="427101" y="621567"/>
                      <a:pt x="427101" y="621567"/>
                    </a:cubicBezTo>
                    <a:cubicBezTo>
                      <a:pt x="427101" y="621567"/>
                      <a:pt x="426339" y="618392"/>
                      <a:pt x="430022" y="618392"/>
                    </a:cubicBezTo>
                    <a:cubicBezTo>
                      <a:pt x="431165" y="618392"/>
                      <a:pt x="430911" y="618392"/>
                      <a:pt x="433197" y="618392"/>
                    </a:cubicBezTo>
                    <a:cubicBezTo>
                      <a:pt x="436372" y="618265"/>
                      <a:pt x="435991" y="620551"/>
                      <a:pt x="435229" y="622075"/>
                    </a:cubicBezTo>
                    <a:close/>
                    <a:moveTo>
                      <a:pt x="427101" y="580419"/>
                    </a:moveTo>
                    <a:cubicBezTo>
                      <a:pt x="427990" y="577625"/>
                      <a:pt x="431038" y="575974"/>
                      <a:pt x="433959" y="576101"/>
                    </a:cubicBezTo>
                    <a:cubicBezTo>
                      <a:pt x="436880" y="576101"/>
                      <a:pt x="439928" y="577752"/>
                      <a:pt x="440817" y="580419"/>
                    </a:cubicBezTo>
                    <a:cubicBezTo>
                      <a:pt x="441325" y="581943"/>
                      <a:pt x="440944" y="583721"/>
                      <a:pt x="438531" y="583721"/>
                    </a:cubicBezTo>
                    <a:lnTo>
                      <a:pt x="429387" y="583721"/>
                    </a:lnTo>
                    <a:cubicBezTo>
                      <a:pt x="426847" y="583721"/>
                      <a:pt x="426720" y="581943"/>
                      <a:pt x="427101" y="580419"/>
                    </a:cubicBezTo>
                    <a:close/>
                    <a:moveTo>
                      <a:pt x="426847" y="598834"/>
                    </a:moveTo>
                    <a:cubicBezTo>
                      <a:pt x="426847" y="597183"/>
                      <a:pt x="427736" y="595659"/>
                      <a:pt x="430530" y="595659"/>
                    </a:cubicBezTo>
                    <a:cubicBezTo>
                      <a:pt x="433324" y="595659"/>
                      <a:pt x="436245" y="595659"/>
                      <a:pt x="438277" y="595659"/>
                    </a:cubicBezTo>
                    <a:cubicBezTo>
                      <a:pt x="440309" y="595659"/>
                      <a:pt x="441579" y="596802"/>
                      <a:pt x="441071" y="599215"/>
                    </a:cubicBezTo>
                    <a:cubicBezTo>
                      <a:pt x="440690" y="600866"/>
                      <a:pt x="440690" y="602517"/>
                      <a:pt x="440182" y="604422"/>
                    </a:cubicBezTo>
                    <a:cubicBezTo>
                      <a:pt x="439293" y="606835"/>
                      <a:pt x="437261" y="606962"/>
                      <a:pt x="435737" y="606962"/>
                    </a:cubicBezTo>
                    <a:lnTo>
                      <a:pt x="430022" y="606962"/>
                    </a:lnTo>
                    <a:cubicBezTo>
                      <a:pt x="428879" y="606962"/>
                      <a:pt x="426847" y="606454"/>
                      <a:pt x="426847" y="604168"/>
                    </a:cubicBezTo>
                    <a:cubicBezTo>
                      <a:pt x="426847" y="601755"/>
                      <a:pt x="426847" y="600358"/>
                      <a:pt x="426847" y="598834"/>
                    </a:cubicBezTo>
                    <a:close/>
                    <a:moveTo>
                      <a:pt x="414655" y="648237"/>
                    </a:moveTo>
                    <a:cubicBezTo>
                      <a:pt x="413766" y="649888"/>
                      <a:pt x="411734" y="652174"/>
                      <a:pt x="409321" y="652174"/>
                    </a:cubicBezTo>
                    <a:cubicBezTo>
                      <a:pt x="407035" y="652174"/>
                      <a:pt x="404876" y="649888"/>
                      <a:pt x="403987" y="648237"/>
                    </a:cubicBezTo>
                    <a:cubicBezTo>
                      <a:pt x="403606" y="647475"/>
                      <a:pt x="403225" y="646205"/>
                      <a:pt x="403225" y="643411"/>
                    </a:cubicBezTo>
                    <a:cubicBezTo>
                      <a:pt x="403225" y="640617"/>
                      <a:pt x="406019" y="640236"/>
                      <a:pt x="406781" y="640236"/>
                    </a:cubicBezTo>
                    <a:lnTo>
                      <a:pt x="411988" y="640236"/>
                    </a:lnTo>
                    <a:cubicBezTo>
                      <a:pt x="412750" y="640236"/>
                      <a:pt x="415544" y="640617"/>
                      <a:pt x="415544" y="643411"/>
                    </a:cubicBezTo>
                    <a:cubicBezTo>
                      <a:pt x="415417" y="646205"/>
                      <a:pt x="415036" y="647602"/>
                      <a:pt x="414655" y="648237"/>
                    </a:cubicBezTo>
                    <a:close/>
                    <a:moveTo>
                      <a:pt x="403098" y="598834"/>
                    </a:moveTo>
                    <a:cubicBezTo>
                      <a:pt x="403098" y="596548"/>
                      <a:pt x="404241" y="595278"/>
                      <a:pt x="406781" y="595278"/>
                    </a:cubicBezTo>
                    <a:lnTo>
                      <a:pt x="411734" y="595278"/>
                    </a:lnTo>
                    <a:cubicBezTo>
                      <a:pt x="414147" y="595278"/>
                      <a:pt x="415671" y="596167"/>
                      <a:pt x="415671" y="598834"/>
                    </a:cubicBezTo>
                    <a:cubicBezTo>
                      <a:pt x="415671" y="602136"/>
                      <a:pt x="415671" y="600485"/>
                      <a:pt x="415671" y="603660"/>
                    </a:cubicBezTo>
                    <a:cubicBezTo>
                      <a:pt x="415671" y="605946"/>
                      <a:pt x="414020" y="606962"/>
                      <a:pt x="411607" y="606962"/>
                    </a:cubicBezTo>
                    <a:lnTo>
                      <a:pt x="406908" y="606962"/>
                    </a:lnTo>
                    <a:cubicBezTo>
                      <a:pt x="404495" y="606962"/>
                      <a:pt x="402971" y="606073"/>
                      <a:pt x="402971" y="603660"/>
                    </a:cubicBezTo>
                    <a:cubicBezTo>
                      <a:pt x="403098" y="600485"/>
                      <a:pt x="403098" y="601755"/>
                      <a:pt x="403098" y="598834"/>
                    </a:cubicBezTo>
                    <a:close/>
                    <a:moveTo>
                      <a:pt x="403098" y="621313"/>
                    </a:moveTo>
                    <a:cubicBezTo>
                      <a:pt x="403098" y="619027"/>
                      <a:pt x="404241" y="617757"/>
                      <a:pt x="406781" y="617757"/>
                    </a:cubicBezTo>
                    <a:lnTo>
                      <a:pt x="411734" y="617757"/>
                    </a:lnTo>
                    <a:cubicBezTo>
                      <a:pt x="414147" y="617757"/>
                      <a:pt x="415671" y="618646"/>
                      <a:pt x="415671" y="621313"/>
                    </a:cubicBezTo>
                    <a:cubicBezTo>
                      <a:pt x="415671" y="624615"/>
                      <a:pt x="415671" y="622964"/>
                      <a:pt x="415671" y="626139"/>
                    </a:cubicBezTo>
                    <a:cubicBezTo>
                      <a:pt x="415671" y="628425"/>
                      <a:pt x="414020" y="629441"/>
                      <a:pt x="411607" y="629441"/>
                    </a:cubicBezTo>
                    <a:lnTo>
                      <a:pt x="406908" y="629441"/>
                    </a:lnTo>
                    <a:cubicBezTo>
                      <a:pt x="404495" y="629441"/>
                      <a:pt x="402971" y="628552"/>
                      <a:pt x="402971" y="626139"/>
                    </a:cubicBezTo>
                    <a:cubicBezTo>
                      <a:pt x="403098" y="622964"/>
                      <a:pt x="403098" y="624234"/>
                      <a:pt x="403098" y="621313"/>
                    </a:cubicBezTo>
                    <a:close/>
                    <a:moveTo>
                      <a:pt x="361950" y="133125"/>
                    </a:moveTo>
                    <a:cubicBezTo>
                      <a:pt x="361950" y="133252"/>
                      <a:pt x="361823" y="133506"/>
                      <a:pt x="361569" y="133633"/>
                    </a:cubicBezTo>
                    <a:cubicBezTo>
                      <a:pt x="361696" y="133379"/>
                      <a:pt x="361950" y="132744"/>
                      <a:pt x="361950" y="133125"/>
                    </a:cubicBezTo>
                    <a:close/>
                    <a:moveTo>
                      <a:pt x="174752" y="146333"/>
                    </a:moveTo>
                    <a:cubicBezTo>
                      <a:pt x="180848" y="142777"/>
                      <a:pt x="248285" y="117885"/>
                      <a:pt x="259461" y="115091"/>
                    </a:cubicBezTo>
                    <a:cubicBezTo>
                      <a:pt x="270637" y="112297"/>
                      <a:pt x="296545" y="108233"/>
                      <a:pt x="316992" y="113440"/>
                    </a:cubicBezTo>
                    <a:cubicBezTo>
                      <a:pt x="327025" y="115980"/>
                      <a:pt x="348615" y="123092"/>
                      <a:pt x="360426" y="133633"/>
                    </a:cubicBezTo>
                    <a:cubicBezTo>
                      <a:pt x="358521" y="133506"/>
                      <a:pt x="355473" y="132109"/>
                      <a:pt x="354330" y="131728"/>
                    </a:cubicBezTo>
                    <a:cubicBezTo>
                      <a:pt x="352425" y="130966"/>
                      <a:pt x="346329" y="129696"/>
                      <a:pt x="345059" y="132871"/>
                    </a:cubicBezTo>
                    <a:cubicBezTo>
                      <a:pt x="343408" y="137570"/>
                      <a:pt x="349504" y="140110"/>
                      <a:pt x="349504" y="140110"/>
                    </a:cubicBezTo>
                    <a:cubicBezTo>
                      <a:pt x="349504" y="140110"/>
                      <a:pt x="363601" y="146841"/>
                      <a:pt x="366395" y="148873"/>
                    </a:cubicBezTo>
                    <a:cubicBezTo>
                      <a:pt x="369189" y="150905"/>
                      <a:pt x="373634" y="153572"/>
                      <a:pt x="374904" y="156874"/>
                    </a:cubicBezTo>
                    <a:cubicBezTo>
                      <a:pt x="376047" y="159668"/>
                      <a:pt x="374523" y="160049"/>
                      <a:pt x="373761" y="159795"/>
                    </a:cubicBezTo>
                    <a:cubicBezTo>
                      <a:pt x="372110" y="159033"/>
                      <a:pt x="370967" y="158525"/>
                      <a:pt x="370078" y="157890"/>
                    </a:cubicBezTo>
                    <a:cubicBezTo>
                      <a:pt x="366395" y="155985"/>
                      <a:pt x="363601" y="156239"/>
                      <a:pt x="362331" y="158271"/>
                    </a:cubicBezTo>
                    <a:cubicBezTo>
                      <a:pt x="360680" y="161065"/>
                      <a:pt x="363093" y="163605"/>
                      <a:pt x="365252" y="165383"/>
                    </a:cubicBezTo>
                    <a:cubicBezTo>
                      <a:pt x="367157" y="166653"/>
                      <a:pt x="369189" y="167796"/>
                      <a:pt x="375666" y="171860"/>
                    </a:cubicBezTo>
                    <a:cubicBezTo>
                      <a:pt x="378841" y="173892"/>
                      <a:pt x="382905" y="175924"/>
                      <a:pt x="386207" y="183925"/>
                    </a:cubicBezTo>
                    <a:cubicBezTo>
                      <a:pt x="388239" y="189132"/>
                      <a:pt x="381508" y="185449"/>
                      <a:pt x="381508" y="185449"/>
                    </a:cubicBezTo>
                    <a:cubicBezTo>
                      <a:pt x="381508" y="185449"/>
                      <a:pt x="376174" y="182909"/>
                      <a:pt x="374396" y="185322"/>
                    </a:cubicBezTo>
                    <a:cubicBezTo>
                      <a:pt x="371856" y="189259"/>
                      <a:pt x="377952" y="192561"/>
                      <a:pt x="377952" y="192561"/>
                    </a:cubicBezTo>
                    <a:cubicBezTo>
                      <a:pt x="377952" y="192561"/>
                      <a:pt x="382905" y="195736"/>
                      <a:pt x="388366" y="199800"/>
                    </a:cubicBezTo>
                    <a:cubicBezTo>
                      <a:pt x="394462" y="204499"/>
                      <a:pt x="395478" y="206912"/>
                      <a:pt x="396875" y="210976"/>
                    </a:cubicBezTo>
                    <a:cubicBezTo>
                      <a:pt x="398399" y="215294"/>
                      <a:pt x="393319" y="213770"/>
                      <a:pt x="392049" y="213262"/>
                    </a:cubicBezTo>
                    <a:cubicBezTo>
                      <a:pt x="390525" y="212754"/>
                      <a:pt x="385953" y="210849"/>
                      <a:pt x="384429" y="213643"/>
                    </a:cubicBezTo>
                    <a:cubicBezTo>
                      <a:pt x="382524" y="217326"/>
                      <a:pt x="387604" y="219612"/>
                      <a:pt x="387604" y="219612"/>
                    </a:cubicBezTo>
                    <a:cubicBezTo>
                      <a:pt x="387604" y="219612"/>
                      <a:pt x="395605" y="223676"/>
                      <a:pt x="399542" y="226089"/>
                    </a:cubicBezTo>
                    <a:cubicBezTo>
                      <a:pt x="403479" y="228502"/>
                      <a:pt x="404749" y="230534"/>
                      <a:pt x="405892" y="233328"/>
                    </a:cubicBezTo>
                    <a:cubicBezTo>
                      <a:pt x="407162" y="236122"/>
                      <a:pt x="406273" y="237392"/>
                      <a:pt x="402971" y="236630"/>
                    </a:cubicBezTo>
                    <a:cubicBezTo>
                      <a:pt x="400685" y="236122"/>
                      <a:pt x="396621" y="234979"/>
                      <a:pt x="395605" y="237519"/>
                    </a:cubicBezTo>
                    <a:cubicBezTo>
                      <a:pt x="394335" y="240440"/>
                      <a:pt x="396367" y="242218"/>
                      <a:pt x="401955" y="244631"/>
                    </a:cubicBezTo>
                    <a:cubicBezTo>
                      <a:pt x="402717" y="245012"/>
                      <a:pt x="410845" y="247806"/>
                      <a:pt x="412877" y="251108"/>
                    </a:cubicBezTo>
                    <a:cubicBezTo>
                      <a:pt x="414909" y="254283"/>
                      <a:pt x="412369" y="255172"/>
                      <a:pt x="411226" y="255426"/>
                    </a:cubicBezTo>
                    <a:cubicBezTo>
                      <a:pt x="410083" y="255553"/>
                      <a:pt x="405511" y="254664"/>
                      <a:pt x="404114" y="256315"/>
                    </a:cubicBezTo>
                    <a:cubicBezTo>
                      <a:pt x="401320" y="259998"/>
                      <a:pt x="407035" y="261903"/>
                      <a:pt x="408813" y="262411"/>
                    </a:cubicBezTo>
                    <a:cubicBezTo>
                      <a:pt x="411099" y="263300"/>
                      <a:pt x="415290" y="264443"/>
                      <a:pt x="416941" y="265586"/>
                    </a:cubicBezTo>
                    <a:cubicBezTo>
                      <a:pt x="418465" y="266348"/>
                      <a:pt x="419354" y="267618"/>
                      <a:pt x="419862" y="268507"/>
                    </a:cubicBezTo>
                    <a:cubicBezTo>
                      <a:pt x="420624" y="270412"/>
                      <a:pt x="421005" y="271428"/>
                      <a:pt x="421005" y="271428"/>
                    </a:cubicBezTo>
                    <a:cubicBezTo>
                      <a:pt x="421005" y="271428"/>
                      <a:pt x="423037" y="274984"/>
                      <a:pt x="426212" y="275111"/>
                    </a:cubicBezTo>
                    <a:cubicBezTo>
                      <a:pt x="429387" y="275238"/>
                      <a:pt x="432943" y="274349"/>
                      <a:pt x="430530" y="268380"/>
                    </a:cubicBezTo>
                    <a:cubicBezTo>
                      <a:pt x="428117" y="262411"/>
                      <a:pt x="380238" y="143285"/>
                      <a:pt x="380238" y="143285"/>
                    </a:cubicBezTo>
                    <a:cubicBezTo>
                      <a:pt x="380238" y="143285"/>
                      <a:pt x="374269" y="133252"/>
                      <a:pt x="383540" y="114075"/>
                    </a:cubicBezTo>
                    <a:cubicBezTo>
                      <a:pt x="393065" y="94898"/>
                      <a:pt x="410337" y="78007"/>
                      <a:pt x="439293" y="59846"/>
                    </a:cubicBezTo>
                    <a:cubicBezTo>
                      <a:pt x="468503" y="41685"/>
                      <a:pt x="501904" y="33430"/>
                      <a:pt x="513334" y="26572"/>
                    </a:cubicBezTo>
                    <a:cubicBezTo>
                      <a:pt x="524891" y="19460"/>
                      <a:pt x="529463" y="15015"/>
                      <a:pt x="529463" y="15015"/>
                    </a:cubicBezTo>
                    <a:cubicBezTo>
                      <a:pt x="529463" y="15015"/>
                      <a:pt x="533400" y="11332"/>
                      <a:pt x="535559" y="15777"/>
                    </a:cubicBezTo>
                    <a:cubicBezTo>
                      <a:pt x="537718" y="20222"/>
                      <a:pt x="548005" y="38764"/>
                      <a:pt x="548005" y="38764"/>
                    </a:cubicBezTo>
                    <a:cubicBezTo>
                      <a:pt x="548005" y="38764"/>
                      <a:pt x="551180" y="43717"/>
                      <a:pt x="544322" y="46765"/>
                    </a:cubicBezTo>
                    <a:cubicBezTo>
                      <a:pt x="537464" y="49686"/>
                      <a:pt x="528193" y="55655"/>
                      <a:pt x="522986" y="64418"/>
                    </a:cubicBezTo>
                    <a:cubicBezTo>
                      <a:pt x="517779" y="73181"/>
                      <a:pt x="501777" y="78388"/>
                      <a:pt x="495935" y="74197"/>
                    </a:cubicBezTo>
                    <a:cubicBezTo>
                      <a:pt x="489966" y="70260"/>
                      <a:pt x="492379" y="60100"/>
                      <a:pt x="494030" y="58957"/>
                    </a:cubicBezTo>
                    <a:cubicBezTo>
                      <a:pt x="495681" y="58068"/>
                      <a:pt x="497967" y="54512"/>
                      <a:pt x="494538" y="52988"/>
                    </a:cubicBezTo>
                    <a:cubicBezTo>
                      <a:pt x="490982" y="51464"/>
                      <a:pt x="477647" y="59465"/>
                      <a:pt x="475996" y="68990"/>
                    </a:cubicBezTo>
                    <a:cubicBezTo>
                      <a:pt x="474345" y="78515"/>
                      <a:pt x="475996" y="82960"/>
                      <a:pt x="480314" y="87151"/>
                    </a:cubicBezTo>
                    <a:cubicBezTo>
                      <a:pt x="484632" y="91469"/>
                      <a:pt x="485521" y="97184"/>
                      <a:pt x="475996" y="97184"/>
                    </a:cubicBezTo>
                    <a:cubicBezTo>
                      <a:pt x="466471" y="97184"/>
                      <a:pt x="458216" y="81055"/>
                      <a:pt x="464312" y="71022"/>
                    </a:cubicBezTo>
                    <a:cubicBezTo>
                      <a:pt x="467487" y="65815"/>
                      <a:pt x="468630" y="63910"/>
                      <a:pt x="465074" y="63656"/>
                    </a:cubicBezTo>
                    <a:cubicBezTo>
                      <a:pt x="461518" y="63148"/>
                      <a:pt x="453517" y="70006"/>
                      <a:pt x="451104" y="73689"/>
                    </a:cubicBezTo>
                    <a:cubicBezTo>
                      <a:pt x="448691" y="77372"/>
                      <a:pt x="441452" y="103915"/>
                      <a:pt x="462407" y="115091"/>
                    </a:cubicBezTo>
                    <a:cubicBezTo>
                      <a:pt x="469519" y="118774"/>
                      <a:pt x="480568" y="118774"/>
                      <a:pt x="479171" y="122203"/>
                    </a:cubicBezTo>
                    <a:cubicBezTo>
                      <a:pt x="477647" y="125378"/>
                      <a:pt x="473964" y="126902"/>
                      <a:pt x="471043" y="124743"/>
                    </a:cubicBezTo>
                    <a:cubicBezTo>
                      <a:pt x="468122" y="122711"/>
                      <a:pt x="466598" y="121060"/>
                      <a:pt x="464566" y="125505"/>
                    </a:cubicBezTo>
                    <a:cubicBezTo>
                      <a:pt x="462534" y="129950"/>
                      <a:pt x="465328" y="140110"/>
                      <a:pt x="475488" y="137570"/>
                    </a:cubicBezTo>
                    <a:cubicBezTo>
                      <a:pt x="485648" y="135030"/>
                      <a:pt x="483489" y="140364"/>
                      <a:pt x="483235" y="145571"/>
                    </a:cubicBezTo>
                    <a:cubicBezTo>
                      <a:pt x="483108" y="150270"/>
                      <a:pt x="481711" y="159668"/>
                      <a:pt x="487680" y="172114"/>
                    </a:cubicBezTo>
                    <a:cubicBezTo>
                      <a:pt x="488442" y="173638"/>
                      <a:pt x="485140" y="176813"/>
                      <a:pt x="486029" y="178464"/>
                    </a:cubicBezTo>
                    <a:cubicBezTo>
                      <a:pt x="486791" y="179607"/>
                      <a:pt x="491363" y="180496"/>
                      <a:pt x="491998" y="181639"/>
                    </a:cubicBezTo>
                    <a:cubicBezTo>
                      <a:pt x="498094" y="192942"/>
                      <a:pt x="494538" y="192942"/>
                      <a:pt x="492887" y="195736"/>
                    </a:cubicBezTo>
                    <a:cubicBezTo>
                      <a:pt x="491236" y="198657"/>
                      <a:pt x="480822" y="212500"/>
                      <a:pt x="487553" y="227486"/>
                    </a:cubicBezTo>
                    <a:cubicBezTo>
                      <a:pt x="494284" y="242726"/>
                      <a:pt x="504063" y="246663"/>
                      <a:pt x="509270" y="250092"/>
                    </a:cubicBezTo>
                    <a:cubicBezTo>
                      <a:pt x="514477" y="253648"/>
                      <a:pt x="514477" y="255680"/>
                      <a:pt x="511302" y="257839"/>
                    </a:cubicBezTo>
                    <a:cubicBezTo>
                      <a:pt x="508127" y="260125"/>
                      <a:pt x="497205" y="266983"/>
                      <a:pt x="492760" y="281842"/>
                    </a:cubicBezTo>
                    <a:cubicBezTo>
                      <a:pt x="488315" y="296447"/>
                      <a:pt x="479552" y="308639"/>
                      <a:pt x="475107" y="302289"/>
                    </a:cubicBezTo>
                    <a:cubicBezTo>
                      <a:pt x="470662" y="296193"/>
                      <a:pt x="454152" y="277397"/>
                      <a:pt x="427990" y="279048"/>
                    </a:cubicBezTo>
                    <a:cubicBezTo>
                      <a:pt x="401828" y="280572"/>
                      <a:pt x="387477" y="287049"/>
                      <a:pt x="373761" y="317275"/>
                    </a:cubicBezTo>
                    <a:cubicBezTo>
                      <a:pt x="368935" y="328070"/>
                      <a:pt x="367665" y="333658"/>
                      <a:pt x="364109" y="336960"/>
                    </a:cubicBezTo>
                    <a:cubicBezTo>
                      <a:pt x="357759" y="342675"/>
                      <a:pt x="350520" y="339754"/>
                      <a:pt x="348488" y="337341"/>
                    </a:cubicBezTo>
                    <a:cubicBezTo>
                      <a:pt x="345313" y="333658"/>
                      <a:pt x="327279" y="325403"/>
                      <a:pt x="314198" y="327816"/>
                    </a:cubicBezTo>
                    <a:cubicBezTo>
                      <a:pt x="300990" y="330356"/>
                      <a:pt x="298958" y="336325"/>
                      <a:pt x="304038" y="341405"/>
                    </a:cubicBezTo>
                    <a:cubicBezTo>
                      <a:pt x="308991" y="346358"/>
                      <a:pt x="318135" y="352327"/>
                      <a:pt x="313309" y="355121"/>
                    </a:cubicBezTo>
                    <a:cubicBezTo>
                      <a:pt x="308102" y="358042"/>
                      <a:pt x="303657" y="369472"/>
                      <a:pt x="292862" y="375187"/>
                    </a:cubicBezTo>
                    <a:cubicBezTo>
                      <a:pt x="287528" y="378108"/>
                      <a:pt x="283591" y="378489"/>
                      <a:pt x="280416" y="372393"/>
                    </a:cubicBezTo>
                    <a:cubicBezTo>
                      <a:pt x="277114" y="366424"/>
                      <a:pt x="172212" y="153699"/>
                      <a:pt x="172212" y="153699"/>
                    </a:cubicBezTo>
                    <a:cubicBezTo>
                      <a:pt x="172212" y="153699"/>
                      <a:pt x="169037" y="149762"/>
                      <a:pt x="174752" y="146333"/>
                    </a:cubicBezTo>
                    <a:close/>
                    <a:moveTo>
                      <a:pt x="528447" y="211357"/>
                    </a:moveTo>
                    <a:cubicBezTo>
                      <a:pt x="529209" y="216564"/>
                      <a:pt x="528447" y="221771"/>
                      <a:pt x="532892" y="221009"/>
                    </a:cubicBezTo>
                    <a:cubicBezTo>
                      <a:pt x="537337" y="220247"/>
                      <a:pt x="558927" y="216691"/>
                      <a:pt x="561848" y="219358"/>
                    </a:cubicBezTo>
                    <a:cubicBezTo>
                      <a:pt x="563753" y="221009"/>
                      <a:pt x="563372" y="223803"/>
                      <a:pt x="559943" y="223803"/>
                    </a:cubicBezTo>
                    <a:cubicBezTo>
                      <a:pt x="555244" y="223803"/>
                      <a:pt x="555625" y="235741"/>
                      <a:pt x="561594" y="240694"/>
                    </a:cubicBezTo>
                    <a:cubicBezTo>
                      <a:pt x="567563" y="245520"/>
                      <a:pt x="578612" y="240694"/>
                      <a:pt x="577596" y="245520"/>
                    </a:cubicBezTo>
                    <a:cubicBezTo>
                      <a:pt x="576580" y="250346"/>
                      <a:pt x="568706" y="249965"/>
                      <a:pt x="560705" y="248060"/>
                    </a:cubicBezTo>
                    <a:cubicBezTo>
                      <a:pt x="552958" y="246155"/>
                      <a:pt x="548640" y="244885"/>
                      <a:pt x="541528" y="246917"/>
                    </a:cubicBezTo>
                    <a:cubicBezTo>
                      <a:pt x="533019" y="249457"/>
                      <a:pt x="522224" y="242218"/>
                      <a:pt x="522224" y="242218"/>
                    </a:cubicBezTo>
                    <a:cubicBezTo>
                      <a:pt x="522224" y="242218"/>
                      <a:pt x="506603" y="232693"/>
                      <a:pt x="503428" y="223803"/>
                    </a:cubicBezTo>
                    <a:cubicBezTo>
                      <a:pt x="501142" y="217707"/>
                      <a:pt x="501142" y="209198"/>
                      <a:pt x="505841" y="202086"/>
                    </a:cubicBezTo>
                    <a:cubicBezTo>
                      <a:pt x="510540" y="194974"/>
                      <a:pt x="512699" y="194974"/>
                      <a:pt x="516763" y="197260"/>
                    </a:cubicBezTo>
                    <a:cubicBezTo>
                      <a:pt x="520700" y="199546"/>
                      <a:pt x="533654" y="201959"/>
                      <a:pt x="536575" y="198022"/>
                    </a:cubicBezTo>
                    <a:cubicBezTo>
                      <a:pt x="539496" y="194339"/>
                      <a:pt x="542544" y="186338"/>
                      <a:pt x="545465" y="189259"/>
                    </a:cubicBezTo>
                    <a:cubicBezTo>
                      <a:pt x="548386" y="192180"/>
                      <a:pt x="550799" y="200562"/>
                      <a:pt x="546227" y="203610"/>
                    </a:cubicBezTo>
                    <a:cubicBezTo>
                      <a:pt x="544195" y="204880"/>
                      <a:pt x="544322" y="204880"/>
                      <a:pt x="542671" y="204753"/>
                    </a:cubicBezTo>
                    <a:cubicBezTo>
                      <a:pt x="540385" y="204626"/>
                      <a:pt x="541528" y="202340"/>
                      <a:pt x="533908" y="204372"/>
                    </a:cubicBezTo>
                    <a:cubicBezTo>
                      <a:pt x="529971" y="205769"/>
                      <a:pt x="527558" y="206150"/>
                      <a:pt x="528447" y="211357"/>
                    </a:cubicBezTo>
                    <a:close/>
                    <a:moveTo>
                      <a:pt x="528447" y="181258"/>
                    </a:moveTo>
                    <a:cubicBezTo>
                      <a:pt x="527685" y="183163"/>
                      <a:pt x="525272" y="186973"/>
                      <a:pt x="516890" y="179988"/>
                    </a:cubicBezTo>
                    <a:cubicBezTo>
                      <a:pt x="515239" y="178718"/>
                      <a:pt x="515366" y="175924"/>
                      <a:pt x="512064" y="175670"/>
                    </a:cubicBezTo>
                    <a:cubicBezTo>
                      <a:pt x="502031" y="175289"/>
                      <a:pt x="497713" y="168939"/>
                      <a:pt x="498094" y="156747"/>
                    </a:cubicBezTo>
                    <a:cubicBezTo>
                      <a:pt x="498221" y="150651"/>
                      <a:pt x="502539" y="149381"/>
                      <a:pt x="503428" y="153445"/>
                    </a:cubicBezTo>
                    <a:cubicBezTo>
                      <a:pt x="504571" y="157509"/>
                      <a:pt x="510667" y="165891"/>
                      <a:pt x="517017" y="167415"/>
                    </a:cubicBezTo>
                    <a:cubicBezTo>
                      <a:pt x="523367" y="168939"/>
                      <a:pt x="529082" y="170336"/>
                      <a:pt x="528701" y="175162"/>
                    </a:cubicBezTo>
                    <a:cubicBezTo>
                      <a:pt x="528447" y="179734"/>
                      <a:pt x="529209" y="179226"/>
                      <a:pt x="528447" y="181258"/>
                    </a:cubicBezTo>
                    <a:close/>
                    <a:moveTo>
                      <a:pt x="462661" y="321847"/>
                    </a:moveTo>
                    <a:cubicBezTo>
                      <a:pt x="459867" y="326165"/>
                      <a:pt x="455422" y="329213"/>
                      <a:pt x="448691" y="328324"/>
                    </a:cubicBezTo>
                    <a:cubicBezTo>
                      <a:pt x="434721" y="326292"/>
                      <a:pt x="425323" y="328324"/>
                      <a:pt x="415290" y="331626"/>
                    </a:cubicBezTo>
                    <a:cubicBezTo>
                      <a:pt x="409575" y="333531"/>
                      <a:pt x="396875" y="334547"/>
                      <a:pt x="393954" y="333658"/>
                    </a:cubicBezTo>
                    <a:cubicBezTo>
                      <a:pt x="391033" y="332769"/>
                      <a:pt x="387858" y="330483"/>
                      <a:pt x="389001" y="324387"/>
                    </a:cubicBezTo>
                    <a:cubicBezTo>
                      <a:pt x="390271" y="317275"/>
                      <a:pt x="394716" y="299749"/>
                      <a:pt x="414020" y="295177"/>
                    </a:cubicBezTo>
                    <a:cubicBezTo>
                      <a:pt x="433324" y="290732"/>
                      <a:pt x="447040" y="295177"/>
                      <a:pt x="455041" y="302289"/>
                    </a:cubicBezTo>
                    <a:cubicBezTo>
                      <a:pt x="463296" y="309528"/>
                      <a:pt x="466598" y="315878"/>
                      <a:pt x="462661" y="321847"/>
                    </a:cubicBezTo>
                    <a:close/>
                    <a:moveTo>
                      <a:pt x="147447" y="190529"/>
                    </a:moveTo>
                    <a:cubicBezTo>
                      <a:pt x="159131" y="190529"/>
                      <a:pt x="175133" y="190021"/>
                      <a:pt x="175133" y="190021"/>
                    </a:cubicBezTo>
                    <a:cubicBezTo>
                      <a:pt x="175133" y="190021"/>
                      <a:pt x="179578" y="189513"/>
                      <a:pt x="182245" y="194720"/>
                    </a:cubicBezTo>
                    <a:cubicBezTo>
                      <a:pt x="184658" y="199927"/>
                      <a:pt x="276225" y="383950"/>
                      <a:pt x="276225" y="383950"/>
                    </a:cubicBezTo>
                    <a:cubicBezTo>
                      <a:pt x="279019" y="390046"/>
                      <a:pt x="282194" y="388903"/>
                      <a:pt x="286258" y="387506"/>
                    </a:cubicBezTo>
                    <a:cubicBezTo>
                      <a:pt x="290195" y="385982"/>
                      <a:pt x="294005" y="388395"/>
                      <a:pt x="294005" y="388395"/>
                    </a:cubicBezTo>
                    <a:cubicBezTo>
                      <a:pt x="294005" y="388395"/>
                      <a:pt x="297561" y="390681"/>
                      <a:pt x="302895" y="394872"/>
                    </a:cubicBezTo>
                    <a:cubicBezTo>
                      <a:pt x="308864" y="399317"/>
                      <a:pt x="300482" y="403381"/>
                      <a:pt x="300482" y="403381"/>
                    </a:cubicBezTo>
                    <a:lnTo>
                      <a:pt x="263906" y="414938"/>
                    </a:lnTo>
                    <a:cubicBezTo>
                      <a:pt x="263906" y="414938"/>
                      <a:pt x="258699" y="416970"/>
                      <a:pt x="255778" y="410620"/>
                    </a:cubicBezTo>
                    <a:cubicBezTo>
                      <a:pt x="252857" y="404524"/>
                      <a:pt x="145923" y="196498"/>
                      <a:pt x="145923" y="196498"/>
                    </a:cubicBezTo>
                    <a:cubicBezTo>
                      <a:pt x="145923" y="196498"/>
                      <a:pt x="141478" y="190529"/>
                      <a:pt x="147447" y="190529"/>
                    </a:cubicBezTo>
                    <a:close/>
                    <a:moveTo>
                      <a:pt x="271272" y="458880"/>
                    </a:moveTo>
                    <a:cubicBezTo>
                      <a:pt x="271272" y="458880"/>
                      <a:pt x="266573" y="458753"/>
                      <a:pt x="266827" y="461674"/>
                    </a:cubicBezTo>
                    <a:cubicBezTo>
                      <a:pt x="266954" y="464595"/>
                      <a:pt x="267716" y="467389"/>
                      <a:pt x="267716" y="467389"/>
                    </a:cubicBezTo>
                    <a:cubicBezTo>
                      <a:pt x="267716" y="467389"/>
                      <a:pt x="265430" y="470310"/>
                      <a:pt x="263271" y="466627"/>
                    </a:cubicBezTo>
                    <a:cubicBezTo>
                      <a:pt x="260985" y="462944"/>
                      <a:pt x="250063" y="439576"/>
                      <a:pt x="250063" y="439576"/>
                    </a:cubicBezTo>
                    <a:cubicBezTo>
                      <a:pt x="250063" y="439576"/>
                      <a:pt x="248031" y="435639"/>
                      <a:pt x="244094" y="437290"/>
                    </a:cubicBezTo>
                    <a:cubicBezTo>
                      <a:pt x="240157" y="438941"/>
                      <a:pt x="238125" y="440084"/>
                      <a:pt x="240157" y="444402"/>
                    </a:cubicBezTo>
                    <a:cubicBezTo>
                      <a:pt x="242189" y="448720"/>
                      <a:pt x="251460" y="465992"/>
                      <a:pt x="251460" y="465992"/>
                    </a:cubicBezTo>
                    <a:cubicBezTo>
                      <a:pt x="251460" y="465992"/>
                      <a:pt x="255016" y="471199"/>
                      <a:pt x="250571" y="473358"/>
                    </a:cubicBezTo>
                    <a:cubicBezTo>
                      <a:pt x="241300" y="478184"/>
                      <a:pt x="238379" y="468913"/>
                      <a:pt x="234950" y="463833"/>
                    </a:cubicBezTo>
                    <a:cubicBezTo>
                      <a:pt x="231394" y="458880"/>
                      <a:pt x="113030" y="257585"/>
                      <a:pt x="113030" y="257585"/>
                    </a:cubicBezTo>
                    <a:cubicBezTo>
                      <a:pt x="113030" y="257585"/>
                      <a:pt x="107315" y="250854"/>
                      <a:pt x="113919" y="247171"/>
                    </a:cubicBezTo>
                    <a:cubicBezTo>
                      <a:pt x="120777" y="243488"/>
                      <a:pt x="142875" y="229391"/>
                      <a:pt x="142875" y="229391"/>
                    </a:cubicBezTo>
                    <a:cubicBezTo>
                      <a:pt x="142875" y="229391"/>
                      <a:pt x="148209" y="224946"/>
                      <a:pt x="153289" y="234344"/>
                    </a:cubicBezTo>
                    <a:cubicBezTo>
                      <a:pt x="158369" y="243742"/>
                      <a:pt x="251079" y="423701"/>
                      <a:pt x="251079" y="423701"/>
                    </a:cubicBezTo>
                    <a:cubicBezTo>
                      <a:pt x="251079" y="423701"/>
                      <a:pt x="252349" y="429035"/>
                      <a:pt x="260350" y="426622"/>
                    </a:cubicBezTo>
                    <a:cubicBezTo>
                      <a:pt x="268351" y="424209"/>
                      <a:pt x="314706" y="408842"/>
                      <a:pt x="314706" y="408842"/>
                    </a:cubicBezTo>
                    <a:cubicBezTo>
                      <a:pt x="314706" y="408842"/>
                      <a:pt x="320294" y="410112"/>
                      <a:pt x="323596" y="409604"/>
                    </a:cubicBezTo>
                    <a:cubicBezTo>
                      <a:pt x="323596" y="409604"/>
                      <a:pt x="325501" y="422050"/>
                      <a:pt x="330073" y="422812"/>
                    </a:cubicBezTo>
                    <a:cubicBezTo>
                      <a:pt x="334899" y="423574"/>
                      <a:pt x="347091" y="419256"/>
                      <a:pt x="347853" y="422050"/>
                    </a:cubicBezTo>
                    <a:cubicBezTo>
                      <a:pt x="348615" y="424844"/>
                      <a:pt x="348615" y="438814"/>
                      <a:pt x="348615" y="438814"/>
                    </a:cubicBezTo>
                    <a:cubicBezTo>
                      <a:pt x="348615" y="438814"/>
                      <a:pt x="348742" y="444529"/>
                      <a:pt x="343662" y="445926"/>
                    </a:cubicBezTo>
                    <a:cubicBezTo>
                      <a:pt x="338455" y="447196"/>
                      <a:pt x="327279" y="453038"/>
                      <a:pt x="323596" y="455705"/>
                    </a:cubicBezTo>
                    <a:cubicBezTo>
                      <a:pt x="319913" y="458499"/>
                      <a:pt x="312801" y="459388"/>
                      <a:pt x="310261" y="457737"/>
                    </a:cubicBezTo>
                    <a:cubicBezTo>
                      <a:pt x="307467" y="456086"/>
                      <a:pt x="303022" y="457229"/>
                      <a:pt x="302260" y="451641"/>
                    </a:cubicBezTo>
                    <a:cubicBezTo>
                      <a:pt x="301498" y="445926"/>
                      <a:pt x="296672" y="436782"/>
                      <a:pt x="288290" y="439068"/>
                    </a:cubicBezTo>
                    <a:cubicBezTo>
                      <a:pt x="279781" y="441354"/>
                      <a:pt x="276733" y="441989"/>
                      <a:pt x="276733" y="441989"/>
                    </a:cubicBezTo>
                    <a:cubicBezTo>
                      <a:pt x="276733" y="441989"/>
                      <a:pt x="273558" y="443259"/>
                      <a:pt x="271780" y="439703"/>
                    </a:cubicBezTo>
                    <a:cubicBezTo>
                      <a:pt x="270129" y="436147"/>
                      <a:pt x="275463" y="433988"/>
                      <a:pt x="279908" y="433226"/>
                    </a:cubicBezTo>
                    <a:cubicBezTo>
                      <a:pt x="284353" y="432464"/>
                      <a:pt x="288798" y="431956"/>
                      <a:pt x="288036" y="427638"/>
                    </a:cubicBezTo>
                    <a:cubicBezTo>
                      <a:pt x="287274" y="423320"/>
                      <a:pt x="285496" y="422431"/>
                      <a:pt x="282829" y="422939"/>
                    </a:cubicBezTo>
                    <a:cubicBezTo>
                      <a:pt x="282829" y="422939"/>
                      <a:pt x="273939" y="424971"/>
                      <a:pt x="268859" y="427384"/>
                    </a:cubicBezTo>
                    <a:cubicBezTo>
                      <a:pt x="263906" y="429797"/>
                      <a:pt x="256921" y="435131"/>
                      <a:pt x="259969" y="444783"/>
                    </a:cubicBezTo>
                    <a:cubicBezTo>
                      <a:pt x="263017" y="454435"/>
                      <a:pt x="271907" y="452403"/>
                      <a:pt x="274955" y="451514"/>
                    </a:cubicBezTo>
                    <a:cubicBezTo>
                      <a:pt x="277876" y="450625"/>
                      <a:pt x="285877" y="448593"/>
                      <a:pt x="288163" y="450371"/>
                    </a:cubicBezTo>
                    <a:cubicBezTo>
                      <a:pt x="290449" y="452403"/>
                      <a:pt x="289687" y="455705"/>
                      <a:pt x="285242" y="457102"/>
                    </a:cubicBezTo>
                    <a:cubicBezTo>
                      <a:pt x="280924" y="458245"/>
                      <a:pt x="271272" y="458880"/>
                      <a:pt x="271272" y="458880"/>
                    </a:cubicBezTo>
                    <a:close/>
                    <a:moveTo>
                      <a:pt x="314960" y="495964"/>
                    </a:moveTo>
                    <a:cubicBezTo>
                      <a:pt x="313436" y="498758"/>
                      <a:pt x="312166" y="502441"/>
                      <a:pt x="308864" y="500790"/>
                    </a:cubicBezTo>
                    <a:cubicBezTo>
                      <a:pt x="305308" y="499139"/>
                      <a:pt x="310896" y="495075"/>
                      <a:pt x="310896" y="495075"/>
                    </a:cubicBezTo>
                    <a:cubicBezTo>
                      <a:pt x="310896" y="495075"/>
                      <a:pt x="310388" y="492154"/>
                      <a:pt x="308610" y="492789"/>
                    </a:cubicBezTo>
                    <a:cubicBezTo>
                      <a:pt x="306832" y="493424"/>
                      <a:pt x="306197" y="497996"/>
                      <a:pt x="301498" y="494440"/>
                    </a:cubicBezTo>
                    <a:cubicBezTo>
                      <a:pt x="299593" y="492916"/>
                      <a:pt x="302006" y="492027"/>
                      <a:pt x="304673" y="488852"/>
                    </a:cubicBezTo>
                    <a:cubicBezTo>
                      <a:pt x="307467" y="485931"/>
                      <a:pt x="303911" y="483518"/>
                      <a:pt x="302260" y="484915"/>
                    </a:cubicBezTo>
                    <a:cubicBezTo>
                      <a:pt x="297561" y="488979"/>
                      <a:pt x="292481" y="484534"/>
                      <a:pt x="297053" y="481740"/>
                    </a:cubicBezTo>
                    <a:cubicBezTo>
                      <a:pt x="300990" y="479327"/>
                      <a:pt x="304419" y="475771"/>
                      <a:pt x="297561" y="476406"/>
                    </a:cubicBezTo>
                    <a:cubicBezTo>
                      <a:pt x="292862" y="476533"/>
                      <a:pt x="290322" y="477930"/>
                      <a:pt x="288036" y="471707"/>
                    </a:cubicBezTo>
                    <a:cubicBezTo>
                      <a:pt x="285750" y="465611"/>
                      <a:pt x="298958" y="467389"/>
                      <a:pt x="303657" y="466500"/>
                    </a:cubicBezTo>
                    <a:cubicBezTo>
                      <a:pt x="308356" y="465611"/>
                      <a:pt x="312928" y="466500"/>
                      <a:pt x="312547" y="469675"/>
                    </a:cubicBezTo>
                    <a:cubicBezTo>
                      <a:pt x="312420" y="472850"/>
                      <a:pt x="306832" y="478438"/>
                      <a:pt x="314960" y="476787"/>
                    </a:cubicBezTo>
                    <a:cubicBezTo>
                      <a:pt x="323088" y="475136"/>
                      <a:pt x="340233" y="462182"/>
                      <a:pt x="348996" y="463071"/>
                    </a:cubicBezTo>
                    <a:cubicBezTo>
                      <a:pt x="348996" y="463071"/>
                      <a:pt x="354203" y="463198"/>
                      <a:pt x="354584" y="465484"/>
                    </a:cubicBezTo>
                    <a:cubicBezTo>
                      <a:pt x="354711" y="467770"/>
                      <a:pt x="354711" y="473612"/>
                      <a:pt x="360553" y="471961"/>
                    </a:cubicBezTo>
                    <a:cubicBezTo>
                      <a:pt x="366268" y="470310"/>
                      <a:pt x="369824" y="469040"/>
                      <a:pt x="368935" y="461801"/>
                    </a:cubicBezTo>
                    <a:cubicBezTo>
                      <a:pt x="368173" y="454562"/>
                      <a:pt x="366395" y="433226"/>
                      <a:pt x="367665" y="420018"/>
                    </a:cubicBezTo>
                    <a:cubicBezTo>
                      <a:pt x="367665" y="420018"/>
                      <a:pt x="367157" y="414811"/>
                      <a:pt x="370840" y="412652"/>
                    </a:cubicBezTo>
                    <a:cubicBezTo>
                      <a:pt x="374523" y="410366"/>
                      <a:pt x="380492" y="409858"/>
                      <a:pt x="380492" y="409858"/>
                    </a:cubicBezTo>
                    <a:cubicBezTo>
                      <a:pt x="380492" y="409858"/>
                      <a:pt x="385699" y="407064"/>
                      <a:pt x="386207" y="414176"/>
                    </a:cubicBezTo>
                    <a:cubicBezTo>
                      <a:pt x="386715" y="421288"/>
                      <a:pt x="393827" y="445037"/>
                      <a:pt x="397891" y="451514"/>
                    </a:cubicBezTo>
                    <a:cubicBezTo>
                      <a:pt x="402209" y="457991"/>
                      <a:pt x="399161" y="458245"/>
                      <a:pt x="396621" y="460023"/>
                    </a:cubicBezTo>
                    <a:cubicBezTo>
                      <a:pt x="394208" y="461674"/>
                      <a:pt x="362458" y="476533"/>
                      <a:pt x="357759" y="482502"/>
                    </a:cubicBezTo>
                    <a:cubicBezTo>
                      <a:pt x="353060" y="488471"/>
                      <a:pt x="333375" y="505743"/>
                      <a:pt x="324485" y="499774"/>
                    </a:cubicBezTo>
                    <a:cubicBezTo>
                      <a:pt x="319786" y="495837"/>
                      <a:pt x="316357" y="493170"/>
                      <a:pt x="314960" y="495964"/>
                    </a:cubicBezTo>
                    <a:close/>
                    <a:moveTo>
                      <a:pt x="391795" y="626520"/>
                    </a:moveTo>
                    <a:cubicBezTo>
                      <a:pt x="391795" y="630076"/>
                      <a:pt x="388112" y="630457"/>
                      <a:pt x="386207" y="627409"/>
                    </a:cubicBezTo>
                    <a:cubicBezTo>
                      <a:pt x="385064" y="625504"/>
                      <a:pt x="383921" y="623726"/>
                      <a:pt x="383286" y="622075"/>
                    </a:cubicBezTo>
                    <a:cubicBezTo>
                      <a:pt x="382397" y="620424"/>
                      <a:pt x="382016" y="618138"/>
                      <a:pt x="385572" y="618138"/>
                    </a:cubicBezTo>
                    <a:cubicBezTo>
                      <a:pt x="387858" y="618138"/>
                      <a:pt x="387858" y="618138"/>
                      <a:pt x="388874" y="618138"/>
                    </a:cubicBezTo>
                    <a:cubicBezTo>
                      <a:pt x="392811" y="618138"/>
                      <a:pt x="392049" y="621440"/>
                      <a:pt x="392049" y="621440"/>
                    </a:cubicBezTo>
                    <a:cubicBezTo>
                      <a:pt x="392049" y="621440"/>
                      <a:pt x="391795" y="625377"/>
                      <a:pt x="391795" y="626520"/>
                    </a:cubicBezTo>
                    <a:close/>
                    <a:moveTo>
                      <a:pt x="392176" y="604041"/>
                    </a:moveTo>
                    <a:cubicBezTo>
                      <a:pt x="392176" y="606327"/>
                      <a:pt x="390144" y="606835"/>
                      <a:pt x="388874" y="606835"/>
                    </a:cubicBezTo>
                    <a:lnTo>
                      <a:pt x="382905" y="606835"/>
                    </a:lnTo>
                    <a:cubicBezTo>
                      <a:pt x="381254" y="606835"/>
                      <a:pt x="378968" y="606708"/>
                      <a:pt x="378206" y="604295"/>
                    </a:cubicBezTo>
                    <a:cubicBezTo>
                      <a:pt x="377444" y="602390"/>
                      <a:pt x="377444" y="600612"/>
                      <a:pt x="377063" y="598961"/>
                    </a:cubicBezTo>
                    <a:cubicBezTo>
                      <a:pt x="376555" y="596548"/>
                      <a:pt x="377825" y="595278"/>
                      <a:pt x="379984" y="595278"/>
                    </a:cubicBezTo>
                    <a:cubicBezTo>
                      <a:pt x="382143" y="595278"/>
                      <a:pt x="385318" y="595278"/>
                      <a:pt x="388112" y="595278"/>
                    </a:cubicBezTo>
                    <a:cubicBezTo>
                      <a:pt x="390906" y="595278"/>
                      <a:pt x="391795" y="596929"/>
                      <a:pt x="392049" y="598580"/>
                    </a:cubicBezTo>
                    <a:cubicBezTo>
                      <a:pt x="392176" y="600358"/>
                      <a:pt x="391922" y="601755"/>
                      <a:pt x="392176" y="604041"/>
                    </a:cubicBezTo>
                    <a:close/>
                    <a:moveTo>
                      <a:pt x="377444" y="580419"/>
                    </a:moveTo>
                    <a:cubicBezTo>
                      <a:pt x="378333" y="577625"/>
                      <a:pt x="381508" y="575720"/>
                      <a:pt x="384683" y="575974"/>
                    </a:cubicBezTo>
                    <a:cubicBezTo>
                      <a:pt x="387604" y="575974"/>
                      <a:pt x="390779" y="577625"/>
                      <a:pt x="391922" y="580419"/>
                    </a:cubicBezTo>
                    <a:cubicBezTo>
                      <a:pt x="392430" y="582070"/>
                      <a:pt x="392049" y="583975"/>
                      <a:pt x="389509" y="583975"/>
                    </a:cubicBezTo>
                    <a:lnTo>
                      <a:pt x="379857" y="583975"/>
                    </a:lnTo>
                    <a:cubicBezTo>
                      <a:pt x="377317" y="583975"/>
                      <a:pt x="376936" y="582070"/>
                      <a:pt x="377444" y="580419"/>
                    </a:cubicBezTo>
                    <a:close/>
                    <a:moveTo>
                      <a:pt x="428117" y="515141"/>
                    </a:moveTo>
                    <a:cubicBezTo>
                      <a:pt x="423164" y="518824"/>
                      <a:pt x="411353" y="520348"/>
                      <a:pt x="409702" y="526698"/>
                    </a:cubicBezTo>
                    <a:cubicBezTo>
                      <a:pt x="408051" y="533048"/>
                      <a:pt x="405384" y="540033"/>
                      <a:pt x="401320" y="538890"/>
                    </a:cubicBezTo>
                    <a:cubicBezTo>
                      <a:pt x="397002" y="537620"/>
                      <a:pt x="400812" y="533683"/>
                      <a:pt x="399288" y="533175"/>
                    </a:cubicBezTo>
                    <a:cubicBezTo>
                      <a:pt x="397764" y="532667"/>
                      <a:pt x="395351" y="532413"/>
                      <a:pt x="393319" y="536096"/>
                    </a:cubicBezTo>
                    <a:cubicBezTo>
                      <a:pt x="391287" y="539779"/>
                      <a:pt x="386207" y="540795"/>
                      <a:pt x="384810" y="538890"/>
                    </a:cubicBezTo>
                    <a:cubicBezTo>
                      <a:pt x="383667" y="537366"/>
                      <a:pt x="385699" y="532921"/>
                      <a:pt x="383921" y="532540"/>
                    </a:cubicBezTo>
                    <a:cubicBezTo>
                      <a:pt x="381889" y="532413"/>
                      <a:pt x="380238" y="532667"/>
                      <a:pt x="378206" y="535842"/>
                    </a:cubicBezTo>
                    <a:cubicBezTo>
                      <a:pt x="376174" y="538763"/>
                      <a:pt x="371348" y="540287"/>
                      <a:pt x="370459" y="536604"/>
                    </a:cubicBezTo>
                    <a:cubicBezTo>
                      <a:pt x="369697" y="532921"/>
                      <a:pt x="374015" y="529873"/>
                      <a:pt x="370332" y="529365"/>
                    </a:cubicBezTo>
                    <a:cubicBezTo>
                      <a:pt x="366649" y="528857"/>
                      <a:pt x="363474" y="531778"/>
                      <a:pt x="360680" y="534953"/>
                    </a:cubicBezTo>
                    <a:cubicBezTo>
                      <a:pt x="355727" y="540160"/>
                      <a:pt x="346075" y="537874"/>
                      <a:pt x="349504" y="532540"/>
                    </a:cubicBezTo>
                    <a:cubicBezTo>
                      <a:pt x="353060" y="526952"/>
                      <a:pt x="359918" y="524793"/>
                      <a:pt x="358648" y="522126"/>
                    </a:cubicBezTo>
                    <a:cubicBezTo>
                      <a:pt x="357378" y="519332"/>
                      <a:pt x="351282" y="521237"/>
                      <a:pt x="344043" y="524031"/>
                    </a:cubicBezTo>
                    <a:cubicBezTo>
                      <a:pt x="336804" y="526825"/>
                      <a:pt x="332867" y="526063"/>
                      <a:pt x="329946" y="524031"/>
                    </a:cubicBezTo>
                    <a:cubicBezTo>
                      <a:pt x="327025" y="521999"/>
                      <a:pt x="325120" y="518062"/>
                      <a:pt x="330073" y="515903"/>
                    </a:cubicBezTo>
                    <a:cubicBezTo>
                      <a:pt x="335026" y="513617"/>
                      <a:pt x="355727" y="506759"/>
                      <a:pt x="365887" y="497742"/>
                    </a:cubicBezTo>
                    <a:cubicBezTo>
                      <a:pt x="376047" y="488471"/>
                      <a:pt x="396494" y="480343"/>
                      <a:pt x="399542" y="478438"/>
                    </a:cubicBezTo>
                    <a:cubicBezTo>
                      <a:pt x="402463" y="476787"/>
                      <a:pt x="410718" y="471199"/>
                      <a:pt x="411734" y="476152"/>
                    </a:cubicBezTo>
                    <a:cubicBezTo>
                      <a:pt x="412623" y="481105"/>
                      <a:pt x="413639" y="493932"/>
                      <a:pt x="417703" y="499520"/>
                    </a:cubicBezTo>
                    <a:cubicBezTo>
                      <a:pt x="422021" y="504854"/>
                      <a:pt x="427863" y="509172"/>
                      <a:pt x="427863" y="509172"/>
                    </a:cubicBezTo>
                    <a:cubicBezTo>
                      <a:pt x="427863" y="509172"/>
                      <a:pt x="433197" y="511331"/>
                      <a:pt x="428117" y="515141"/>
                    </a:cubicBezTo>
                    <a:close/>
                    <a:moveTo>
                      <a:pt x="676910" y="533302"/>
                    </a:moveTo>
                    <a:cubicBezTo>
                      <a:pt x="677672" y="534191"/>
                      <a:pt x="678053" y="535207"/>
                      <a:pt x="677672" y="536223"/>
                    </a:cubicBezTo>
                    <a:cubicBezTo>
                      <a:pt x="677545" y="536985"/>
                      <a:pt x="676021" y="539144"/>
                      <a:pt x="675259" y="539906"/>
                    </a:cubicBezTo>
                    <a:cubicBezTo>
                      <a:pt x="674116" y="541049"/>
                      <a:pt x="672338" y="541557"/>
                      <a:pt x="670433" y="540414"/>
                    </a:cubicBezTo>
                    <a:cubicBezTo>
                      <a:pt x="666877" y="538509"/>
                      <a:pt x="610489" y="509934"/>
                      <a:pt x="610489" y="509934"/>
                    </a:cubicBezTo>
                    <a:cubicBezTo>
                      <a:pt x="603377" y="506759"/>
                      <a:pt x="606933" y="504219"/>
                      <a:pt x="609346" y="502187"/>
                    </a:cubicBezTo>
                    <a:lnTo>
                      <a:pt x="609346" y="502187"/>
                    </a:lnTo>
                    <a:cubicBezTo>
                      <a:pt x="614934" y="497742"/>
                      <a:pt x="624205" y="489995"/>
                      <a:pt x="628523" y="486058"/>
                    </a:cubicBezTo>
                    <a:cubicBezTo>
                      <a:pt x="630428" y="484407"/>
                      <a:pt x="632460" y="485296"/>
                      <a:pt x="633857" y="486820"/>
                    </a:cubicBezTo>
                    <a:cubicBezTo>
                      <a:pt x="635762" y="488598"/>
                      <a:pt x="674751" y="530635"/>
                      <a:pt x="676910" y="533302"/>
                    </a:cubicBezTo>
                    <a:close/>
                    <a:moveTo>
                      <a:pt x="695579" y="353978"/>
                    </a:moveTo>
                    <a:cubicBezTo>
                      <a:pt x="690626" y="372012"/>
                      <a:pt x="681990" y="378108"/>
                      <a:pt x="677037" y="387252"/>
                    </a:cubicBezTo>
                    <a:cubicBezTo>
                      <a:pt x="673100" y="394364"/>
                      <a:pt x="670306" y="413668"/>
                      <a:pt x="646938" y="436782"/>
                    </a:cubicBezTo>
                    <a:cubicBezTo>
                      <a:pt x="630428" y="453292"/>
                      <a:pt x="601218" y="463833"/>
                      <a:pt x="594995" y="467008"/>
                    </a:cubicBezTo>
                    <a:cubicBezTo>
                      <a:pt x="586867" y="471072"/>
                      <a:pt x="584200" y="476660"/>
                      <a:pt x="582422" y="480597"/>
                    </a:cubicBezTo>
                    <a:cubicBezTo>
                      <a:pt x="577977" y="489487"/>
                      <a:pt x="562356" y="502187"/>
                      <a:pt x="545719" y="510823"/>
                    </a:cubicBezTo>
                    <a:cubicBezTo>
                      <a:pt x="528955" y="519586"/>
                      <a:pt x="511683" y="522507"/>
                      <a:pt x="508381" y="516919"/>
                    </a:cubicBezTo>
                    <a:cubicBezTo>
                      <a:pt x="505079" y="511204"/>
                      <a:pt x="513080" y="505362"/>
                      <a:pt x="513080" y="505362"/>
                    </a:cubicBezTo>
                    <a:cubicBezTo>
                      <a:pt x="513080" y="505362"/>
                      <a:pt x="515874" y="503076"/>
                      <a:pt x="514604" y="501425"/>
                    </a:cubicBezTo>
                    <a:cubicBezTo>
                      <a:pt x="513334" y="499774"/>
                      <a:pt x="498983" y="503965"/>
                      <a:pt x="494411" y="504727"/>
                    </a:cubicBezTo>
                    <a:cubicBezTo>
                      <a:pt x="489966" y="505489"/>
                      <a:pt x="444627" y="510061"/>
                      <a:pt x="436880" y="488979"/>
                    </a:cubicBezTo>
                    <a:cubicBezTo>
                      <a:pt x="429133" y="467770"/>
                      <a:pt x="436372" y="470945"/>
                      <a:pt x="427101" y="462817"/>
                    </a:cubicBezTo>
                    <a:cubicBezTo>
                      <a:pt x="417830" y="454689"/>
                      <a:pt x="410083" y="435131"/>
                      <a:pt x="407797" y="419002"/>
                    </a:cubicBezTo>
                    <a:cubicBezTo>
                      <a:pt x="405511" y="402873"/>
                      <a:pt x="412115" y="406048"/>
                      <a:pt x="415163" y="407064"/>
                    </a:cubicBezTo>
                    <a:cubicBezTo>
                      <a:pt x="418338" y="407953"/>
                      <a:pt x="450469" y="413414"/>
                      <a:pt x="466217" y="406937"/>
                    </a:cubicBezTo>
                    <a:cubicBezTo>
                      <a:pt x="479171" y="401603"/>
                      <a:pt x="479044" y="404524"/>
                      <a:pt x="479044" y="411763"/>
                    </a:cubicBezTo>
                    <a:cubicBezTo>
                      <a:pt x="479044" y="417478"/>
                      <a:pt x="477774" y="422939"/>
                      <a:pt x="481584" y="428146"/>
                    </a:cubicBezTo>
                    <a:cubicBezTo>
                      <a:pt x="485267" y="433353"/>
                      <a:pt x="491998" y="427257"/>
                      <a:pt x="494157" y="418875"/>
                    </a:cubicBezTo>
                    <a:cubicBezTo>
                      <a:pt x="496443" y="410747"/>
                      <a:pt x="506349" y="398682"/>
                      <a:pt x="509905" y="398301"/>
                    </a:cubicBezTo>
                    <a:cubicBezTo>
                      <a:pt x="513207" y="397793"/>
                      <a:pt x="515620" y="398809"/>
                      <a:pt x="517144" y="399952"/>
                    </a:cubicBezTo>
                    <a:cubicBezTo>
                      <a:pt x="518668" y="401222"/>
                      <a:pt x="521589" y="402365"/>
                      <a:pt x="525272" y="395888"/>
                    </a:cubicBezTo>
                    <a:cubicBezTo>
                      <a:pt x="528955" y="389411"/>
                      <a:pt x="528828" y="388141"/>
                      <a:pt x="526542" y="383950"/>
                    </a:cubicBezTo>
                    <a:cubicBezTo>
                      <a:pt x="524256" y="379632"/>
                      <a:pt x="527304" y="378235"/>
                      <a:pt x="531495" y="376203"/>
                    </a:cubicBezTo>
                    <a:cubicBezTo>
                      <a:pt x="535813" y="374171"/>
                      <a:pt x="536702" y="372139"/>
                      <a:pt x="537972" y="368837"/>
                    </a:cubicBezTo>
                    <a:cubicBezTo>
                      <a:pt x="539242" y="365281"/>
                      <a:pt x="542671" y="363630"/>
                      <a:pt x="547243" y="365535"/>
                    </a:cubicBezTo>
                    <a:cubicBezTo>
                      <a:pt x="551688" y="367567"/>
                      <a:pt x="556133" y="370488"/>
                      <a:pt x="558927" y="365662"/>
                    </a:cubicBezTo>
                    <a:cubicBezTo>
                      <a:pt x="561721" y="360836"/>
                      <a:pt x="559816" y="357661"/>
                      <a:pt x="554482" y="351565"/>
                    </a:cubicBezTo>
                    <a:cubicBezTo>
                      <a:pt x="548894" y="345469"/>
                      <a:pt x="548386" y="341786"/>
                      <a:pt x="548005" y="339373"/>
                    </a:cubicBezTo>
                    <a:cubicBezTo>
                      <a:pt x="547878" y="337341"/>
                      <a:pt x="545719" y="336071"/>
                      <a:pt x="541909" y="334547"/>
                    </a:cubicBezTo>
                    <a:cubicBezTo>
                      <a:pt x="537210" y="332642"/>
                      <a:pt x="531876" y="335055"/>
                      <a:pt x="528955" y="338103"/>
                    </a:cubicBezTo>
                    <a:cubicBezTo>
                      <a:pt x="526034" y="341024"/>
                      <a:pt x="526669" y="346612"/>
                      <a:pt x="526034" y="350549"/>
                    </a:cubicBezTo>
                    <a:cubicBezTo>
                      <a:pt x="525399" y="354486"/>
                      <a:pt x="511937" y="371885"/>
                      <a:pt x="494411" y="376203"/>
                    </a:cubicBezTo>
                    <a:cubicBezTo>
                      <a:pt x="484251" y="378743"/>
                      <a:pt x="485521" y="380648"/>
                      <a:pt x="482473" y="382934"/>
                    </a:cubicBezTo>
                    <a:cubicBezTo>
                      <a:pt x="479552" y="385220"/>
                      <a:pt x="478536" y="385855"/>
                      <a:pt x="476504" y="381283"/>
                    </a:cubicBezTo>
                    <a:cubicBezTo>
                      <a:pt x="474472" y="376584"/>
                      <a:pt x="464566" y="383315"/>
                      <a:pt x="462788" y="385728"/>
                    </a:cubicBezTo>
                    <a:cubicBezTo>
                      <a:pt x="461137" y="388141"/>
                      <a:pt x="461137" y="391316"/>
                      <a:pt x="452755" y="392967"/>
                    </a:cubicBezTo>
                    <a:cubicBezTo>
                      <a:pt x="444627" y="394618"/>
                      <a:pt x="409702" y="391062"/>
                      <a:pt x="397764" y="382172"/>
                    </a:cubicBezTo>
                    <a:cubicBezTo>
                      <a:pt x="391287" y="377346"/>
                      <a:pt x="389382" y="373028"/>
                      <a:pt x="384556" y="375314"/>
                    </a:cubicBezTo>
                    <a:cubicBezTo>
                      <a:pt x="380619" y="376965"/>
                      <a:pt x="379222" y="382553"/>
                      <a:pt x="380873" y="386236"/>
                    </a:cubicBezTo>
                    <a:cubicBezTo>
                      <a:pt x="382524" y="389919"/>
                      <a:pt x="381762" y="392205"/>
                      <a:pt x="375158" y="392586"/>
                    </a:cubicBezTo>
                    <a:cubicBezTo>
                      <a:pt x="368427" y="392713"/>
                      <a:pt x="359918" y="387379"/>
                      <a:pt x="352552" y="392586"/>
                    </a:cubicBezTo>
                    <a:cubicBezTo>
                      <a:pt x="345186" y="397793"/>
                      <a:pt x="343662" y="401095"/>
                      <a:pt x="343408" y="403508"/>
                    </a:cubicBezTo>
                    <a:cubicBezTo>
                      <a:pt x="343281" y="405921"/>
                      <a:pt x="341376" y="409858"/>
                      <a:pt x="338201" y="407064"/>
                    </a:cubicBezTo>
                    <a:cubicBezTo>
                      <a:pt x="335026" y="404270"/>
                      <a:pt x="336169" y="398174"/>
                      <a:pt x="338074" y="394872"/>
                    </a:cubicBezTo>
                    <a:cubicBezTo>
                      <a:pt x="340106" y="391697"/>
                      <a:pt x="339217" y="387633"/>
                      <a:pt x="336169" y="388395"/>
                    </a:cubicBezTo>
                    <a:cubicBezTo>
                      <a:pt x="333248" y="389157"/>
                      <a:pt x="331470" y="393983"/>
                      <a:pt x="327406" y="395634"/>
                    </a:cubicBezTo>
                    <a:cubicBezTo>
                      <a:pt x="323469" y="397285"/>
                      <a:pt x="318135" y="396904"/>
                      <a:pt x="320675" y="392713"/>
                    </a:cubicBezTo>
                    <a:cubicBezTo>
                      <a:pt x="323088" y="388395"/>
                      <a:pt x="324612" y="381918"/>
                      <a:pt x="330454" y="378743"/>
                    </a:cubicBezTo>
                    <a:cubicBezTo>
                      <a:pt x="334518" y="376457"/>
                      <a:pt x="340106" y="377473"/>
                      <a:pt x="339344" y="373917"/>
                    </a:cubicBezTo>
                    <a:cubicBezTo>
                      <a:pt x="338582" y="370361"/>
                      <a:pt x="327279" y="369599"/>
                      <a:pt x="324485" y="373028"/>
                    </a:cubicBezTo>
                    <a:cubicBezTo>
                      <a:pt x="321691" y="376330"/>
                      <a:pt x="314960" y="384712"/>
                      <a:pt x="307721" y="382172"/>
                    </a:cubicBezTo>
                    <a:cubicBezTo>
                      <a:pt x="300482" y="379378"/>
                      <a:pt x="307848" y="377346"/>
                      <a:pt x="313055" y="372520"/>
                    </a:cubicBezTo>
                    <a:cubicBezTo>
                      <a:pt x="318262" y="367567"/>
                      <a:pt x="319151" y="360328"/>
                      <a:pt x="326390" y="360455"/>
                    </a:cubicBezTo>
                    <a:cubicBezTo>
                      <a:pt x="333629" y="360582"/>
                      <a:pt x="338582" y="357661"/>
                      <a:pt x="331724" y="351565"/>
                    </a:cubicBezTo>
                    <a:cubicBezTo>
                      <a:pt x="324993" y="345469"/>
                      <a:pt x="312801" y="341405"/>
                      <a:pt x="315595" y="338230"/>
                    </a:cubicBezTo>
                    <a:cubicBezTo>
                      <a:pt x="318389" y="335055"/>
                      <a:pt x="333248" y="339119"/>
                      <a:pt x="338963" y="345469"/>
                    </a:cubicBezTo>
                    <a:cubicBezTo>
                      <a:pt x="344551" y="351438"/>
                      <a:pt x="351536" y="360074"/>
                      <a:pt x="357886" y="356391"/>
                    </a:cubicBezTo>
                    <a:cubicBezTo>
                      <a:pt x="364363" y="352708"/>
                      <a:pt x="368046" y="351184"/>
                      <a:pt x="377063" y="350422"/>
                    </a:cubicBezTo>
                    <a:cubicBezTo>
                      <a:pt x="385953" y="349660"/>
                      <a:pt x="416433" y="346485"/>
                      <a:pt x="424815" y="344072"/>
                    </a:cubicBezTo>
                    <a:cubicBezTo>
                      <a:pt x="434467" y="341278"/>
                      <a:pt x="445262" y="342040"/>
                      <a:pt x="453263" y="343691"/>
                    </a:cubicBezTo>
                    <a:cubicBezTo>
                      <a:pt x="461264" y="345342"/>
                      <a:pt x="471424" y="341151"/>
                      <a:pt x="475869" y="333150"/>
                    </a:cubicBezTo>
                    <a:cubicBezTo>
                      <a:pt x="480314" y="325149"/>
                      <a:pt x="488823" y="318164"/>
                      <a:pt x="494411" y="314735"/>
                    </a:cubicBezTo>
                    <a:cubicBezTo>
                      <a:pt x="500126" y="311179"/>
                      <a:pt x="504825" y="298987"/>
                      <a:pt x="505714" y="295558"/>
                    </a:cubicBezTo>
                    <a:cubicBezTo>
                      <a:pt x="506603" y="292002"/>
                      <a:pt x="521462" y="259109"/>
                      <a:pt x="556895" y="265078"/>
                    </a:cubicBezTo>
                    <a:cubicBezTo>
                      <a:pt x="571754" y="267491"/>
                      <a:pt x="581279" y="252632"/>
                      <a:pt x="584200" y="247298"/>
                    </a:cubicBezTo>
                    <a:cubicBezTo>
                      <a:pt x="587121" y="242091"/>
                      <a:pt x="591566" y="242345"/>
                      <a:pt x="595757" y="240948"/>
                    </a:cubicBezTo>
                    <a:cubicBezTo>
                      <a:pt x="599694" y="239678"/>
                      <a:pt x="612775" y="234090"/>
                      <a:pt x="609854" y="212119"/>
                    </a:cubicBezTo>
                    <a:cubicBezTo>
                      <a:pt x="606933" y="190148"/>
                      <a:pt x="594868" y="188878"/>
                      <a:pt x="593344" y="190783"/>
                    </a:cubicBezTo>
                    <a:cubicBezTo>
                      <a:pt x="591820" y="192434"/>
                      <a:pt x="596138" y="201324"/>
                      <a:pt x="595757" y="205388"/>
                    </a:cubicBezTo>
                    <a:cubicBezTo>
                      <a:pt x="595376" y="208690"/>
                      <a:pt x="594614" y="219485"/>
                      <a:pt x="584962" y="219485"/>
                    </a:cubicBezTo>
                    <a:cubicBezTo>
                      <a:pt x="579628" y="219485"/>
                      <a:pt x="586486" y="212246"/>
                      <a:pt x="587502" y="209960"/>
                    </a:cubicBezTo>
                    <a:cubicBezTo>
                      <a:pt x="590042" y="204753"/>
                      <a:pt x="589407" y="198657"/>
                      <a:pt x="586740" y="198022"/>
                    </a:cubicBezTo>
                    <a:cubicBezTo>
                      <a:pt x="583946" y="197514"/>
                      <a:pt x="582041" y="208182"/>
                      <a:pt x="579882" y="208817"/>
                    </a:cubicBezTo>
                    <a:cubicBezTo>
                      <a:pt x="574929" y="210087"/>
                      <a:pt x="588645" y="195990"/>
                      <a:pt x="581152" y="189132"/>
                    </a:cubicBezTo>
                    <a:cubicBezTo>
                      <a:pt x="578231" y="186338"/>
                      <a:pt x="573405" y="207166"/>
                      <a:pt x="567182" y="202086"/>
                    </a:cubicBezTo>
                    <a:cubicBezTo>
                      <a:pt x="562483" y="198403"/>
                      <a:pt x="569468" y="197387"/>
                      <a:pt x="574548" y="191545"/>
                    </a:cubicBezTo>
                    <a:cubicBezTo>
                      <a:pt x="579755" y="185576"/>
                      <a:pt x="581914" y="171987"/>
                      <a:pt x="576199" y="161700"/>
                    </a:cubicBezTo>
                    <a:cubicBezTo>
                      <a:pt x="569087" y="149127"/>
                      <a:pt x="556387" y="145317"/>
                      <a:pt x="548894" y="144428"/>
                    </a:cubicBezTo>
                    <a:cubicBezTo>
                      <a:pt x="541528" y="143539"/>
                      <a:pt x="541147" y="146714"/>
                      <a:pt x="543941" y="148111"/>
                    </a:cubicBezTo>
                    <a:cubicBezTo>
                      <a:pt x="546735" y="149635"/>
                      <a:pt x="560959" y="155731"/>
                      <a:pt x="563499" y="167288"/>
                    </a:cubicBezTo>
                    <a:cubicBezTo>
                      <a:pt x="566674" y="182909"/>
                      <a:pt x="563118" y="189767"/>
                      <a:pt x="557784" y="184179"/>
                    </a:cubicBezTo>
                    <a:cubicBezTo>
                      <a:pt x="552577" y="178845"/>
                      <a:pt x="556641" y="173257"/>
                      <a:pt x="549656" y="170209"/>
                    </a:cubicBezTo>
                    <a:cubicBezTo>
                      <a:pt x="542417" y="167288"/>
                      <a:pt x="547116" y="159414"/>
                      <a:pt x="542544" y="157636"/>
                    </a:cubicBezTo>
                    <a:cubicBezTo>
                      <a:pt x="538099" y="155604"/>
                      <a:pt x="538099" y="154461"/>
                      <a:pt x="534035" y="148492"/>
                    </a:cubicBezTo>
                    <a:cubicBezTo>
                      <a:pt x="529971" y="142523"/>
                      <a:pt x="516763" y="144047"/>
                      <a:pt x="511937" y="137951"/>
                    </a:cubicBezTo>
                    <a:cubicBezTo>
                      <a:pt x="506984" y="131855"/>
                      <a:pt x="507619" y="121060"/>
                      <a:pt x="512318" y="112932"/>
                    </a:cubicBezTo>
                    <a:cubicBezTo>
                      <a:pt x="517017" y="104804"/>
                      <a:pt x="519938" y="98454"/>
                      <a:pt x="514604" y="99978"/>
                    </a:cubicBezTo>
                    <a:cubicBezTo>
                      <a:pt x="509016" y="101502"/>
                      <a:pt x="497840" y="118393"/>
                      <a:pt x="492379" y="121568"/>
                    </a:cubicBezTo>
                    <a:cubicBezTo>
                      <a:pt x="492379" y="121568"/>
                      <a:pt x="487045" y="124489"/>
                      <a:pt x="488696" y="119282"/>
                    </a:cubicBezTo>
                    <a:cubicBezTo>
                      <a:pt x="490347" y="114075"/>
                      <a:pt x="500761" y="96295"/>
                      <a:pt x="523748" y="79404"/>
                    </a:cubicBezTo>
                    <a:cubicBezTo>
                      <a:pt x="546608" y="62513"/>
                      <a:pt x="581533" y="48416"/>
                      <a:pt x="602869" y="55655"/>
                    </a:cubicBezTo>
                    <a:cubicBezTo>
                      <a:pt x="624205" y="62894"/>
                      <a:pt x="621030" y="72927"/>
                      <a:pt x="623062" y="79658"/>
                    </a:cubicBezTo>
                    <a:cubicBezTo>
                      <a:pt x="625094" y="86389"/>
                      <a:pt x="628269" y="86516"/>
                      <a:pt x="631190" y="84103"/>
                    </a:cubicBezTo>
                    <a:cubicBezTo>
                      <a:pt x="634111" y="81690"/>
                      <a:pt x="634746" y="73943"/>
                      <a:pt x="633984" y="70514"/>
                    </a:cubicBezTo>
                    <a:cubicBezTo>
                      <a:pt x="633222" y="67339"/>
                      <a:pt x="636778" y="66577"/>
                      <a:pt x="638937" y="70514"/>
                    </a:cubicBezTo>
                    <a:cubicBezTo>
                      <a:pt x="641223" y="74451"/>
                      <a:pt x="640842" y="85373"/>
                      <a:pt x="639445" y="90199"/>
                    </a:cubicBezTo>
                    <a:cubicBezTo>
                      <a:pt x="638175" y="95152"/>
                      <a:pt x="638302" y="101375"/>
                      <a:pt x="641858" y="103915"/>
                    </a:cubicBezTo>
                    <a:cubicBezTo>
                      <a:pt x="645414" y="106328"/>
                      <a:pt x="649224" y="107598"/>
                      <a:pt x="648589" y="112043"/>
                    </a:cubicBezTo>
                    <a:cubicBezTo>
                      <a:pt x="647954" y="116488"/>
                      <a:pt x="644652" y="119790"/>
                      <a:pt x="647700" y="124616"/>
                    </a:cubicBezTo>
                    <a:cubicBezTo>
                      <a:pt x="650621" y="129315"/>
                      <a:pt x="653288" y="131474"/>
                      <a:pt x="652399" y="137824"/>
                    </a:cubicBezTo>
                    <a:cubicBezTo>
                      <a:pt x="651510" y="144174"/>
                      <a:pt x="647573" y="144555"/>
                      <a:pt x="647065" y="140745"/>
                    </a:cubicBezTo>
                    <a:cubicBezTo>
                      <a:pt x="646557" y="137062"/>
                      <a:pt x="644525" y="134014"/>
                      <a:pt x="640207" y="128807"/>
                    </a:cubicBezTo>
                    <a:cubicBezTo>
                      <a:pt x="635889" y="123600"/>
                      <a:pt x="637286" y="119155"/>
                      <a:pt x="638937" y="113567"/>
                    </a:cubicBezTo>
                    <a:cubicBezTo>
                      <a:pt x="640588" y="107979"/>
                      <a:pt x="634619" y="99089"/>
                      <a:pt x="630174" y="100232"/>
                    </a:cubicBezTo>
                    <a:cubicBezTo>
                      <a:pt x="625729" y="101502"/>
                      <a:pt x="618109" y="109122"/>
                      <a:pt x="623316" y="120425"/>
                    </a:cubicBezTo>
                    <a:cubicBezTo>
                      <a:pt x="628523" y="131982"/>
                      <a:pt x="643763" y="147730"/>
                      <a:pt x="641477" y="154207"/>
                    </a:cubicBezTo>
                    <a:cubicBezTo>
                      <a:pt x="639191" y="160684"/>
                      <a:pt x="627761" y="163732"/>
                      <a:pt x="627761" y="163732"/>
                    </a:cubicBezTo>
                    <a:cubicBezTo>
                      <a:pt x="627761" y="163732"/>
                      <a:pt x="621665" y="166653"/>
                      <a:pt x="622427" y="169320"/>
                    </a:cubicBezTo>
                    <a:cubicBezTo>
                      <a:pt x="623189" y="171733"/>
                      <a:pt x="626872" y="170971"/>
                      <a:pt x="630936" y="169193"/>
                    </a:cubicBezTo>
                    <a:cubicBezTo>
                      <a:pt x="634873" y="167161"/>
                      <a:pt x="634873" y="167161"/>
                      <a:pt x="634873" y="167161"/>
                    </a:cubicBezTo>
                    <a:cubicBezTo>
                      <a:pt x="634873" y="167161"/>
                      <a:pt x="651002" y="163859"/>
                      <a:pt x="652653" y="168304"/>
                    </a:cubicBezTo>
                    <a:cubicBezTo>
                      <a:pt x="654304" y="172749"/>
                      <a:pt x="652526" y="173511"/>
                      <a:pt x="646176" y="177194"/>
                    </a:cubicBezTo>
                    <a:cubicBezTo>
                      <a:pt x="640080" y="180877"/>
                      <a:pt x="631317" y="192180"/>
                      <a:pt x="630809" y="197641"/>
                    </a:cubicBezTo>
                    <a:cubicBezTo>
                      <a:pt x="630301" y="203229"/>
                      <a:pt x="630809" y="207166"/>
                      <a:pt x="633603" y="212246"/>
                    </a:cubicBezTo>
                    <a:cubicBezTo>
                      <a:pt x="636397" y="217453"/>
                      <a:pt x="627253" y="221136"/>
                      <a:pt x="625856" y="215929"/>
                    </a:cubicBezTo>
                    <a:cubicBezTo>
                      <a:pt x="624459" y="210722"/>
                      <a:pt x="626999" y="201832"/>
                      <a:pt x="623062" y="199546"/>
                    </a:cubicBezTo>
                    <a:cubicBezTo>
                      <a:pt x="621030" y="198403"/>
                      <a:pt x="618236" y="197641"/>
                      <a:pt x="616204" y="208055"/>
                    </a:cubicBezTo>
                    <a:cubicBezTo>
                      <a:pt x="614172" y="218469"/>
                      <a:pt x="612902" y="239678"/>
                      <a:pt x="629158" y="241837"/>
                    </a:cubicBezTo>
                    <a:cubicBezTo>
                      <a:pt x="638937" y="243107"/>
                      <a:pt x="646430" y="240313"/>
                      <a:pt x="651637" y="244631"/>
                    </a:cubicBezTo>
                    <a:cubicBezTo>
                      <a:pt x="656844" y="248949"/>
                      <a:pt x="672211" y="253140"/>
                      <a:pt x="678561" y="271047"/>
                    </a:cubicBezTo>
                    <a:cubicBezTo>
                      <a:pt x="684911" y="288827"/>
                      <a:pt x="681482" y="302416"/>
                      <a:pt x="678434" y="309909"/>
                    </a:cubicBezTo>
                    <a:cubicBezTo>
                      <a:pt x="675259" y="317275"/>
                      <a:pt x="671068" y="320831"/>
                      <a:pt x="673227" y="323117"/>
                    </a:cubicBezTo>
                    <a:cubicBezTo>
                      <a:pt x="675513" y="325403"/>
                      <a:pt x="680466" y="323244"/>
                      <a:pt x="682879" y="320831"/>
                    </a:cubicBezTo>
                    <a:cubicBezTo>
                      <a:pt x="685292" y="318418"/>
                      <a:pt x="690245" y="316386"/>
                      <a:pt x="691642" y="320831"/>
                    </a:cubicBezTo>
                    <a:cubicBezTo>
                      <a:pt x="693420" y="325149"/>
                      <a:pt x="700024" y="337595"/>
                      <a:pt x="695579" y="353978"/>
                    </a:cubicBezTo>
                    <a:close/>
                    <a:moveTo>
                      <a:pt x="782955" y="374171"/>
                    </a:moveTo>
                    <a:cubicBezTo>
                      <a:pt x="784860" y="374679"/>
                      <a:pt x="786892" y="376203"/>
                      <a:pt x="786511" y="378489"/>
                    </a:cubicBezTo>
                    <a:cubicBezTo>
                      <a:pt x="786130" y="380521"/>
                      <a:pt x="785749" y="382172"/>
                      <a:pt x="785241" y="383442"/>
                    </a:cubicBezTo>
                    <a:cubicBezTo>
                      <a:pt x="784479" y="385347"/>
                      <a:pt x="780923" y="385093"/>
                      <a:pt x="779653" y="384966"/>
                    </a:cubicBezTo>
                    <a:cubicBezTo>
                      <a:pt x="766445" y="384077"/>
                      <a:pt x="722122" y="380140"/>
                      <a:pt x="716534" y="379632"/>
                    </a:cubicBezTo>
                    <a:cubicBezTo>
                      <a:pt x="712470" y="379251"/>
                      <a:pt x="710057" y="379124"/>
                      <a:pt x="708533" y="377727"/>
                    </a:cubicBezTo>
                    <a:cubicBezTo>
                      <a:pt x="708025" y="377219"/>
                      <a:pt x="707771" y="376203"/>
                      <a:pt x="708152" y="375314"/>
                    </a:cubicBezTo>
                    <a:cubicBezTo>
                      <a:pt x="713359" y="365662"/>
                      <a:pt x="715264" y="359566"/>
                      <a:pt x="716153" y="354740"/>
                    </a:cubicBezTo>
                    <a:cubicBezTo>
                      <a:pt x="716280" y="353470"/>
                      <a:pt x="717423" y="352835"/>
                      <a:pt x="718693" y="353216"/>
                    </a:cubicBezTo>
                    <a:cubicBezTo>
                      <a:pt x="731901" y="357407"/>
                      <a:pt x="778891" y="372647"/>
                      <a:pt x="782955" y="374171"/>
                    </a:cubicBezTo>
                    <a:close/>
                  </a:path>
                </a:pathLst>
              </a:custGeom>
              <a:solidFill>
                <a:srgbClr val="283151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5834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1" y="1800000"/>
            <a:ext cx="9732212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247E-F7C4-4B20-89E3-4D8327E0B765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41DD5D43-AA0E-4FBC-B015-D03DD438D1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619249" y="6130405"/>
            <a:ext cx="9720000" cy="180000"/>
          </a:xfrm>
        </p:spPr>
        <p:txBody>
          <a:bodyPr anchor="b" anchorCtr="0"/>
          <a:lstStyle>
            <a:lvl1pPr marL="0" indent="0">
              <a:lnSpc>
                <a:spcPts val="1000"/>
              </a:lnSpc>
              <a:spcBef>
                <a:spcPts val="0"/>
              </a:spcBef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grpSp>
        <p:nvGrpSpPr>
          <p:cNvPr id="106" name="Gruppe 105">
            <a:extLst>
              <a:ext uri="{FF2B5EF4-FFF2-40B4-BE49-F238E27FC236}">
                <a16:creationId xmlns:a16="http://schemas.microsoft.com/office/drawing/2014/main" id="{BEDA67DC-D618-41C6-B004-B62A858AC827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7" name="Kombinationstegning: figur 106">
              <a:extLst>
                <a:ext uri="{FF2B5EF4-FFF2-40B4-BE49-F238E27FC236}">
                  <a16:creationId xmlns:a16="http://schemas.microsoft.com/office/drawing/2014/main" id="{D41047D3-A085-4C3E-BDBB-1D61D9F6B01F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08" name="Grafik 2">
              <a:extLst>
                <a:ext uri="{FF2B5EF4-FFF2-40B4-BE49-F238E27FC236}">
                  <a16:creationId xmlns:a16="http://schemas.microsoft.com/office/drawing/2014/main" id="{FF5E1B53-ECD9-4EE2-80A1-BB0A216B6D94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2" name="Kombinationstegning: figur 121">
                <a:extLst>
                  <a:ext uri="{FF2B5EF4-FFF2-40B4-BE49-F238E27FC236}">
                    <a16:creationId xmlns:a16="http://schemas.microsoft.com/office/drawing/2014/main" id="{7187FD5B-6444-4FA8-B41C-0F3E8D449EEF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3" name="Kombinationstegning: figur 122">
                <a:extLst>
                  <a:ext uri="{FF2B5EF4-FFF2-40B4-BE49-F238E27FC236}">
                    <a16:creationId xmlns:a16="http://schemas.microsoft.com/office/drawing/2014/main" id="{3A17D7A6-14D8-41F4-80EF-B165882FE352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4" name="Grafik 2">
                <a:extLst>
                  <a:ext uri="{FF2B5EF4-FFF2-40B4-BE49-F238E27FC236}">
                    <a16:creationId xmlns:a16="http://schemas.microsoft.com/office/drawing/2014/main" id="{E10102D0-41D7-41A9-84B4-5BB1D1E85691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5" name="Kombinationstegning: figur 124">
                  <a:extLst>
                    <a:ext uri="{FF2B5EF4-FFF2-40B4-BE49-F238E27FC236}">
                      <a16:creationId xmlns:a16="http://schemas.microsoft.com/office/drawing/2014/main" id="{8E922D6E-1E44-4554-9F4A-0F5AF1E3AF51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6" name="Kombinationstegning: figur 125">
                  <a:extLst>
                    <a:ext uri="{FF2B5EF4-FFF2-40B4-BE49-F238E27FC236}">
                      <a16:creationId xmlns:a16="http://schemas.microsoft.com/office/drawing/2014/main" id="{4AA3E481-9374-44CE-88E0-91D0D9A7B94A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A161BA8C-9F1D-402F-ADC2-3DE265646937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F48E649A-54BA-4227-801B-93D57A462069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DD36E140-9311-4085-A1C4-8EFE2815FEB7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E25C1E66-C09A-4563-8F69-CBD5223BB2B7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A8E55875-D151-49DC-A9BD-38D330711147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23AC12D8-D29D-4807-A5E3-C32BF47E6874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88BCFDE3-7B41-4E3F-8E27-F1A3ECD3AA6B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9EEE9B73-3880-4964-81F9-74AE0E811AF7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818323E4-9029-4179-BF12-EE8EB2F760D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FFAF67B5-B7BA-4598-8C3D-58AD051FE151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320E4BDE-364A-428E-99AC-EC8B8C78F67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7D226B28-5AE2-4189-A06F-EEFD0E0A8794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C46C5BF1-CD7D-4D82-991A-0D875C13A49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0894B307-C8C4-4CC9-BBFF-93ADEB99F25B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1" name="Grafik 2">
                  <a:extLst>
                    <a:ext uri="{FF2B5EF4-FFF2-40B4-BE49-F238E27FC236}">
                      <a16:creationId xmlns:a16="http://schemas.microsoft.com/office/drawing/2014/main" id="{F563BF0B-593A-44E2-9FA2-3087FD17AA1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4" name="Kombinationstegning: figur 153">
                    <a:extLst>
                      <a:ext uri="{FF2B5EF4-FFF2-40B4-BE49-F238E27FC236}">
                        <a16:creationId xmlns:a16="http://schemas.microsoft.com/office/drawing/2014/main" id="{F1046C91-65FF-495B-88FD-7CA6D07EBD5C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5" name="Kombinationstegning: figur 154">
                    <a:extLst>
                      <a:ext uri="{FF2B5EF4-FFF2-40B4-BE49-F238E27FC236}">
                        <a16:creationId xmlns:a16="http://schemas.microsoft.com/office/drawing/2014/main" id="{E1C312B8-C559-42E6-965D-4DFFC023FA91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C8E92C84-0708-4021-9748-9E6018858204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7FC87447-0932-4D8F-87FA-C55770D7972C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D52981E1-4277-449B-ADF9-7D49190EC8A0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624F6EEB-A3AF-4E76-A6E2-3DAF8BCA2374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C0986DE6-D7E4-45EC-8BC9-74BAA1B280DB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AA350914-B5F7-4BB4-8271-3347DE2FDCF3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7928281B-9854-4752-A4AF-FC172DD279F8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16DC510F-F338-42C1-9EB8-990DD3A302E2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8FD05CC1-D3AE-4F7F-869B-D5EABD554A2E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ED8C9087-1EA0-489D-AEE5-608869A456A9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B31D3194-FC5F-4843-8B2A-EE875814D017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94F68828-A9CA-47B1-91F8-4D44B3851AC5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9E03158F-6759-4223-A116-50BA895531CE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CDBCE5C4-E9DF-459A-A98E-F2FC5CFE0C0E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09" name="Grafik 2">
              <a:extLst>
                <a:ext uri="{FF2B5EF4-FFF2-40B4-BE49-F238E27FC236}">
                  <a16:creationId xmlns:a16="http://schemas.microsoft.com/office/drawing/2014/main" id="{4E5E51D9-B844-4118-B556-FFFFF3F7BCCA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2" name="Grafik 2">
                <a:extLst>
                  <a:ext uri="{FF2B5EF4-FFF2-40B4-BE49-F238E27FC236}">
                    <a16:creationId xmlns:a16="http://schemas.microsoft.com/office/drawing/2014/main" id="{BCF66E37-66F4-40CA-B31D-83CF57952C25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8CE978DF-26BA-4291-93A2-0065FF8EEDFE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7F17920B-9BE4-4F6E-9A55-C1F90583649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3" name="Grafik 2">
                <a:extLst>
                  <a:ext uri="{FF2B5EF4-FFF2-40B4-BE49-F238E27FC236}">
                    <a16:creationId xmlns:a16="http://schemas.microsoft.com/office/drawing/2014/main" id="{A6C365C8-019F-4449-9046-6086B5135459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4" name="Kombinationstegning: figur 113">
                  <a:extLst>
                    <a:ext uri="{FF2B5EF4-FFF2-40B4-BE49-F238E27FC236}">
                      <a16:creationId xmlns:a16="http://schemas.microsoft.com/office/drawing/2014/main" id="{8CD674D7-3C77-4CD3-812C-DA37AF67ADE3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5" name="Kombinationstegning: figur 114">
                  <a:extLst>
                    <a:ext uri="{FF2B5EF4-FFF2-40B4-BE49-F238E27FC236}">
                      <a16:creationId xmlns:a16="http://schemas.microsoft.com/office/drawing/2014/main" id="{3150C812-0658-46DA-BF8A-69732C7C450A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7C27B6B9-CC46-48AF-9084-48F8A5D26BB7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9DB5EA6F-8B89-4A6E-A599-4EFF00AFEA7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048FEBD0-7138-4592-B0F8-601A9BB64D23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2F03BD02-F3F6-4EEB-AB75-073C550A5DB3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59C205E0-978A-449C-B19E-A5D1058403DC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1" name="Kombinationstegning: figur 110">
              <a:extLst>
                <a:ext uri="{FF2B5EF4-FFF2-40B4-BE49-F238E27FC236}">
                  <a16:creationId xmlns:a16="http://schemas.microsoft.com/office/drawing/2014/main" id="{E47847DB-AF05-4E8E-B342-F99073552BC8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58" name="Lige forbindelse 157">
            <a:extLst>
              <a:ext uri="{FF2B5EF4-FFF2-40B4-BE49-F238E27FC236}">
                <a16:creationId xmlns:a16="http://schemas.microsoft.com/office/drawing/2014/main" id="{3A0DDEE9-8EB8-4670-BF83-0B37B82F7D3F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Gruppe 158">
            <a:extLst>
              <a:ext uri="{FF2B5EF4-FFF2-40B4-BE49-F238E27FC236}">
                <a16:creationId xmlns:a16="http://schemas.microsoft.com/office/drawing/2014/main" id="{EB47CED1-ACC1-4CF0-A741-A9534B6F777B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0" name="Kombinationstegning: figur 159">
              <a:extLst>
                <a:ext uri="{FF2B5EF4-FFF2-40B4-BE49-F238E27FC236}">
                  <a16:creationId xmlns:a16="http://schemas.microsoft.com/office/drawing/2014/main" id="{AA2F1111-554B-4914-B3A8-0A12DE83C67F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1" name="Grafik 2">
              <a:extLst>
                <a:ext uri="{FF2B5EF4-FFF2-40B4-BE49-F238E27FC236}">
                  <a16:creationId xmlns:a16="http://schemas.microsoft.com/office/drawing/2014/main" id="{635F14D9-58E1-419D-B42C-FC340BE0AFFB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5" name="Kombinationstegning: figur 174">
                <a:extLst>
                  <a:ext uri="{FF2B5EF4-FFF2-40B4-BE49-F238E27FC236}">
                    <a16:creationId xmlns:a16="http://schemas.microsoft.com/office/drawing/2014/main" id="{9F7A8378-A4BD-44FD-9DFD-69C6E9665BA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6" name="Kombinationstegning: figur 175">
                <a:extLst>
                  <a:ext uri="{FF2B5EF4-FFF2-40B4-BE49-F238E27FC236}">
                    <a16:creationId xmlns:a16="http://schemas.microsoft.com/office/drawing/2014/main" id="{B859AC5F-3E01-4319-AFC2-811ABDB1E295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7" name="Grafik 2">
                <a:extLst>
                  <a:ext uri="{FF2B5EF4-FFF2-40B4-BE49-F238E27FC236}">
                    <a16:creationId xmlns:a16="http://schemas.microsoft.com/office/drawing/2014/main" id="{1683B7E7-1660-4FB8-BE2E-F53AC58501E7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78" name="Kombinationstegning: figur 177">
                  <a:extLst>
                    <a:ext uri="{FF2B5EF4-FFF2-40B4-BE49-F238E27FC236}">
                      <a16:creationId xmlns:a16="http://schemas.microsoft.com/office/drawing/2014/main" id="{BCC18D7D-7561-4640-99E8-B1D0BD0A4528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9" name="Kombinationstegning: figur 178">
                  <a:extLst>
                    <a:ext uri="{FF2B5EF4-FFF2-40B4-BE49-F238E27FC236}">
                      <a16:creationId xmlns:a16="http://schemas.microsoft.com/office/drawing/2014/main" id="{1A88DE28-ECDF-47F3-AB76-37C2337081E9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CEF897B5-F097-4F7D-B77F-DBABEB7C2D59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4A4E63CA-5E6B-4CAB-9221-DD4D3D961359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9A4AF85B-FE40-48A5-A66F-958CB9EA5AB6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CE00AFC7-114E-49BC-9321-B70EA26AE9B2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9B6B496-5D01-4C67-84FB-FB6EA58DF996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8E91AA0F-8004-4F6F-9FC6-584D07B73BD0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F97281E6-625A-42C6-81D4-0E0B01C37100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5DE2017C-8DD6-464C-9B1E-225B4E673AE3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CC198C6A-D3F1-4CE1-A21E-BD8049382126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69EFB24E-ADA4-4C1B-9394-1DFF3808B3E0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F6E05F1B-E95F-43A1-9C39-DC156773FB4F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F84C9721-E156-40BA-8A16-82F70A0810D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621A046A-65CC-42AE-B4A7-43F44234372A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929DC049-6DBD-4FD8-B300-B432E8178BA2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4" name="Grafik 2">
                  <a:extLst>
                    <a:ext uri="{FF2B5EF4-FFF2-40B4-BE49-F238E27FC236}">
                      <a16:creationId xmlns:a16="http://schemas.microsoft.com/office/drawing/2014/main" id="{05FEA1CC-8B3B-4CD2-A90D-3D4926F2E2DD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7" name="Kombinationstegning: figur 206">
                    <a:extLst>
                      <a:ext uri="{FF2B5EF4-FFF2-40B4-BE49-F238E27FC236}">
                        <a16:creationId xmlns:a16="http://schemas.microsoft.com/office/drawing/2014/main" id="{7FDEAF9C-092D-40F4-B51C-5077C6A3382D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8" name="Kombinationstegning: figur 207">
                    <a:extLst>
                      <a:ext uri="{FF2B5EF4-FFF2-40B4-BE49-F238E27FC236}">
                        <a16:creationId xmlns:a16="http://schemas.microsoft.com/office/drawing/2014/main" id="{AAD1F798-A836-4803-AD54-9D1234C2D1DB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CFA90956-B108-46B1-8C78-CFE4247FD827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FD51876C-7760-42E5-8ADF-AC02E0A1541E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1537F26B-8DB2-49CD-A183-CB403681754E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670E1F4A-07D0-4E79-B624-AB245EC9158E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02B4C6D5-5860-4537-B664-D88A5258FC64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1FA0EE58-2843-4A5A-9261-A82DB8E8AC10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4B2C5DA4-7CD5-4489-931A-A18E2D19B69E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F6B8BFA6-3D1C-4C2F-9917-187BD30F508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2630CE14-D32E-4528-9AEB-B5D9510880AB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F5780E7F-7AED-4D5D-8510-732357B3E1C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B917753B-228E-48BC-8A16-404474190F54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42821ABD-1E1C-4DB0-BDD6-5ABF21EF454C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86C8B41E-A306-4A51-9C4B-3A6A9F298625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507BB5BE-3A08-4D73-9C6D-DC843C10DD38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2" name="Grafik 2">
              <a:extLst>
                <a:ext uri="{FF2B5EF4-FFF2-40B4-BE49-F238E27FC236}">
                  <a16:creationId xmlns:a16="http://schemas.microsoft.com/office/drawing/2014/main" id="{E7E66CF1-EA82-470D-B1DC-791993228942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5" name="Grafik 2">
                <a:extLst>
                  <a:ext uri="{FF2B5EF4-FFF2-40B4-BE49-F238E27FC236}">
                    <a16:creationId xmlns:a16="http://schemas.microsoft.com/office/drawing/2014/main" id="{96BC1507-3498-4C8D-B376-7B7CECB2AADC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F01870B9-D2A2-4EC3-93B0-6B90FAD8E69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6F03735E-0CAD-4D26-8B1A-516EC7FC5229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6" name="Grafik 2">
                <a:extLst>
                  <a:ext uri="{FF2B5EF4-FFF2-40B4-BE49-F238E27FC236}">
                    <a16:creationId xmlns:a16="http://schemas.microsoft.com/office/drawing/2014/main" id="{633F9E14-F1BE-4857-BE13-907D89D69038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7" name="Kombinationstegning: figur 166">
                  <a:extLst>
                    <a:ext uri="{FF2B5EF4-FFF2-40B4-BE49-F238E27FC236}">
                      <a16:creationId xmlns:a16="http://schemas.microsoft.com/office/drawing/2014/main" id="{2C390831-201D-4626-801F-CB62D6A93E97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8" name="Kombinationstegning: figur 167">
                  <a:extLst>
                    <a:ext uri="{FF2B5EF4-FFF2-40B4-BE49-F238E27FC236}">
                      <a16:creationId xmlns:a16="http://schemas.microsoft.com/office/drawing/2014/main" id="{29F76B39-4838-4D42-9334-E2F125A0D836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8AD47698-980F-4920-8A63-6CFCEE080184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40075795-9F50-4523-A706-056CFEEE0ED6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DD492340-95DC-4CDC-BCB2-A494C3C2FCE3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15FE588F-75AC-47EA-BCE9-54999B67B01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6C414F9E-0557-4511-A957-EB95222E9CD2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4" name="Kombinationstegning: figur 163">
              <a:extLst>
                <a:ext uri="{FF2B5EF4-FFF2-40B4-BE49-F238E27FC236}">
                  <a16:creationId xmlns:a16="http://schemas.microsoft.com/office/drawing/2014/main" id="{FE3266D5-2585-4CAE-9D5D-9B75F1775C5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1" name="Lige forbindelse 210">
            <a:extLst>
              <a:ext uri="{FF2B5EF4-FFF2-40B4-BE49-F238E27FC236}">
                <a16:creationId xmlns:a16="http://schemas.microsoft.com/office/drawing/2014/main" id="{0713F6DD-522D-4F96-BEAB-711417006751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7A1B53B8-DA7D-4F94-9513-F31E58A9739A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3" name="Kombinationstegning: figur 212">
              <a:extLst>
                <a:ext uri="{FF2B5EF4-FFF2-40B4-BE49-F238E27FC236}">
                  <a16:creationId xmlns:a16="http://schemas.microsoft.com/office/drawing/2014/main" id="{B386340D-9708-4153-970A-5DF8F051D532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4" name="Grafik 2">
              <a:extLst>
                <a:ext uri="{FF2B5EF4-FFF2-40B4-BE49-F238E27FC236}">
                  <a16:creationId xmlns:a16="http://schemas.microsoft.com/office/drawing/2014/main" id="{87145169-9890-490F-B25A-0CA6836A8572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28" name="Kombinationstegning: figur 227">
                <a:extLst>
                  <a:ext uri="{FF2B5EF4-FFF2-40B4-BE49-F238E27FC236}">
                    <a16:creationId xmlns:a16="http://schemas.microsoft.com/office/drawing/2014/main" id="{F7CC9899-0F31-406C-91E7-E88E61F596F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29" name="Kombinationstegning: figur 228">
                <a:extLst>
                  <a:ext uri="{FF2B5EF4-FFF2-40B4-BE49-F238E27FC236}">
                    <a16:creationId xmlns:a16="http://schemas.microsoft.com/office/drawing/2014/main" id="{8222A0C9-DFD4-4AF1-B551-66C9B232A36A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0" name="Grafik 2">
                <a:extLst>
                  <a:ext uri="{FF2B5EF4-FFF2-40B4-BE49-F238E27FC236}">
                    <a16:creationId xmlns:a16="http://schemas.microsoft.com/office/drawing/2014/main" id="{7CEC1109-7F68-4C03-9432-33EC9939E748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1" name="Kombinationstegning: figur 230">
                  <a:extLst>
                    <a:ext uri="{FF2B5EF4-FFF2-40B4-BE49-F238E27FC236}">
                      <a16:creationId xmlns:a16="http://schemas.microsoft.com/office/drawing/2014/main" id="{7FD5948D-956E-4D87-B982-2CFD000DAEE7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2" name="Kombinationstegning: figur 231">
                  <a:extLst>
                    <a:ext uri="{FF2B5EF4-FFF2-40B4-BE49-F238E27FC236}">
                      <a16:creationId xmlns:a16="http://schemas.microsoft.com/office/drawing/2014/main" id="{7F6BC6DF-903D-42B4-A2AB-4EB69DA7E5EC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25423B25-C4FE-4AA9-980D-B5E8DBD7AF74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0E0B6AC8-60AE-46E7-96F8-39F66A6CC9E3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38FA70C4-0BA4-4C9E-A99F-42423EFA02EF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C5DFC3C3-2A07-497C-9A25-8812009FD0A7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863FADFB-1E65-4915-9659-9CA96B0DE8F8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33FCB82B-473D-47D9-8354-57A076F7EAAF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0BBFCAD2-3D8F-4605-A386-A1D5E6ADB2B1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17F3AC48-383A-4C28-BF59-5FF3C6F91D77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82640353-4134-4E00-8760-330DB655558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B2FC9E85-BC37-43EB-ADA0-839DCCE62F7B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879DDBC5-7FBD-45BC-8459-27A3DAC195FC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0A97E0A9-9FE1-46A2-BCC8-AAFC30B84873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6507B030-AF9C-4945-9EC3-11C33513FC76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01880D43-E6B7-4196-96B3-7E01D52AD803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7" name="Grafik 2">
                  <a:extLst>
                    <a:ext uri="{FF2B5EF4-FFF2-40B4-BE49-F238E27FC236}">
                      <a16:creationId xmlns:a16="http://schemas.microsoft.com/office/drawing/2014/main" id="{936A5162-1246-4A89-9171-83FE13A6F036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0" name="Kombinationstegning: figur 259">
                    <a:extLst>
                      <a:ext uri="{FF2B5EF4-FFF2-40B4-BE49-F238E27FC236}">
                        <a16:creationId xmlns:a16="http://schemas.microsoft.com/office/drawing/2014/main" id="{96C98C4A-01F1-4980-8095-7F69F23A6E42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1" name="Kombinationstegning: figur 260">
                    <a:extLst>
                      <a:ext uri="{FF2B5EF4-FFF2-40B4-BE49-F238E27FC236}">
                        <a16:creationId xmlns:a16="http://schemas.microsoft.com/office/drawing/2014/main" id="{A8965ADD-6ACD-4832-985D-CE3FB9264453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F1DF9E8A-7B7E-40CE-B9F9-2A87B7F5C211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18B76C70-BD4F-43C2-AA1B-9528D624B30C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FE81EAAA-1762-46FB-90AC-6088FAD04C71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E0E0EBF8-C853-4F98-82EA-5F4E1FEEB5EE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9E780356-D3F0-41B7-95FD-C87824E9A094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C17EC59D-54D0-4333-A94E-21F660316649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375A9242-E8E3-4DC0-9238-2EE9774B9ACE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A21AC8D9-F0E8-4F22-9993-03DE757D8BB4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0D0A7B4E-9D15-4321-BC99-DB68127FEBED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8430A904-FF02-4696-9EA7-9D35DEB2D6E3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C4DB275E-B729-44AE-BEDC-23C80301CEE9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5DEEE707-8DEC-40FA-8B3F-E36F1195B371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2586DE0B-7634-41A4-BFA9-7D903ECFB062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2B501F5D-7F79-45AA-92AD-8185E535AFB6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5" name="Grafik 2">
              <a:extLst>
                <a:ext uri="{FF2B5EF4-FFF2-40B4-BE49-F238E27FC236}">
                  <a16:creationId xmlns:a16="http://schemas.microsoft.com/office/drawing/2014/main" id="{1A82EC7B-C428-4FAE-AD33-74BC204C4184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18" name="Grafik 2">
                <a:extLst>
                  <a:ext uri="{FF2B5EF4-FFF2-40B4-BE49-F238E27FC236}">
                    <a16:creationId xmlns:a16="http://schemas.microsoft.com/office/drawing/2014/main" id="{6D12835F-7407-47EA-AA2B-0779965E183B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B47EB5AD-D0EB-44AB-8401-00399B188DB7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8AF14E8E-4281-4B8C-9F1D-16622310FBAC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19" name="Grafik 2">
                <a:extLst>
                  <a:ext uri="{FF2B5EF4-FFF2-40B4-BE49-F238E27FC236}">
                    <a16:creationId xmlns:a16="http://schemas.microsoft.com/office/drawing/2014/main" id="{12BFDF35-29C7-4803-8ECA-448C3721082A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0" name="Kombinationstegning: figur 219">
                  <a:extLst>
                    <a:ext uri="{FF2B5EF4-FFF2-40B4-BE49-F238E27FC236}">
                      <a16:creationId xmlns:a16="http://schemas.microsoft.com/office/drawing/2014/main" id="{CD01400E-F6CC-4085-ADB0-7B7D037AB121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1" name="Kombinationstegning: figur 220">
                  <a:extLst>
                    <a:ext uri="{FF2B5EF4-FFF2-40B4-BE49-F238E27FC236}">
                      <a16:creationId xmlns:a16="http://schemas.microsoft.com/office/drawing/2014/main" id="{0B0362C8-C472-4C95-B235-7E3C526A55B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2" name="Kombinationstegning: figur 221">
                  <a:extLst>
                    <a:ext uri="{FF2B5EF4-FFF2-40B4-BE49-F238E27FC236}">
                      <a16:creationId xmlns:a16="http://schemas.microsoft.com/office/drawing/2014/main" id="{29CBE9F0-76D7-41F8-A006-EAF097213476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ABDFF53D-433A-49A8-81D8-BCDA7C8D81C2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69778668-C46F-4049-AC13-62521D5A8850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28517006-ED18-4298-B2BE-9D1C1B8DBC55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6" name="Kombinationstegning: figur 215">
              <a:extLst>
                <a:ext uri="{FF2B5EF4-FFF2-40B4-BE49-F238E27FC236}">
                  <a16:creationId xmlns:a16="http://schemas.microsoft.com/office/drawing/2014/main" id="{AA835453-873A-48D5-B3EA-76022A1351B8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7" name="Kombinationstegning: figur 216">
              <a:extLst>
                <a:ext uri="{FF2B5EF4-FFF2-40B4-BE49-F238E27FC236}">
                  <a16:creationId xmlns:a16="http://schemas.microsoft.com/office/drawing/2014/main" id="{24144984-5A93-4B4C-BB6C-ECCDE178F065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4" name="Lige forbindelse 263">
            <a:extLst>
              <a:ext uri="{FF2B5EF4-FFF2-40B4-BE49-F238E27FC236}">
                <a16:creationId xmlns:a16="http://schemas.microsoft.com/office/drawing/2014/main" id="{AC125CD8-8001-462E-9C59-312E741B319E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57701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244" userDrawn="1">
          <p15:clr>
            <a:srgbClr val="A4A3A4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indholdsobjekt, 2 sp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1800000"/>
            <a:ext cx="4608000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A91882-57F7-4A4E-9BDC-68D8CF4359F2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Pladsholder til indhold 2">
            <a:extLst>
              <a:ext uri="{FF2B5EF4-FFF2-40B4-BE49-F238E27FC236}">
                <a16:creationId xmlns:a16="http://schemas.microsoft.com/office/drawing/2014/main" id="{2FED8C48-6752-41D3-98A4-37733BA300AA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741218" y="1800000"/>
            <a:ext cx="4608000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107" name="Pladsholder til tekst 7">
            <a:extLst>
              <a:ext uri="{FF2B5EF4-FFF2-40B4-BE49-F238E27FC236}">
                <a16:creationId xmlns:a16="http://schemas.microsoft.com/office/drawing/2014/main" id="{D2DAFCAA-53AD-47B7-802E-41475914D16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19249" y="6141600"/>
            <a:ext cx="4608000" cy="180000"/>
          </a:xfrm>
        </p:spPr>
        <p:txBody>
          <a:bodyPr anchor="b" anchorCtr="0"/>
          <a:lstStyle>
            <a:lvl1pPr marL="0" indent="0">
              <a:lnSpc>
                <a:spcPts val="1000"/>
              </a:lnSpc>
              <a:spcBef>
                <a:spcPts val="0"/>
              </a:spcBef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sp>
        <p:nvSpPr>
          <p:cNvPr id="108" name="Pladsholder til tekst 7">
            <a:extLst>
              <a:ext uri="{FF2B5EF4-FFF2-40B4-BE49-F238E27FC236}">
                <a16:creationId xmlns:a16="http://schemas.microsoft.com/office/drawing/2014/main" id="{6DE2DB64-884E-42BB-9165-10C8D8C2207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742800" y="6141600"/>
            <a:ext cx="4608000" cy="180000"/>
          </a:xfrm>
        </p:spPr>
        <p:txBody>
          <a:bodyPr anchor="b" anchorCtr="0"/>
          <a:lstStyle>
            <a:lvl1pPr marL="0" indent="0">
              <a:lnSpc>
                <a:spcPts val="1000"/>
              </a:lnSpc>
              <a:spcBef>
                <a:spcPts val="0"/>
              </a:spcBef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grpSp>
        <p:nvGrpSpPr>
          <p:cNvPr id="109" name="Gruppe 108">
            <a:extLst>
              <a:ext uri="{FF2B5EF4-FFF2-40B4-BE49-F238E27FC236}">
                <a16:creationId xmlns:a16="http://schemas.microsoft.com/office/drawing/2014/main" id="{4BCB224E-0B34-43DA-890B-A6CAD4A5BD5A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A0DF9E2D-EA08-415F-8600-2F5683E5A148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11" name="Grafik 2">
              <a:extLst>
                <a:ext uri="{FF2B5EF4-FFF2-40B4-BE49-F238E27FC236}">
                  <a16:creationId xmlns:a16="http://schemas.microsoft.com/office/drawing/2014/main" id="{F2BC1319-6032-4198-BDA9-17263B7A1281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5" name="Kombinationstegning: figur 124">
                <a:extLst>
                  <a:ext uri="{FF2B5EF4-FFF2-40B4-BE49-F238E27FC236}">
                    <a16:creationId xmlns:a16="http://schemas.microsoft.com/office/drawing/2014/main" id="{A2E5E469-7C10-4C88-85F6-5AF59073EB61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6" name="Kombinationstegning: figur 125">
                <a:extLst>
                  <a:ext uri="{FF2B5EF4-FFF2-40B4-BE49-F238E27FC236}">
                    <a16:creationId xmlns:a16="http://schemas.microsoft.com/office/drawing/2014/main" id="{3508BFCD-22BE-470C-9A71-BDAFD39F0A29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7" name="Grafik 2">
                <a:extLst>
                  <a:ext uri="{FF2B5EF4-FFF2-40B4-BE49-F238E27FC236}">
                    <a16:creationId xmlns:a16="http://schemas.microsoft.com/office/drawing/2014/main" id="{98D4C781-41E4-41D1-B131-105F1D6A9DC0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1A28F6AB-E8E5-4318-9020-A95405632FE4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882AA1F5-4906-45A7-98BC-A58B1DED132C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3AF310A8-3817-416D-842D-F1D50D304235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E5FD1936-1511-4766-B277-B1E52D262EA1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E8E79828-2FE2-42D1-ADDE-DF8F1E0613DD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D2CA7C74-E532-48A7-B781-052CC9BA7938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80D9F85A-E5BE-4B6C-86C7-6F93C26DAAEB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88BDAB15-F086-4A3A-89B2-BA324AC8CA5F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7E320067-4E2D-491F-B312-9032CAB35C97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04AB0E6B-AE85-48AA-8FAC-9A338AB9DEC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E2C5AD00-DE34-447A-87A1-7CEC65A02928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C5328377-E0E7-4BF5-BF4E-C74D81AFEA9F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BD1E4F6B-FFDF-467C-8E73-CDD73DB213B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04EEB963-4C6C-45E2-8FF8-00BCDABD4458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B1C04ADF-1E9A-4F9E-A89F-05826C9D2A32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70C089ED-E108-4E2A-A64A-2FCA94EC5B57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4" name="Grafik 2">
                  <a:extLst>
                    <a:ext uri="{FF2B5EF4-FFF2-40B4-BE49-F238E27FC236}">
                      <a16:creationId xmlns:a16="http://schemas.microsoft.com/office/drawing/2014/main" id="{20AB3642-CF57-4C49-9E5B-A1F8BAE918E8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B20E2DE1-93F1-4ED9-B8BB-BF5A369B7B7E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DFF47249-B999-44BD-98D4-85D66942C548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9" name="Kombinationstegning: figur 158">
                    <a:extLst>
                      <a:ext uri="{FF2B5EF4-FFF2-40B4-BE49-F238E27FC236}">
                        <a16:creationId xmlns:a16="http://schemas.microsoft.com/office/drawing/2014/main" id="{436F49DC-A78E-4DCF-BE1C-00CE107BBBA9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0" name="Kombinationstegning: figur 159">
                    <a:extLst>
                      <a:ext uri="{FF2B5EF4-FFF2-40B4-BE49-F238E27FC236}">
                        <a16:creationId xmlns:a16="http://schemas.microsoft.com/office/drawing/2014/main" id="{CE87177E-D9E0-41E7-9D7D-F6AED216EF06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F90280BB-56A2-4964-A027-CD436EF4CFD8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64F7279E-69A6-4CBE-B828-7344C2C8566A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508B269C-651C-467F-8D1C-55A6B632ED62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77F4C8B4-6053-4546-955E-490187156B33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2094C168-98E4-4B20-818F-0D0038F3EFC2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AE56C048-9EEE-4A9F-9533-533A6DCBB47F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EB93DFE2-8D00-47E6-A997-D6CCDF917154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AC135C14-1582-415D-8BE7-12A6D30928B8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E4CB9B26-E89B-43FC-AFAE-9C51B602A4E5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3D46B086-5DFF-45CE-88C6-0FD7A76530AF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5" name="Kombinationstegning: figur 154">
                  <a:extLst>
                    <a:ext uri="{FF2B5EF4-FFF2-40B4-BE49-F238E27FC236}">
                      <a16:creationId xmlns:a16="http://schemas.microsoft.com/office/drawing/2014/main" id="{460C88D7-5397-4F2F-9C71-7244E0AE6B1E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6" name="Kombinationstegning: figur 155">
                  <a:extLst>
                    <a:ext uri="{FF2B5EF4-FFF2-40B4-BE49-F238E27FC236}">
                      <a16:creationId xmlns:a16="http://schemas.microsoft.com/office/drawing/2014/main" id="{C09C9197-D99D-46FC-A0F3-E89544416713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2" name="Grafik 2">
              <a:extLst>
                <a:ext uri="{FF2B5EF4-FFF2-40B4-BE49-F238E27FC236}">
                  <a16:creationId xmlns:a16="http://schemas.microsoft.com/office/drawing/2014/main" id="{F021F6D3-4F60-40B5-B2A7-F1B16508AEA4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5" name="Grafik 2">
                <a:extLst>
                  <a:ext uri="{FF2B5EF4-FFF2-40B4-BE49-F238E27FC236}">
                    <a16:creationId xmlns:a16="http://schemas.microsoft.com/office/drawing/2014/main" id="{6FCF82DA-EB0F-4EE8-873E-0663B4BB04E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F3A8129F-DE08-4136-87F3-2A24897A540D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4" name="Kombinationstegning: figur 123">
                  <a:extLst>
                    <a:ext uri="{FF2B5EF4-FFF2-40B4-BE49-F238E27FC236}">
                      <a16:creationId xmlns:a16="http://schemas.microsoft.com/office/drawing/2014/main" id="{D9965959-BC19-41A5-B6DE-78D929696033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6" name="Grafik 2">
                <a:extLst>
                  <a:ext uri="{FF2B5EF4-FFF2-40B4-BE49-F238E27FC236}">
                    <a16:creationId xmlns:a16="http://schemas.microsoft.com/office/drawing/2014/main" id="{C787CF76-8728-426E-8009-D2A700D5D2E0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14FA94C1-A87B-4168-8714-64ABF6300BD5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3B940CC2-FC6B-4BEC-B9DC-E11DD7981FC1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EC4A4BE4-3F45-45DE-8641-BA347DB23240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A21295C0-D370-4185-948C-EFCACC1749A1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4FE2691D-36CE-4604-A1E1-FF74F9BB728F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292218B1-BE7C-450E-A566-7A0548C7E37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6A51B8F9-8F24-4C4A-8147-B165F7937D99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4" name="Kombinationstegning: figur 113">
              <a:extLst>
                <a:ext uri="{FF2B5EF4-FFF2-40B4-BE49-F238E27FC236}">
                  <a16:creationId xmlns:a16="http://schemas.microsoft.com/office/drawing/2014/main" id="{F9EE1F39-13F7-4235-A1F8-4D68333B4B7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61" name="Lige forbindelse 160">
            <a:extLst>
              <a:ext uri="{FF2B5EF4-FFF2-40B4-BE49-F238E27FC236}">
                <a16:creationId xmlns:a16="http://schemas.microsoft.com/office/drawing/2014/main" id="{A1859BBA-EC7B-4964-898B-630D56568844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uppe 161">
            <a:extLst>
              <a:ext uri="{FF2B5EF4-FFF2-40B4-BE49-F238E27FC236}">
                <a16:creationId xmlns:a16="http://schemas.microsoft.com/office/drawing/2014/main" id="{5AF8AB90-F071-4211-84EC-F5E148FE13D6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68910C02-3275-48AA-B2DF-1AA70C1E2506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4" name="Grafik 2">
              <a:extLst>
                <a:ext uri="{FF2B5EF4-FFF2-40B4-BE49-F238E27FC236}">
                  <a16:creationId xmlns:a16="http://schemas.microsoft.com/office/drawing/2014/main" id="{F16F6050-3E95-46F2-9867-7601E072F51E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8" name="Kombinationstegning: figur 177">
                <a:extLst>
                  <a:ext uri="{FF2B5EF4-FFF2-40B4-BE49-F238E27FC236}">
                    <a16:creationId xmlns:a16="http://schemas.microsoft.com/office/drawing/2014/main" id="{9AA92732-2713-4FD3-AFDC-F101008B735A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9" name="Kombinationstegning: figur 178">
                <a:extLst>
                  <a:ext uri="{FF2B5EF4-FFF2-40B4-BE49-F238E27FC236}">
                    <a16:creationId xmlns:a16="http://schemas.microsoft.com/office/drawing/2014/main" id="{64E585F5-EB3F-45C1-B75E-F1901FDDD01F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80" name="Grafik 2">
                <a:extLst>
                  <a:ext uri="{FF2B5EF4-FFF2-40B4-BE49-F238E27FC236}">
                    <a16:creationId xmlns:a16="http://schemas.microsoft.com/office/drawing/2014/main" id="{325A7C76-2DB5-4BFF-950E-B04A980356C3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F40CA355-F6E1-4442-8BF7-803519D8D938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FFBF862A-CD5D-448E-B42D-4AF044B77F66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732E7331-DDB1-4695-9F38-BEE52C10D9C2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D460C119-C794-479C-96D6-A064FBC14B3B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90D8873A-604D-41DD-97F8-0D63E057C02C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070F9113-0D65-412D-B9C7-F186A82657E9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C29EF9F1-7994-42DD-A359-A7EBF78E5E4D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0A606F1D-E774-4E2E-9B70-9DCC4A0328CC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43FE633E-EEC0-4A0D-8D90-7C6C7C58D277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082EA42B-3E5F-40CB-AF89-A603F4A53471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20989FBF-58C6-4E48-BE3E-AB6225FFB68E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C0A377F1-6A8B-4FD0-8046-416B18CD5C48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93833428-2741-47F8-B540-8DB1B85128C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4FF75EB0-80E0-42CA-B3E5-2A63A265269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183F45AD-E3AD-4A18-B07C-6B3ACAB6CDEC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6B0A0CE4-0BA0-4B91-9210-22CE2AD5E06E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7" name="Grafik 2">
                  <a:extLst>
                    <a:ext uri="{FF2B5EF4-FFF2-40B4-BE49-F238E27FC236}">
                      <a16:creationId xmlns:a16="http://schemas.microsoft.com/office/drawing/2014/main" id="{6A9A61A5-EDBE-471D-AB19-0B91466B148C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BEF8E3D5-12C8-446A-AF26-5CEAE9746477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9A282560-3655-450D-8B1A-5E36515ABEFF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75249DAD-D9CB-4C1D-B0F4-1BA7ECF75767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3" name="Kombinationstegning: figur 212">
                    <a:extLst>
                      <a:ext uri="{FF2B5EF4-FFF2-40B4-BE49-F238E27FC236}">
                        <a16:creationId xmlns:a16="http://schemas.microsoft.com/office/drawing/2014/main" id="{2ABC396C-B179-4F57-A315-95A0944146C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73D277F4-5E68-48CD-BB26-68FAFC2A02F0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FF364EBF-84C8-491B-A358-B4D4E8BA9CB4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A7CF8EA5-24A2-4F33-8B0D-DFC98F9C67F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D58FB4DD-3E40-4895-B1DF-9F87C5CE3D67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00C85E87-857C-4BD7-8953-6F510C23E95E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4FA488E6-924C-41DE-8958-25CC43AE48E7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C8C23AAE-2B31-4455-846D-2A0F0F3D9D32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D7498136-4289-4381-B060-17DF2263506A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D0306801-B109-4459-8571-93958AD30F1A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8CBC0EEF-B159-4DCB-B401-3673F3150924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8" name="Kombinationstegning: figur 207">
                  <a:extLst>
                    <a:ext uri="{FF2B5EF4-FFF2-40B4-BE49-F238E27FC236}">
                      <a16:creationId xmlns:a16="http://schemas.microsoft.com/office/drawing/2014/main" id="{D170AAA3-800A-4B5C-ADDA-A214E04CC4B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9" name="Kombinationstegning: figur 208">
                  <a:extLst>
                    <a:ext uri="{FF2B5EF4-FFF2-40B4-BE49-F238E27FC236}">
                      <a16:creationId xmlns:a16="http://schemas.microsoft.com/office/drawing/2014/main" id="{1B8B8BB9-F262-4231-B3D4-08D607798203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5" name="Grafik 2">
              <a:extLst>
                <a:ext uri="{FF2B5EF4-FFF2-40B4-BE49-F238E27FC236}">
                  <a16:creationId xmlns:a16="http://schemas.microsoft.com/office/drawing/2014/main" id="{A15FFC2C-F2A7-440F-B3ED-1CA7AE38E7C0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8" name="Grafik 2">
                <a:extLst>
                  <a:ext uri="{FF2B5EF4-FFF2-40B4-BE49-F238E27FC236}">
                    <a16:creationId xmlns:a16="http://schemas.microsoft.com/office/drawing/2014/main" id="{1317CD12-6EFF-48E2-90AC-4D1D1157269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6" name="Kombinationstegning: figur 175">
                  <a:extLst>
                    <a:ext uri="{FF2B5EF4-FFF2-40B4-BE49-F238E27FC236}">
                      <a16:creationId xmlns:a16="http://schemas.microsoft.com/office/drawing/2014/main" id="{2DF77D79-1297-4F1C-B5EA-F3D0F70B1904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7" name="Kombinationstegning: figur 176">
                  <a:extLst>
                    <a:ext uri="{FF2B5EF4-FFF2-40B4-BE49-F238E27FC236}">
                      <a16:creationId xmlns:a16="http://schemas.microsoft.com/office/drawing/2014/main" id="{A0C4F7F8-7B2A-4151-A6A7-9941F7729327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9" name="Grafik 2">
                <a:extLst>
                  <a:ext uri="{FF2B5EF4-FFF2-40B4-BE49-F238E27FC236}">
                    <a16:creationId xmlns:a16="http://schemas.microsoft.com/office/drawing/2014/main" id="{E67015EA-B882-4EA2-A64D-18EF1699B064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0D8241AD-D782-460B-B2E4-1A842154D582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B3460BB0-C97C-407A-93F9-7278A8E7E95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44A04884-1E2A-425E-8F82-B4D168FBB8BE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F920F4C3-A94C-4109-80F3-9FA2C941BBE4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E9DBAB87-D072-40D0-97BE-FB26AA95DF2A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56E54C23-AF05-443C-9B72-4EA59A2FB929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A2A916CD-A120-434D-BA21-63754367099B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7" name="Kombinationstegning: figur 166">
              <a:extLst>
                <a:ext uri="{FF2B5EF4-FFF2-40B4-BE49-F238E27FC236}">
                  <a16:creationId xmlns:a16="http://schemas.microsoft.com/office/drawing/2014/main" id="{99992F66-3661-4DD6-851B-40D98DDA3D5F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4" name="Lige forbindelse 213">
            <a:extLst>
              <a:ext uri="{FF2B5EF4-FFF2-40B4-BE49-F238E27FC236}">
                <a16:creationId xmlns:a16="http://schemas.microsoft.com/office/drawing/2014/main" id="{8899B956-A32F-40B5-B7DE-2DAA3F5F875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5" name="Gruppe 214">
            <a:extLst>
              <a:ext uri="{FF2B5EF4-FFF2-40B4-BE49-F238E27FC236}">
                <a16:creationId xmlns:a16="http://schemas.microsoft.com/office/drawing/2014/main" id="{1CFBC87F-0EA9-4D95-B78D-B99CB8F51B8D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6" name="Kombinationstegning: figur 215">
              <a:extLst>
                <a:ext uri="{FF2B5EF4-FFF2-40B4-BE49-F238E27FC236}">
                  <a16:creationId xmlns:a16="http://schemas.microsoft.com/office/drawing/2014/main" id="{C5FD9B4F-947B-46F4-88C5-27A5864AAB82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7" name="Grafik 2">
              <a:extLst>
                <a:ext uri="{FF2B5EF4-FFF2-40B4-BE49-F238E27FC236}">
                  <a16:creationId xmlns:a16="http://schemas.microsoft.com/office/drawing/2014/main" id="{524AC54C-C73B-40F4-8AB6-C62552D6310D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31" name="Kombinationstegning: figur 230">
                <a:extLst>
                  <a:ext uri="{FF2B5EF4-FFF2-40B4-BE49-F238E27FC236}">
                    <a16:creationId xmlns:a16="http://schemas.microsoft.com/office/drawing/2014/main" id="{8DF649E4-BD17-4BBA-9F25-AB3960996181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2" name="Kombinationstegning: figur 231">
                <a:extLst>
                  <a:ext uri="{FF2B5EF4-FFF2-40B4-BE49-F238E27FC236}">
                    <a16:creationId xmlns:a16="http://schemas.microsoft.com/office/drawing/2014/main" id="{6A3D8B94-7DEA-41BF-8C82-0AF794711B38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3" name="Grafik 2">
                <a:extLst>
                  <a:ext uri="{FF2B5EF4-FFF2-40B4-BE49-F238E27FC236}">
                    <a16:creationId xmlns:a16="http://schemas.microsoft.com/office/drawing/2014/main" id="{D079854F-37A0-4DC7-A6CA-03F058FC4CC3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3FFA2ECB-5958-4786-8B21-EBAEF5E305A5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B373A09B-41FE-4ABD-A79B-01098B600A82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2DCFF781-FE73-4FDA-AC49-F21A5731B957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69FDA5DB-638B-4C6D-8E68-5C5EB90E7615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2EA51A85-6F77-479E-8032-C5A626DA47A3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7E875F8F-5BBF-4891-894C-0B223F78117D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D39DD920-1430-498E-9D80-83ECA4252DF5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49B2DD1B-10EB-4978-8225-BB81C829BED2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A1850EA0-1140-4FDA-934C-E001E27693E3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8B797CA4-4B12-4A5A-9796-3A6A339A0F58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2BE988A6-D9A2-444B-85FB-827F5104CD4C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23B77B04-A2CC-4D64-9079-05EA359F5E41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4F25F04F-335F-4AD9-B7ED-98D8AEDB0C73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7" name="Kombinationstegning: figur 246">
                  <a:extLst>
                    <a:ext uri="{FF2B5EF4-FFF2-40B4-BE49-F238E27FC236}">
                      <a16:creationId xmlns:a16="http://schemas.microsoft.com/office/drawing/2014/main" id="{A0551B7C-4D19-4D2F-AD66-0F0D30E97B4F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27C7A10F-8547-4A59-9972-6579397C649D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33C3BD0C-0BF6-4740-9361-BB976A9A754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50" name="Grafik 2">
                  <a:extLst>
                    <a:ext uri="{FF2B5EF4-FFF2-40B4-BE49-F238E27FC236}">
                      <a16:creationId xmlns:a16="http://schemas.microsoft.com/office/drawing/2014/main" id="{6303CB78-D6AF-44D6-8E89-848170D9E580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EF728C80-C46B-49F0-8EE5-075E50AC16D7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4" name="Kombinationstegning: figur 263">
                    <a:extLst>
                      <a:ext uri="{FF2B5EF4-FFF2-40B4-BE49-F238E27FC236}">
                        <a16:creationId xmlns:a16="http://schemas.microsoft.com/office/drawing/2014/main" id="{AFE6C074-407A-4473-8552-000FB7F8EB1F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5" name="Kombinationstegning: figur 264">
                    <a:extLst>
                      <a:ext uri="{FF2B5EF4-FFF2-40B4-BE49-F238E27FC236}">
                        <a16:creationId xmlns:a16="http://schemas.microsoft.com/office/drawing/2014/main" id="{62B55B91-E215-418E-AF62-0ECB2F3BCC32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6" name="Kombinationstegning: figur 265">
                    <a:extLst>
                      <a:ext uri="{FF2B5EF4-FFF2-40B4-BE49-F238E27FC236}">
                        <a16:creationId xmlns:a16="http://schemas.microsoft.com/office/drawing/2014/main" id="{FE3DE082-10CA-4704-B551-EFC064C0A59A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1D7191EF-A6C5-4046-9BC7-C0A5CE51F315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EC7900DF-D077-413E-9304-E73242DB515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130FC08C-C39B-4565-B185-BE62964AFC8D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09AA9CE0-42CF-48C0-9641-7457B0CB772A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65524BE1-F1A9-4BE7-B490-CBF565841DDE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3AB1AAD5-721C-433B-A4F8-98A2B421B2E0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F3993CA5-DADD-4E56-88A7-232A4DA135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3FB1803F-4664-43CD-ACA0-FCAB954550F7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4D53BA54-EE10-44E9-B9AE-38A944C9DB5E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0" name="Kombinationstegning: figur 259">
                  <a:extLst>
                    <a:ext uri="{FF2B5EF4-FFF2-40B4-BE49-F238E27FC236}">
                      <a16:creationId xmlns:a16="http://schemas.microsoft.com/office/drawing/2014/main" id="{5234926A-A335-4300-8909-4AEC8B62A7B1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1" name="Kombinationstegning: figur 260">
                  <a:extLst>
                    <a:ext uri="{FF2B5EF4-FFF2-40B4-BE49-F238E27FC236}">
                      <a16:creationId xmlns:a16="http://schemas.microsoft.com/office/drawing/2014/main" id="{C21DBADA-ACC4-49CF-BE75-DE9EA644D3E9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2" name="Kombinationstegning: figur 261">
                  <a:extLst>
                    <a:ext uri="{FF2B5EF4-FFF2-40B4-BE49-F238E27FC236}">
                      <a16:creationId xmlns:a16="http://schemas.microsoft.com/office/drawing/2014/main" id="{83838571-4EB9-4557-8D43-BC50DAD214DF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8" name="Grafik 2">
              <a:extLst>
                <a:ext uri="{FF2B5EF4-FFF2-40B4-BE49-F238E27FC236}">
                  <a16:creationId xmlns:a16="http://schemas.microsoft.com/office/drawing/2014/main" id="{DCEF67FE-10E7-4058-AFCC-79CF158F7709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21" name="Grafik 2">
                <a:extLst>
                  <a:ext uri="{FF2B5EF4-FFF2-40B4-BE49-F238E27FC236}">
                    <a16:creationId xmlns:a16="http://schemas.microsoft.com/office/drawing/2014/main" id="{E247F54A-5629-4ADE-ACB5-B3CAD5CCC1B0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9" name="Kombinationstegning: figur 228">
                  <a:extLst>
                    <a:ext uri="{FF2B5EF4-FFF2-40B4-BE49-F238E27FC236}">
                      <a16:creationId xmlns:a16="http://schemas.microsoft.com/office/drawing/2014/main" id="{CA0A5D32-F85D-4497-9BA9-47537BF0712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0" name="Kombinationstegning: figur 229">
                  <a:extLst>
                    <a:ext uri="{FF2B5EF4-FFF2-40B4-BE49-F238E27FC236}">
                      <a16:creationId xmlns:a16="http://schemas.microsoft.com/office/drawing/2014/main" id="{7D45A8BD-5AF1-4CFD-AA6D-36A6541D5E66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22" name="Grafik 2">
                <a:extLst>
                  <a:ext uri="{FF2B5EF4-FFF2-40B4-BE49-F238E27FC236}">
                    <a16:creationId xmlns:a16="http://schemas.microsoft.com/office/drawing/2014/main" id="{F6FCE5A6-9D29-4CE7-B4E3-39F4E2739939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AA849A3A-0202-42C9-BE9E-ADC8C71EEED0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46D8A4EA-A5D1-4ECF-A6BF-086271FA65D0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D6C5A1D3-3416-42AE-878A-43760B0BEB28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C431C211-46E6-4B84-8568-BBA4E6D01CBB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02506C29-B27B-48B1-A0C4-228E77A6B581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8" name="Kombinationstegning: figur 227">
                  <a:extLst>
                    <a:ext uri="{FF2B5EF4-FFF2-40B4-BE49-F238E27FC236}">
                      <a16:creationId xmlns:a16="http://schemas.microsoft.com/office/drawing/2014/main" id="{D98E3A63-A80A-4A80-B573-1723FBE2059C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9" name="Kombinationstegning: figur 218">
              <a:extLst>
                <a:ext uri="{FF2B5EF4-FFF2-40B4-BE49-F238E27FC236}">
                  <a16:creationId xmlns:a16="http://schemas.microsoft.com/office/drawing/2014/main" id="{EABAD466-EF20-4F61-ABBC-8D789009E26E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20" name="Kombinationstegning: figur 219">
              <a:extLst>
                <a:ext uri="{FF2B5EF4-FFF2-40B4-BE49-F238E27FC236}">
                  <a16:creationId xmlns:a16="http://schemas.microsoft.com/office/drawing/2014/main" id="{DE3F5D21-EE09-4643-B9D2-FF28C90A43AF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7" name="Lige forbindelse 266">
            <a:extLst>
              <a:ext uri="{FF2B5EF4-FFF2-40B4-BE49-F238E27FC236}">
                <a16:creationId xmlns:a16="http://schemas.microsoft.com/office/drawing/2014/main" id="{B7659615-BA4D-49FF-910E-3534A33CCCD9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94420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7" pos="3931" userDrawn="1">
          <p15:clr>
            <a:srgbClr val="A4A3A4"/>
          </p15:clr>
        </p15:guide>
        <p15:guide id="8" pos="4248" userDrawn="1">
          <p15:clr>
            <a:srgbClr val="A4A3A4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indholdsobjekt, 3 sp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1800000"/>
            <a:ext cx="2898000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ECDBD5-F170-4CBF-BBB7-E3EC8C3E0AA9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Pladsholder til indhold 2">
            <a:extLst>
              <a:ext uri="{FF2B5EF4-FFF2-40B4-BE49-F238E27FC236}">
                <a16:creationId xmlns:a16="http://schemas.microsoft.com/office/drawing/2014/main" id="{2FED8C48-6752-41D3-98A4-37733BA300AA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5022474" y="1800000"/>
            <a:ext cx="2898000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sp>
        <p:nvSpPr>
          <p:cNvPr id="107" name="Pladsholder til indhold 2">
            <a:extLst>
              <a:ext uri="{FF2B5EF4-FFF2-40B4-BE49-F238E27FC236}">
                <a16:creationId xmlns:a16="http://schemas.microsoft.com/office/drawing/2014/main" id="{9020EDD7-394D-42E9-B64E-DD109DB0A4F4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8442000" y="1800000"/>
            <a:ext cx="2898000" cy="4320000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da-DK" dirty="0"/>
          </a:p>
        </p:txBody>
      </p:sp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3421E187-6273-4AA2-B245-5B647F7B43B5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9" name="Kombinationstegning: figur 108">
              <a:extLst>
                <a:ext uri="{FF2B5EF4-FFF2-40B4-BE49-F238E27FC236}">
                  <a16:creationId xmlns:a16="http://schemas.microsoft.com/office/drawing/2014/main" id="{8FE65EB6-5EEA-408F-9801-272FD70A9367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10" name="Grafik 2">
              <a:extLst>
                <a:ext uri="{FF2B5EF4-FFF2-40B4-BE49-F238E27FC236}">
                  <a16:creationId xmlns:a16="http://schemas.microsoft.com/office/drawing/2014/main" id="{C61094D7-BCD4-40B0-BBC4-DC8034964D8E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4" name="Kombinationstegning: figur 123">
                <a:extLst>
                  <a:ext uri="{FF2B5EF4-FFF2-40B4-BE49-F238E27FC236}">
                    <a16:creationId xmlns:a16="http://schemas.microsoft.com/office/drawing/2014/main" id="{73FA19F3-C38B-4782-A266-BABB961ECEEC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5" name="Kombinationstegning: figur 124">
                <a:extLst>
                  <a:ext uri="{FF2B5EF4-FFF2-40B4-BE49-F238E27FC236}">
                    <a16:creationId xmlns:a16="http://schemas.microsoft.com/office/drawing/2014/main" id="{9594339D-377B-4A8F-9156-8B8E7E6FD2CE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6" name="Grafik 2">
                <a:extLst>
                  <a:ext uri="{FF2B5EF4-FFF2-40B4-BE49-F238E27FC236}">
                    <a16:creationId xmlns:a16="http://schemas.microsoft.com/office/drawing/2014/main" id="{41379574-DE0E-4086-98B3-9E11BB8B24ED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CE165640-A9E1-4BF7-81A3-15EB680DF772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21A70FFE-CBD8-4F58-A305-92FBC0946788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EBC0B148-0B40-4CF0-A3C4-49C4D7FA02C6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3253D0FE-F0AF-4356-A043-62652910301F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595F5725-14A2-410E-B1DD-A0A29934ABB2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89E7664C-3F98-4E5F-B84D-EDDF21E1694A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65EFE2A9-9A0B-4D74-A3F2-C4F4C37C752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61373ED7-4997-4F5B-88EB-5E9011C5D250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58989105-884F-480A-85C6-7711FFC22792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814AC26C-4E2F-4346-BC5D-3FCC5BD2354D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E6FA04D7-2AAB-459F-BC77-C7993579229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D60AF61A-3E81-489B-A9BB-4B7D77297920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A721B312-AC69-4537-ADFE-27BF7210004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299A9B2A-FA44-4A24-8F7E-B1C87D652372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972C0CBD-0C31-443C-A6B2-0FC5DD52974B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8219F865-7049-4865-A14E-69496FE86307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3" name="Grafik 2">
                  <a:extLst>
                    <a:ext uri="{FF2B5EF4-FFF2-40B4-BE49-F238E27FC236}">
                      <a16:creationId xmlns:a16="http://schemas.microsoft.com/office/drawing/2014/main" id="{2191FDF6-5464-4036-A26A-90072473CB61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F5EC1FA6-993C-471E-88BE-3DF2AF6E42E5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5814C635-F1E5-4B08-BAAA-8FB9AB425E58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5EF38A41-20A0-476D-93EF-9E8C9F2A9397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9" name="Kombinationstegning: figur 158">
                    <a:extLst>
                      <a:ext uri="{FF2B5EF4-FFF2-40B4-BE49-F238E27FC236}">
                        <a16:creationId xmlns:a16="http://schemas.microsoft.com/office/drawing/2014/main" id="{DFB13D26-EE07-401E-AEE4-546B8B9AB0D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9ED669BA-0E58-47AE-ABCC-EFFED6370F7A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BD489E57-9A75-483E-AE4E-34C050A7734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74DAF5E4-31D6-4BC1-8020-2AABDA8AC91A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0034D67D-14AC-4CED-B463-EE34D9F0565C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101D8930-D1BD-4487-B3C5-D7A63F970115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947C9D8A-1715-441C-8D78-2943B2082F04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F702A0BF-0538-461F-BA7D-A3446341DC76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0A049878-A0C1-4E4A-AFF0-62E57F1C8E0B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C7FB6C27-B841-4FBF-B71A-958233B3C8B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C6152797-5FC3-48A2-80D7-4BF1E57057B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ADD1DBFF-76ED-468C-9BF8-582B4E71290F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5" name="Kombinationstegning: figur 154">
                  <a:extLst>
                    <a:ext uri="{FF2B5EF4-FFF2-40B4-BE49-F238E27FC236}">
                      <a16:creationId xmlns:a16="http://schemas.microsoft.com/office/drawing/2014/main" id="{2231A4EF-AF0D-4A6A-8702-B0625E5402BF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1" name="Grafik 2">
              <a:extLst>
                <a:ext uri="{FF2B5EF4-FFF2-40B4-BE49-F238E27FC236}">
                  <a16:creationId xmlns:a16="http://schemas.microsoft.com/office/drawing/2014/main" id="{3EBFBE31-FD9C-4BE8-8F18-3F46F966FEE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4" name="Grafik 2">
                <a:extLst>
                  <a:ext uri="{FF2B5EF4-FFF2-40B4-BE49-F238E27FC236}">
                    <a16:creationId xmlns:a16="http://schemas.microsoft.com/office/drawing/2014/main" id="{DC50E218-8C5F-493B-9F97-4E2329687C27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199BAF60-ACF0-47E7-A0A1-D81DCBB67A2B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C4AE67CF-A3AE-43E8-AA9C-645F8E5B6DD1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5" name="Grafik 2">
                <a:extLst>
                  <a:ext uri="{FF2B5EF4-FFF2-40B4-BE49-F238E27FC236}">
                    <a16:creationId xmlns:a16="http://schemas.microsoft.com/office/drawing/2014/main" id="{C02BD092-DA03-4F6B-A4BC-9FFE6B3F7BBC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438A4E75-1A43-4A80-9D33-28E1748909E6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32C912C1-71AB-4D19-BA9D-463F7284CDA7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B52A3EFD-22CA-4DC4-8FC0-0974FADD62E3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C9C3276D-48CE-4BE3-9969-60F1E9030A41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9C19E7E8-D68F-42DA-9A62-5D6A6B39833E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88CC9AAB-6419-4E4D-B456-F8C57779265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2165DD07-BBB7-41A8-A9E4-3FB8359C546A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A02253A1-3792-454F-9084-D89C14538A44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60" name="Lige forbindelse 159">
            <a:extLst>
              <a:ext uri="{FF2B5EF4-FFF2-40B4-BE49-F238E27FC236}">
                <a16:creationId xmlns:a16="http://schemas.microsoft.com/office/drawing/2014/main" id="{913186C0-083E-4A1B-A959-6488B3F04249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96541B4D-6A81-4701-8642-3E65D9DC9C1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19250" y="6129338"/>
            <a:ext cx="2898775" cy="180000"/>
          </a:xfrm>
        </p:spPr>
        <p:txBody>
          <a:bodyPr anchor="b" anchorCtr="0"/>
          <a:lstStyle>
            <a:lvl1pPr marL="0" indent="0">
              <a:lnSpc>
                <a:spcPts val="960"/>
              </a:lnSpc>
              <a:buNone/>
              <a:defRPr sz="800"/>
            </a:lvl1pPr>
            <a:lvl2pPr marL="180000" indent="0">
              <a:lnSpc>
                <a:spcPct val="100000"/>
              </a:lnSpc>
              <a:buNone/>
              <a:defRPr sz="800"/>
            </a:lvl2pPr>
            <a:lvl3pPr marL="360000" indent="0">
              <a:lnSpc>
                <a:spcPct val="100000"/>
              </a:lnSpc>
              <a:buNone/>
              <a:defRPr sz="800"/>
            </a:lvl3pPr>
            <a:lvl4pPr marL="540000" indent="0">
              <a:lnSpc>
                <a:spcPct val="100000"/>
              </a:lnSpc>
              <a:buNone/>
              <a:defRPr sz="800"/>
            </a:lvl4pPr>
            <a:lvl5pPr marL="720000" indent="0">
              <a:lnSpc>
                <a:spcPct val="100000"/>
              </a:lnSpc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sp>
        <p:nvSpPr>
          <p:cNvPr id="10" name="Pladsholder til tekst 9">
            <a:extLst>
              <a:ext uri="{FF2B5EF4-FFF2-40B4-BE49-F238E27FC236}">
                <a16:creationId xmlns:a16="http://schemas.microsoft.com/office/drawing/2014/main" id="{26BC236F-6883-42CC-9E2B-E5D68760EE9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22850" y="6129338"/>
            <a:ext cx="2909888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sp>
        <p:nvSpPr>
          <p:cNvPr id="12" name="Pladsholder til tekst 11">
            <a:extLst>
              <a:ext uri="{FF2B5EF4-FFF2-40B4-BE49-F238E27FC236}">
                <a16:creationId xmlns:a16="http://schemas.microsoft.com/office/drawing/2014/main" id="{9A763F1A-AC7F-4086-B608-9DD5EB364F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42325" y="6129338"/>
            <a:ext cx="2911475" cy="180000"/>
          </a:xfrm>
        </p:spPr>
        <p:txBody>
          <a:bodyPr anchor="b" anchorCtr="0"/>
          <a:lstStyle>
            <a:lvl1pPr marL="0" indent="0">
              <a:lnSpc>
                <a:spcPts val="1000"/>
              </a:lnSpc>
              <a:buNone/>
              <a:defRPr sz="800"/>
            </a:lvl1pPr>
            <a:lvl2pPr marL="180000" indent="0">
              <a:lnSpc>
                <a:spcPts val="1000"/>
              </a:lnSpc>
              <a:buNone/>
              <a:defRPr sz="800"/>
            </a:lvl2pPr>
            <a:lvl3pPr marL="360000" indent="0">
              <a:lnSpc>
                <a:spcPts val="1000"/>
              </a:lnSpc>
              <a:buNone/>
              <a:defRPr sz="800"/>
            </a:lvl3pPr>
            <a:lvl4pPr marL="540000" indent="0">
              <a:lnSpc>
                <a:spcPts val="1000"/>
              </a:lnSpc>
              <a:buNone/>
              <a:defRPr sz="800"/>
            </a:lvl4pPr>
            <a:lvl5pPr marL="720000" indent="0">
              <a:lnSpc>
                <a:spcPts val="1000"/>
              </a:lnSpc>
              <a:buNone/>
              <a:defRPr sz="800"/>
            </a:lvl5pPr>
          </a:lstStyle>
          <a:p>
            <a:pPr lvl="0"/>
            <a:r>
              <a:rPr lang="da-DK" dirty="0"/>
              <a:t>Klik for at tilføje kildehenvisning eller klik og slet boks</a:t>
            </a:r>
          </a:p>
        </p:txBody>
      </p:sp>
      <p:grpSp>
        <p:nvGrpSpPr>
          <p:cNvPr id="161" name="Gruppe 160">
            <a:extLst>
              <a:ext uri="{FF2B5EF4-FFF2-40B4-BE49-F238E27FC236}">
                <a16:creationId xmlns:a16="http://schemas.microsoft.com/office/drawing/2014/main" id="{70378D6D-A42E-42EF-B253-EBB0F4898100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2" name="Kombinationstegning: figur 161">
              <a:extLst>
                <a:ext uri="{FF2B5EF4-FFF2-40B4-BE49-F238E27FC236}">
                  <a16:creationId xmlns:a16="http://schemas.microsoft.com/office/drawing/2014/main" id="{B238B6AE-4235-4429-B19A-161AE28010C6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3" name="Grafik 2">
              <a:extLst>
                <a:ext uri="{FF2B5EF4-FFF2-40B4-BE49-F238E27FC236}">
                  <a16:creationId xmlns:a16="http://schemas.microsoft.com/office/drawing/2014/main" id="{A0917A46-D112-4FB4-A932-2584D6C27EB4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F00C9210-5814-4976-9F7E-5665043C754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8" name="Kombinationstegning: figur 177">
                <a:extLst>
                  <a:ext uri="{FF2B5EF4-FFF2-40B4-BE49-F238E27FC236}">
                    <a16:creationId xmlns:a16="http://schemas.microsoft.com/office/drawing/2014/main" id="{3AFE578B-A152-4E5F-9C27-C50B2AA0AC13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9" name="Grafik 2">
                <a:extLst>
                  <a:ext uri="{FF2B5EF4-FFF2-40B4-BE49-F238E27FC236}">
                    <a16:creationId xmlns:a16="http://schemas.microsoft.com/office/drawing/2014/main" id="{2F806C79-DC61-4490-A5BC-31CBA1B635FB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BA3B7D6A-01D9-45D7-8F16-3670153A0B8F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33290560-1C0B-4668-843A-094116618209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139AE715-46D2-4D6D-B267-0DCBFD9F41A8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AEC934D4-360F-43F5-9109-6C0AD22375C7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A932685-0099-4AF4-BEAF-5EB196892CD7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A127C446-0856-472F-B395-E36DA41A6571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B60710FA-A695-487F-BB28-C3C3CF6CA1E2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6CBD35A9-7CF4-4493-9480-5174B989E8F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ED9CF170-5F31-4B5E-BF75-735E1A452CA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D0B3E9A8-750D-4E9E-9E7A-DCAC2E94A644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129AB08A-BA46-4FEC-8B3C-3D830E83DC81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5FD4EAAB-B3AA-40A9-BB58-907FE51BC104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421B6766-0F73-42CF-9391-1EB75073945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8C7F8676-1E8E-4A2D-876E-A11681C5056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3F6A528C-1B4C-4041-BF86-808EFC3AEA1C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32616997-8F27-4AC0-99AE-C5C8EC7D33C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6" name="Grafik 2">
                  <a:extLst>
                    <a:ext uri="{FF2B5EF4-FFF2-40B4-BE49-F238E27FC236}">
                      <a16:creationId xmlns:a16="http://schemas.microsoft.com/office/drawing/2014/main" id="{ED14D976-C739-43E2-AB57-A2F8E39B3B5B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A5A67144-01F4-4D63-9098-AC559DEC9E87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C784BA1F-7277-412C-8DB1-09361F0F2A31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469C897A-2AE3-4907-92AB-2C873D2376C3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15E0A851-E099-449C-9231-F63488ADFED0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8D389351-8D5A-4758-A6BA-1DFFE9A2BFD4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B276E7AE-F70E-4A02-86D2-FE838E39C321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A1F25C43-DDFC-4520-B0EA-E52DE51F4CD3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D154BEBB-CA60-4431-8D82-3679E38903F6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9681006C-F9E3-4917-BAC8-A06B2C4E360F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707EE107-68EA-4D14-AD56-69CE3059158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23382B66-67E8-4A58-98DC-F28C1B5641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426058C7-B515-4A47-9385-D8C565C3632E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BBFB0BFB-6046-43D2-A17F-E3E6A91C980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D07DA565-8F1B-465B-ABEF-694AAF9DC7EA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C63B47C0-AB80-49FD-9AB0-F257D77C02B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8" name="Kombinationstegning: figur 207">
                  <a:extLst>
                    <a:ext uri="{FF2B5EF4-FFF2-40B4-BE49-F238E27FC236}">
                      <a16:creationId xmlns:a16="http://schemas.microsoft.com/office/drawing/2014/main" id="{0F078FD3-CB4A-41C7-84DB-EAEA0B93903A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4" name="Grafik 2">
              <a:extLst>
                <a:ext uri="{FF2B5EF4-FFF2-40B4-BE49-F238E27FC236}">
                  <a16:creationId xmlns:a16="http://schemas.microsoft.com/office/drawing/2014/main" id="{E719B0C0-3DA7-4360-9026-F11B3990BDEC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7" name="Grafik 2">
                <a:extLst>
                  <a:ext uri="{FF2B5EF4-FFF2-40B4-BE49-F238E27FC236}">
                    <a16:creationId xmlns:a16="http://schemas.microsoft.com/office/drawing/2014/main" id="{A39AA7DD-CA54-4E09-A674-8E7FA902A090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F1989F39-55FD-45B4-A748-909B5EF26F59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6" name="Kombinationstegning: figur 175">
                  <a:extLst>
                    <a:ext uri="{FF2B5EF4-FFF2-40B4-BE49-F238E27FC236}">
                      <a16:creationId xmlns:a16="http://schemas.microsoft.com/office/drawing/2014/main" id="{A3A86D1A-A6EC-4FCA-8468-E728D21E5509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8" name="Grafik 2">
                <a:extLst>
                  <a:ext uri="{FF2B5EF4-FFF2-40B4-BE49-F238E27FC236}">
                    <a16:creationId xmlns:a16="http://schemas.microsoft.com/office/drawing/2014/main" id="{3F03C770-207C-481F-8249-3ECA63D1D211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C771D1CA-436B-475D-891B-4A061CA699DE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7A87DF08-6EED-4365-A909-A740FC1860B4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9702D732-74BD-48E4-A67C-1E589BD9E8CD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00121B6A-D852-41A6-8386-5AD4E6C0E59E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C476CBC2-5117-417A-97EF-782466DB2F50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C97B7B85-5561-4A1B-97A9-65698C1CE48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2149DE01-C3CF-470C-A000-D9ADC8650720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1EAC694B-8DF2-40E4-95AA-E8F2D658898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3" name="Lige forbindelse 212">
            <a:extLst>
              <a:ext uri="{FF2B5EF4-FFF2-40B4-BE49-F238E27FC236}">
                <a16:creationId xmlns:a16="http://schemas.microsoft.com/office/drawing/2014/main" id="{D186E4E8-7372-4A1F-BBA1-B487B6F1CDA5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4" name="Gruppe 213">
            <a:extLst>
              <a:ext uri="{FF2B5EF4-FFF2-40B4-BE49-F238E27FC236}">
                <a16:creationId xmlns:a16="http://schemas.microsoft.com/office/drawing/2014/main" id="{F5DD1D25-0EB2-4BD3-87F9-0ADFE995A5B4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5" name="Kombinationstegning: figur 214">
              <a:extLst>
                <a:ext uri="{FF2B5EF4-FFF2-40B4-BE49-F238E27FC236}">
                  <a16:creationId xmlns:a16="http://schemas.microsoft.com/office/drawing/2014/main" id="{3E30184C-90BA-432C-922F-25CF4EEB8170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6" name="Grafik 2">
              <a:extLst>
                <a:ext uri="{FF2B5EF4-FFF2-40B4-BE49-F238E27FC236}">
                  <a16:creationId xmlns:a16="http://schemas.microsoft.com/office/drawing/2014/main" id="{F95F6CDA-9A10-48B3-BF8A-1CC8E3954CEC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30" name="Kombinationstegning: figur 229">
                <a:extLst>
                  <a:ext uri="{FF2B5EF4-FFF2-40B4-BE49-F238E27FC236}">
                    <a16:creationId xmlns:a16="http://schemas.microsoft.com/office/drawing/2014/main" id="{C1405481-662E-4D7A-813D-32F685BFA322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1" name="Kombinationstegning: figur 230">
                <a:extLst>
                  <a:ext uri="{FF2B5EF4-FFF2-40B4-BE49-F238E27FC236}">
                    <a16:creationId xmlns:a16="http://schemas.microsoft.com/office/drawing/2014/main" id="{A1163A4B-632C-4E13-8196-46C050962029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2" name="Grafik 2">
                <a:extLst>
                  <a:ext uri="{FF2B5EF4-FFF2-40B4-BE49-F238E27FC236}">
                    <a16:creationId xmlns:a16="http://schemas.microsoft.com/office/drawing/2014/main" id="{5147E1C6-6F92-433A-9F1E-6A8216218D98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D8D60D19-AD3C-49D7-876F-2DE2A907F7E0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B549B17D-5921-4913-AB31-D7ECA22ACC0B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DBD32055-A4D2-44CA-A606-43481472A654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5AAEBA01-2BDC-4F55-A538-17ACBC526AF7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468F52DF-0D58-4847-891F-78677CC0CF7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E18536A9-4A2C-4161-A0DC-792F0DABBC9F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36BB232F-62BC-4E42-A0D8-A3B3BBA7BD39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88ECD6DE-46B4-4AA3-9031-DEFDC7CA19AC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967AD1F6-7840-4D89-A51A-F59A78E34548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17D6590E-DF15-4DCF-80D7-08FB8905D219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0AB4AE70-D517-42EC-81D2-4C15C7F4CBC3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1160E2C4-A4FF-4942-B78B-8FE2DC9F990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60CC93C7-638F-4F12-85BA-A2AD46775E2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D1B5A7D5-EE91-4166-97A0-E7279729ACA0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7" name="Kombinationstegning: figur 246">
                  <a:extLst>
                    <a:ext uri="{FF2B5EF4-FFF2-40B4-BE49-F238E27FC236}">
                      <a16:creationId xmlns:a16="http://schemas.microsoft.com/office/drawing/2014/main" id="{E2487E9B-B884-49F2-A975-77BED513DACE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8CA55382-4E7A-4425-B016-809F420686B9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49" name="Grafik 2">
                  <a:extLst>
                    <a:ext uri="{FF2B5EF4-FFF2-40B4-BE49-F238E27FC236}">
                      <a16:creationId xmlns:a16="http://schemas.microsoft.com/office/drawing/2014/main" id="{6FEAFD2E-5763-49E3-8071-9DB1590AF383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2" name="Kombinationstegning: figur 261">
                    <a:extLst>
                      <a:ext uri="{FF2B5EF4-FFF2-40B4-BE49-F238E27FC236}">
                        <a16:creationId xmlns:a16="http://schemas.microsoft.com/office/drawing/2014/main" id="{B184191E-DA3C-457D-BE62-DE9D9C14977E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F38FC7AF-7AAC-4DA9-A51F-8582220013E5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4" name="Kombinationstegning: figur 263">
                    <a:extLst>
                      <a:ext uri="{FF2B5EF4-FFF2-40B4-BE49-F238E27FC236}">
                        <a16:creationId xmlns:a16="http://schemas.microsoft.com/office/drawing/2014/main" id="{33398F7E-3E35-4533-8E2A-7A47EFED9DE0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5" name="Kombinationstegning: figur 264">
                    <a:extLst>
                      <a:ext uri="{FF2B5EF4-FFF2-40B4-BE49-F238E27FC236}">
                        <a16:creationId xmlns:a16="http://schemas.microsoft.com/office/drawing/2014/main" id="{B7742781-50BF-4CAA-A5B1-0C3B38825116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1A20153F-E14A-48DB-80F9-C0EE7648F286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3E94C6B0-2A30-4963-A787-AAC371FA050A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9986AC76-FA2A-4CAA-8423-5FDADAF57D88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9F0D52DF-A046-4A68-A7CB-8411BC64E58F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B58F2E3F-D5BF-4E08-82F5-C027E140AC89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05B3E666-A522-42A3-B038-E4215DA836CC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6D7E4B27-EA48-48CE-97E9-2C306BDE274F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F0FBF1B4-6464-470C-B288-26FC7F0E2F88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67249E09-FB2F-4021-8292-98109D126FA3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9F5EF6D4-A749-4E6B-8965-91B336701D05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0" name="Kombinationstegning: figur 259">
                  <a:extLst>
                    <a:ext uri="{FF2B5EF4-FFF2-40B4-BE49-F238E27FC236}">
                      <a16:creationId xmlns:a16="http://schemas.microsoft.com/office/drawing/2014/main" id="{58901D94-DFF0-41D6-984C-8E4F36CF8C26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1" name="Kombinationstegning: figur 260">
                  <a:extLst>
                    <a:ext uri="{FF2B5EF4-FFF2-40B4-BE49-F238E27FC236}">
                      <a16:creationId xmlns:a16="http://schemas.microsoft.com/office/drawing/2014/main" id="{1238F63F-EC7D-4CB3-BCA3-6442ABF9936E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7" name="Grafik 2">
              <a:extLst>
                <a:ext uri="{FF2B5EF4-FFF2-40B4-BE49-F238E27FC236}">
                  <a16:creationId xmlns:a16="http://schemas.microsoft.com/office/drawing/2014/main" id="{DC38DFFE-91D9-4AC6-BFBD-096CA6AB2159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20" name="Grafik 2">
                <a:extLst>
                  <a:ext uri="{FF2B5EF4-FFF2-40B4-BE49-F238E27FC236}">
                    <a16:creationId xmlns:a16="http://schemas.microsoft.com/office/drawing/2014/main" id="{8A19A646-90CD-47A7-B667-D5601684E9C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8" name="Kombinationstegning: figur 227">
                  <a:extLst>
                    <a:ext uri="{FF2B5EF4-FFF2-40B4-BE49-F238E27FC236}">
                      <a16:creationId xmlns:a16="http://schemas.microsoft.com/office/drawing/2014/main" id="{35E3240D-01DE-4BBB-9D0C-4BD71F98F362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9" name="Kombinationstegning: figur 228">
                  <a:extLst>
                    <a:ext uri="{FF2B5EF4-FFF2-40B4-BE49-F238E27FC236}">
                      <a16:creationId xmlns:a16="http://schemas.microsoft.com/office/drawing/2014/main" id="{28DE8857-DFD8-487B-BE1B-258B287BC250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21" name="Grafik 2">
                <a:extLst>
                  <a:ext uri="{FF2B5EF4-FFF2-40B4-BE49-F238E27FC236}">
                    <a16:creationId xmlns:a16="http://schemas.microsoft.com/office/drawing/2014/main" id="{B84B00C8-1817-4176-91DC-289DA054439A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2" name="Kombinationstegning: figur 221">
                  <a:extLst>
                    <a:ext uri="{FF2B5EF4-FFF2-40B4-BE49-F238E27FC236}">
                      <a16:creationId xmlns:a16="http://schemas.microsoft.com/office/drawing/2014/main" id="{01114660-B4B4-4835-81C0-E504166F32DC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65279B21-E74B-4C73-9CD4-23790198235F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E98DCF9E-8B5E-4DB1-B168-DC7785D15BE7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A9A1DAF2-6478-45C1-85B2-D9AEC656922D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2F4CF6FD-C511-4C34-A73C-AEFB0D7EB070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DE30F6B1-DBFA-49F5-9329-F4F5920AE3A8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8" name="Kombinationstegning: figur 217">
              <a:extLst>
                <a:ext uri="{FF2B5EF4-FFF2-40B4-BE49-F238E27FC236}">
                  <a16:creationId xmlns:a16="http://schemas.microsoft.com/office/drawing/2014/main" id="{2918CD39-6BED-472F-8470-83D3401C6145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19" name="Kombinationstegning: figur 218">
              <a:extLst>
                <a:ext uri="{FF2B5EF4-FFF2-40B4-BE49-F238E27FC236}">
                  <a16:creationId xmlns:a16="http://schemas.microsoft.com/office/drawing/2014/main" id="{931F6653-358B-4AD9-9ED9-1884838FA5C3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6" name="Lige forbindelse 265">
            <a:extLst>
              <a:ext uri="{FF2B5EF4-FFF2-40B4-BE49-F238E27FC236}">
                <a16:creationId xmlns:a16="http://schemas.microsoft.com/office/drawing/2014/main" id="{CA25E9E4-9CFF-4FF7-A4F3-B48138ED46BD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02541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842">
          <p15:clr>
            <a:srgbClr val="A4A3A4"/>
          </p15:clr>
        </p15:guide>
        <p15:guide id="2" pos="3160">
          <p15:clr>
            <a:srgbClr val="A4A3A4"/>
          </p15:clr>
        </p15:guide>
        <p15:guide id="3" pos="4997">
          <p15:clr>
            <a:srgbClr val="A4A3A4"/>
          </p15:clr>
        </p15:guide>
        <p15:guide id="4" pos="5314">
          <p15:clr>
            <a:srgbClr val="A4A3A4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og indholdsobjekt, 4 sp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69EA3D-082D-496B-8058-DCAF28045FFA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3421E187-6273-4AA2-B245-5B647F7B43B5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09" name="Kombinationstegning: figur 108">
              <a:extLst>
                <a:ext uri="{FF2B5EF4-FFF2-40B4-BE49-F238E27FC236}">
                  <a16:creationId xmlns:a16="http://schemas.microsoft.com/office/drawing/2014/main" id="{8FE65EB6-5EEA-408F-9801-272FD70A9367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10" name="Grafik 2">
              <a:extLst>
                <a:ext uri="{FF2B5EF4-FFF2-40B4-BE49-F238E27FC236}">
                  <a16:creationId xmlns:a16="http://schemas.microsoft.com/office/drawing/2014/main" id="{C61094D7-BCD4-40B0-BBC4-DC8034964D8E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4" name="Kombinationstegning: figur 123">
                <a:extLst>
                  <a:ext uri="{FF2B5EF4-FFF2-40B4-BE49-F238E27FC236}">
                    <a16:creationId xmlns:a16="http://schemas.microsoft.com/office/drawing/2014/main" id="{73FA19F3-C38B-4782-A266-BABB961ECEEC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5" name="Kombinationstegning: figur 124">
                <a:extLst>
                  <a:ext uri="{FF2B5EF4-FFF2-40B4-BE49-F238E27FC236}">
                    <a16:creationId xmlns:a16="http://schemas.microsoft.com/office/drawing/2014/main" id="{9594339D-377B-4A8F-9156-8B8E7E6FD2CE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6" name="Grafik 2">
                <a:extLst>
                  <a:ext uri="{FF2B5EF4-FFF2-40B4-BE49-F238E27FC236}">
                    <a16:creationId xmlns:a16="http://schemas.microsoft.com/office/drawing/2014/main" id="{41379574-DE0E-4086-98B3-9E11BB8B24ED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7" name="Kombinationstegning: figur 126">
                  <a:extLst>
                    <a:ext uri="{FF2B5EF4-FFF2-40B4-BE49-F238E27FC236}">
                      <a16:creationId xmlns:a16="http://schemas.microsoft.com/office/drawing/2014/main" id="{CE165640-A9E1-4BF7-81A3-15EB680DF772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21A70FFE-CBD8-4F58-A305-92FBC0946788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EBC0B148-0B40-4CF0-A3C4-49C4D7FA02C6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3253D0FE-F0AF-4356-A043-62652910301F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595F5725-14A2-410E-B1DD-A0A29934ABB2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89E7664C-3F98-4E5F-B84D-EDDF21E1694A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65EFE2A9-9A0B-4D74-A3F2-C4F4C37C752C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61373ED7-4997-4F5B-88EB-5E9011C5D250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58989105-884F-480A-85C6-7711FFC22792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814AC26C-4E2F-4346-BC5D-3FCC5BD2354D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E6FA04D7-2AAB-459F-BC77-C79935792299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D60AF61A-3E81-489B-A9BB-4B7D77297920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A721B312-AC69-4537-ADFE-27BF72100045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299A9B2A-FA44-4A24-8F7E-B1C87D652372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972C0CBD-0C31-443C-A6B2-0FC5DD52974B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8219F865-7049-4865-A14E-69496FE86307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3" name="Grafik 2">
                  <a:extLst>
                    <a:ext uri="{FF2B5EF4-FFF2-40B4-BE49-F238E27FC236}">
                      <a16:creationId xmlns:a16="http://schemas.microsoft.com/office/drawing/2014/main" id="{2191FDF6-5464-4036-A26A-90072473CB61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6" name="Kombinationstegning: figur 155">
                    <a:extLst>
                      <a:ext uri="{FF2B5EF4-FFF2-40B4-BE49-F238E27FC236}">
                        <a16:creationId xmlns:a16="http://schemas.microsoft.com/office/drawing/2014/main" id="{F5EC1FA6-993C-471E-88BE-3DF2AF6E42E5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5814C635-F1E5-4B08-BAAA-8FB9AB425E58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5EF38A41-20A0-476D-93EF-9E8C9F2A9397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9" name="Kombinationstegning: figur 158">
                    <a:extLst>
                      <a:ext uri="{FF2B5EF4-FFF2-40B4-BE49-F238E27FC236}">
                        <a16:creationId xmlns:a16="http://schemas.microsoft.com/office/drawing/2014/main" id="{DFB13D26-EE07-401E-AEE4-546B8B9AB0D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4" name="Kombinationstegning: figur 143">
                  <a:extLst>
                    <a:ext uri="{FF2B5EF4-FFF2-40B4-BE49-F238E27FC236}">
                      <a16:creationId xmlns:a16="http://schemas.microsoft.com/office/drawing/2014/main" id="{9ED669BA-0E58-47AE-ABCC-EFFED6370F7A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BD489E57-9A75-483E-AE4E-34C050A7734C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74DAF5E4-31D6-4BC1-8020-2AABDA8AC91A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0034D67D-14AC-4CED-B463-EE34D9F0565C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101D8930-D1BD-4487-B3C5-D7A63F970115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947C9D8A-1715-441C-8D78-2943B2082F04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F702A0BF-0538-461F-BA7D-A3446341DC76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0A049878-A0C1-4E4A-AFF0-62E57F1C8E0B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C7FB6C27-B841-4FBF-B71A-958233B3C8B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C6152797-5FC3-48A2-80D7-4BF1E57057B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ADD1DBFF-76ED-468C-9BF8-582B4E71290F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5" name="Kombinationstegning: figur 154">
                  <a:extLst>
                    <a:ext uri="{FF2B5EF4-FFF2-40B4-BE49-F238E27FC236}">
                      <a16:creationId xmlns:a16="http://schemas.microsoft.com/office/drawing/2014/main" id="{2231A4EF-AF0D-4A6A-8702-B0625E5402BF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1" name="Grafik 2">
              <a:extLst>
                <a:ext uri="{FF2B5EF4-FFF2-40B4-BE49-F238E27FC236}">
                  <a16:creationId xmlns:a16="http://schemas.microsoft.com/office/drawing/2014/main" id="{3EBFBE31-FD9C-4BE8-8F18-3F46F966FEE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4" name="Grafik 2">
                <a:extLst>
                  <a:ext uri="{FF2B5EF4-FFF2-40B4-BE49-F238E27FC236}">
                    <a16:creationId xmlns:a16="http://schemas.microsoft.com/office/drawing/2014/main" id="{DC50E218-8C5F-493B-9F97-4E2329687C27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199BAF60-ACF0-47E7-A0A1-D81DCBB67A2B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C4AE67CF-A3AE-43E8-AA9C-645F8E5B6DD1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5" name="Grafik 2">
                <a:extLst>
                  <a:ext uri="{FF2B5EF4-FFF2-40B4-BE49-F238E27FC236}">
                    <a16:creationId xmlns:a16="http://schemas.microsoft.com/office/drawing/2014/main" id="{C02BD092-DA03-4F6B-A4BC-9FFE6B3F7BBC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6" name="Kombinationstegning: figur 115">
                  <a:extLst>
                    <a:ext uri="{FF2B5EF4-FFF2-40B4-BE49-F238E27FC236}">
                      <a16:creationId xmlns:a16="http://schemas.microsoft.com/office/drawing/2014/main" id="{438A4E75-1A43-4A80-9D33-28E1748909E6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32C912C1-71AB-4D19-BA9D-463F7284CDA7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B52A3EFD-22CA-4DC4-8FC0-0974FADD62E3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C9C3276D-48CE-4BE3-9969-60F1E9030A41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9C19E7E8-D68F-42DA-9A62-5D6A6B39833E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88CC9AAB-6419-4E4D-B456-F8C57779265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2" name="Kombinationstegning: figur 111">
              <a:extLst>
                <a:ext uri="{FF2B5EF4-FFF2-40B4-BE49-F238E27FC236}">
                  <a16:creationId xmlns:a16="http://schemas.microsoft.com/office/drawing/2014/main" id="{2165DD07-BBB7-41A8-A9E4-3FB8359C546A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A02253A1-3792-454F-9084-D89C14538A44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60" name="Lige forbindelse 159">
            <a:extLst>
              <a:ext uri="{FF2B5EF4-FFF2-40B4-BE49-F238E27FC236}">
                <a16:creationId xmlns:a16="http://schemas.microsoft.com/office/drawing/2014/main" id="{913186C0-083E-4A1B-A959-6488B3F04249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tekst 7">
            <a:extLst>
              <a:ext uri="{FF2B5EF4-FFF2-40B4-BE49-F238E27FC236}">
                <a16:creationId xmlns:a16="http://schemas.microsoft.com/office/drawing/2014/main" id="{96541B4D-6A81-4701-8642-3E65D9DC9C1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19250" y="6129338"/>
            <a:ext cx="2052001" cy="161927"/>
          </a:xfrm>
        </p:spPr>
        <p:txBody>
          <a:bodyPr anchor="b" anchorCtr="0"/>
          <a:lstStyle>
            <a:lvl1pPr marL="0" indent="0">
              <a:lnSpc>
                <a:spcPts val="960"/>
              </a:lnSpc>
              <a:buNone/>
              <a:defRPr sz="800"/>
            </a:lvl1pPr>
            <a:lvl2pPr marL="180000" indent="0">
              <a:lnSpc>
                <a:spcPct val="100000"/>
              </a:lnSpc>
              <a:buNone/>
              <a:defRPr sz="800"/>
            </a:lvl2pPr>
            <a:lvl3pPr marL="360000" indent="0">
              <a:lnSpc>
                <a:spcPct val="100000"/>
              </a:lnSpc>
              <a:buNone/>
              <a:defRPr sz="800"/>
            </a:lvl3pPr>
            <a:lvl4pPr marL="540000" indent="0">
              <a:lnSpc>
                <a:spcPct val="100000"/>
              </a:lnSpc>
              <a:buNone/>
              <a:defRPr sz="800"/>
            </a:lvl4pPr>
            <a:lvl5pPr marL="720000" indent="0">
              <a:lnSpc>
                <a:spcPct val="100000"/>
              </a:lnSpc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10" name="Pladsholder til tekst 9">
            <a:extLst>
              <a:ext uri="{FF2B5EF4-FFF2-40B4-BE49-F238E27FC236}">
                <a16:creationId xmlns:a16="http://schemas.microsoft.com/office/drawing/2014/main" id="{26BC236F-6883-42CC-9E2B-E5D68760EE9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87825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grpSp>
        <p:nvGrpSpPr>
          <p:cNvPr id="161" name="Gruppe 160">
            <a:extLst>
              <a:ext uri="{FF2B5EF4-FFF2-40B4-BE49-F238E27FC236}">
                <a16:creationId xmlns:a16="http://schemas.microsoft.com/office/drawing/2014/main" id="{70378D6D-A42E-42EF-B253-EBB0F4898100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2" name="Kombinationstegning: figur 161">
              <a:extLst>
                <a:ext uri="{FF2B5EF4-FFF2-40B4-BE49-F238E27FC236}">
                  <a16:creationId xmlns:a16="http://schemas.microsoft.com/office/drawing/2014/main" id="{B238B6AE-4235-4429-B19A-161AE28010C6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3" name="Grafik 2">
              <a:extLst>
                <a:ext uri="{FF2B5EF4-FFF2-40B4-BE49-F238E27FC236}">
                  <a16:creationId xmlns:a16="http://schemas.microsoft.com/office/drawing/2014/main" id="{A0917A46-D112-4FB4-A932-2584D6C27EB4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7" name="Kombinationstegning: figur 176">
                <a:extLst>
                  <a:ext uri="{FF2B5EF4-FFF2-40B4-BE49-F238E27FC236}">
                    <a16:creationId xmlns:a16="http://schemas.microsoft.com/office/drawing/2014/main" id="{F00C9210-5814-4976-9F7E-5665043C754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8" name="Kombinationstegning: figur 177">
                <a:extLst>
                  <a:ext uri="{FF2B5EF4-FFF2-40B4-BE49-F238E27FC236}">
                    <a16:creationId xmlns:a16="http://schemas.microsoft.com/office/drawing/2014/main" id="{3AFE578B-A152-4E5F-9C27-C50B2AA0AC13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79" name="Grafik 2">
                <a:extLst>
                  <a:ext uri="{FF2B5EF4-FFF2-40B4-BE49-F238E27FC236}">
                    <a16:creationId xmlns:a16="http://schemas.microsoft.com/office/drawing/2014/main" id="{2F806C79-DC61-4490-A5BC-31CBA1B635FB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80" name="Kombinationstegning: figur 179">
                  <a:extLst>
                    <a:ext uri="{FF2B5EF4-FFF2-40B4-BE49-F238E27FC236}">
                      <a16:creationId xmlns:a16="http://schemas.microsoft.com/office/drawing/2014/main" id="{BA3B7D6A-01D9-45D7-8F16-3670153A0B8F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33290560-1C0B-4668-843A-094116618209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139AE715-46D2-4D6D-B267-0DCBFD9F41A8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AEC934D4-360F-43F5-9109-6C0AD22375C7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1A932685-0099-4AF4-BEAF-5EB196892CD7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A127C446-0856-472F-B395-E36DA41A6571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B60710FA-A695-487F-BB28-C3C3CF6CA1E2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6CBD35A9-7CF4-4493-9480-5174B989E8F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ED9CF170-5F31-4B5E-BF75-735E1A452CAE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D0B3E9A8-750D-4E9E-9E7A-DCAC2E94A644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129AB08A-BA46-4FEC-8B3C-3D830E83DC81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5FD4EAAB-B3AA-40A9-BB58-907FE51BC104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421B6766-0F73-42CF-9391-1EB75073945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8C7F8676-1E8E-4A2D-876E-A11681C5056D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3F6A528C-1B4C-4041-BF86-808EFC3AEA1C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32616997-8F27-4AC0-99AE-C5C8EC7D33CC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6" name="Grafik 2">
                  <a:extLst>
                    <a:ext uri="{FF2B5EF4-FFF2-40B4-BE49-F238E27FC236}">
                      <a16:creationId xmlns:a16="http://schemas.microsoft.com/office/drawing/2014/main" id="{ED14D976-C739-43E2-AB57-A2F8E39B3B5B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09" name="Kombinationstegning: figur 208">
                    <a:extLst>
                      <a:ext uri="{FF2B5EF4-FFF2-40B4-BE49-F238E27FC236}">
                        <a16:creationId xmlns:a16="http://schemas.microsoft.com/office/drawing/2014/main" id="{A5A67144-01F4-4D63-9098-AC559DEC9E87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C784BA1F-7277-412C-8DB1-09361F0F2A31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469C897A-2AE3-4907-92AB-2C873D2376C3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15E0A851-E099-449C-9231-F63488ADFED0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7" name="Kombinationstegning: figur 196">
                  <a:extLst>
                    <a:ext uri="{FF2B5EF4-FFF2-40B4-BE49-F238E27FC236}">
                      <a16:creationId xmlns:a16="http://schemas.microsoft.com/office/drawing/2014/main" id="{8D389351-8D5A-4758-A6BA-1DFFE9A2BFD4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B276E7AE-F70E-4A02-86D2-FE838E39C321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A1F25C43-DDFC-4520-B0EA-E52DE51F4CD3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D154BEBB-CA60-4431-8D82-3679E38903F6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9681006C-F9E3-4917-BAC8-A06B2C4E360F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707EE107-68EA-4D14-AD56-69CE30591589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23382B66-67E8-4A58-98DC-F28C1B5641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426058C7-B515-4A47-9385-D8C565C3632E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BBFB0BFB-6046-43D2-A17F-E3E6A91C9801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D07DA565-8F1B-465B-ABEF-694AAF9DC7EA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C63B47C0-AB80-49FD-9AB0-F257D77C02B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8" name="Kombinationstegning: figur 207">
                  <a:extLst>
                    <a:ext uri="{FF2B5EF4-FFF2-40B4-BE49-F238E27FC236}">
                      <a16:creationId xmlns:a16="http://schemas.microsoft.com/office/drawing/2014/main" id="{0F078FD3-CB4A-41C7-84DB-EAEA0B93903A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4" name="Grafik 2">
              <a:extLst>
                <a:ext uri="{FF2B5EF4-FFF2-40B4-BE49-F238E27FC236}">
                  <a16:creationId xmlns:a16="http://schemas.microsoft.com/office/drawing/2014/main" id="{E719B0C0-3DA7-4360-9026-F11B3990BDEC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7" name="Grafik 2">
                <a:extLst>
                  <a:ext uri="{FF2B5EF4-FFF2-40B4-BE49-F238E27FC236}">
                    <a16:creationId xmlns:a16="http://schemas.microsoft.com/office/drawing/2014/main" id="{A39AA7DD-CA54-4E09-A674-8E7FA902A090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F1989F39-55FD-45B4-A748-909B5EF26F59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6" name="Kombinationstegning: figur 175">
                  <a:extLst>
                    <a:ext uri="{FF2B5EF4-FFF2-40B4-BE49-F238E27FC236}">
                      <a16:creationId xmlns:a16="http://schemas.microsoft.com/office/drawing/2014/main" id="{A3A86D1A-A6EC-4FCA-8468-E728D21E5509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8" name="Grafik 2">
                <a:extLst>
                  <a:ext uri="{FF2B5EF4-FFF2-40B4-BE49-F238E27FC236}">
                    <a16:creationId xmlns:a16="http://schemas.microsoft.com/office/drawing/2014/main" id="{3F03C770-207C-481F-8249-3ECA63D1D211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69" name="Kombinationstegning: figur 168">
                  <a:extLst>
                    <a:ext uri="{FF2B5EF4-FFF2-40B4-BE49-F238E27FC236}">
                      <a16:creationId xmlns:a16="http://schemas.microsoft.com/office/drawing/2014/main" id="{C771D1CA-436B-475D-891B-4A061CA699DE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7A87DF08-6EED-4365-A909-A740FC1860B4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9702D732-74BD-48E4-A67C-1E589BD9E8CD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00121B6A-D852-41A6-8386-5AD4E6C0E59E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C476CBC2-5117-417A-97EF-782466DB2F50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C97B7B85-5561-4A1B-97A9-65698C1CE48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5" name="Kombinationstegning: figur 164">
              <a:extLst>
                <a:ext uri="{FF2B5EF4-FFF2-40B4-BE49-F238E27FC236}">
                  <a16:creationId xmlns:a16="http://schemas.microsoft.com/office/drawing/2014/main" id="{2149DE01-C3CF-470C-A000-D9ADC8650720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1EAC694B-8DF2-40E4-95AA-E8F2D658898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3" name="Lige forbindelse 212">
            <a:extLst>
              <a:ext uri="{FF2B5EF4-FFF2-40B4-BE49-F238E27FC236}">
                <a16:creationId xmlns:a16="http://schemas.microsoft.com/office/drawing/2014/main" id="{D186E4E8-7372-4A1F-BBA1-B487B6F1CDA5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Pladsholder til tekst 9">
            <a:extLst>
              <a:ext uri="{FF2B5EF4-FFF2-40B4-BE49-F238E27FC236}">
                <a16:creationId xmlns:a16="http://schemas.microsoft.com/office/drawing/2014/main" id="{7C1E6825-D0B2-416F-BA75-8427C9469AB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755650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216" name="Pladsholder til tekst 9">
            <a:extLst>
              <a:ext uri="{FF2B5EF4-FFF2-40B4-BE49-F238E27FC236}">
                <a16:creationId xmlns:a16="http://schemas.microsoft.com/office/drawing/2014/main" id="{3137DC58-1008-4A7C-B26C-C468BB41F28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301800" y="6129338"/>
            <a:ext cx="2052000" cy="179387"/>
          </a:xfrm>
        </p:spPr>
        <p:txBody>
          <a:bodyPr anchor="b" anchorCtr="0"/>
          <a:lstStyle>
            <a:lvl1pPr marL="0" indent="0">
              <a:buNone/>
              <a:defRPr sz="800"/>
            </a:lvl1pPr>
            <a:lvl2pPr marL="180000" indent="0">
              <a:buNone/>
              <a:defRPr sz="800"/>
            </a:lvl2pPr>
            <a:lvl3pPr marL="360000" indent="0">
              <a:buNone/>
              <a:defRPr sz="800"/>
            </a:lvl3pPr>
            <a:lvl4pPr marL="540000" indent="0">
              <a:buNone/>
              <a:defRPr sz="800"/>
            </a:lvl4pPr>
            <a:lvl5pPr marL="720000" indent="0">
              <a:buNone/>
              <a:defRPr sz="800"/>
            </a:lvl5pPr>
          </a:lstStyle>
          <a:p>
            <a:pPr lvl="0"/>
            <a:r>
              <a:rPr lang="da-DK" dirty="0"/>
              <a:t>Klik for at tilføje kildehenvisning</a:t>
            </a:r>
          </a:p>
        </p:txBody>
      </p:sp>
      <p:sp>
        <p:nvSpPr>
          <p:cNvPr id="9" name="Pladsholder til billede 8">
            <a:extLst>
              <a:ext uri="{FF2B5EF4-FFF2-40B4-BE49-F238E27FC236}">
                <a16:creationId xmlns:a16="http://schemas.microsoft.com/office/drawing/2014/main" id="{0FFB30A5-CBD7-4334-87E9-6A1CBE24FAA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19250" y="1795462"/>
            <a:ext cx="2052000" cy="123824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7" name="Pladsholder til billede 8">
            <a:extLst>
              <a:ext uri="{FF2B5EF4-FFF2-40B4-BE49-F238E27FC236}">
                <a16:creationId xmlns:a16="http://schemas.microsoft.com/office/drawing/2014/main" id="{15A72BB3-7299-45BE-849A-9A976883D0B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186782" y="1795463"/>
            <a:ext cx="2052000" cy="12382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8" name="Pladsholder til billede 8">
            <a:extLst>
              <a:ext uri="{FF2B5EF4-FFF2-40B4-BE49-F238E27FC236}">
                <a16:creationId xmlns:a16="http://schemas.microsoft.com/office/drawing/2014/main" id="{B683CAF5-FD74-490D-904B-BF59578ECCA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743700" y="1795466"/>
            <a:ext cx="2052638" cy="123824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219" name="Pladsholder til billede 8">
            <a:extLst>
              <a:ext uri="{FF2B5EF4-FFF2-40B4-BE49-F238E27FC236}">
                <a16:creationId xmlns:a16="http://schemas.microsoft.com/office/drawing/2014/main" id="{F124CA34-4ED1-4547-A03C-46F7B18418C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1800" y="1795463"/>
            <a:ext cx="2052638" cy="123825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da-DK"/>
              <a:t>Klik på ikonet for at tilføje et billede</a:t>
            </a:r>
          </a:p>
        </p:txBody>
      </p:sp>
      <p:sp>
        <p:nvSpPr>
          <p:cNvPr id="11" name="Pladsholder til tekst 10">
            <a:extLst>
              <a:ext uri="{FF2B5EF4-FFF2-40B4-BE49-F238E27FC236}">
                <a16:creationId xmlns:a16="http://schemas.microsoft.com/office/drawing/2014/main" id="{85D35725-1744-491B-9B2B-AE4757DD1568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619251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0" name="Pladsholder til tekst 10">
            <a:extLst>
              <a:ext uri="{FF2B5EF4-FFF2-40B4-BE49-F238E27FC236}">
                <a16:creationId xmlns:a16="http://schemas.microsoft.com/office/drawing/2014/main" id="{B27580A0-DF6B-422C-A834-A89635CEF91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188463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1" name="Pladsholder til tekst 10">
            <a:extLst>
              <a:ext uri="{FF2B5EF4-FFF2-40B4-BE49-F238E27FC236}">
                <a16:creationId xmlns:a16="http://schemas.microsoft.com/office/drawing/2014/main" id="{695030C0-3B88-4B0D-8D8F-D2C34AE8310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743700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222" name="Pladsholder til tekst 10">
            <a:extLst>
              <a:ext uri="{FF2B5EF4-FFF2-40B4-BE49-F238E27FC236}">
                <a16:creationId xmlns:a16="http://schemas.microsoft.com/office/drawing/2014/main" id="{045C74CB-F33F-448C-9363-EAA9D85EA08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302438" y="3249613"/>
            <a:ext cx="2052000" cy="2879724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1600"/>
            </a:lvl1pPr>
            <a:lvl2pPr marL="180000" indent="0">
              <a:lnSpc>
                <a:spcPct val="100000"/>
              </a:lnSpc>
              <a:buNone/>
              <a:defRPr sz="1600"/>
            </a:lvl2pPr>
            <a:lvl3pPr marL="360000" indent="0">
              <a:lnSpc>
                <a:spcPct val="100000"/>
              </a:lnSpc>
              <a:buNone/>
              <a:defRPr sz="1600"/>
            </a:lvl3pPr>
            <a:lvl4pPr marL="540000" indent="0">
              <a:lnSpc>
                <a:spcPct val="100000"/>
              </a:lnSpc>
              <a:buNone/>
              <a:defRPr sz="1600"/>
            </a:lvl4pPr>
            <a:lvl5pPr marL="720000" indent="0">
              <a:lnSpc>
                <a:spcPct val="100000"/>
              </a:lnSpc>
              <a:buNone/>
              <a:defRPr sz="1600"/>
            </a:lvl5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grpSp>
        <p:nvGrpSpPr>
          <p:cNvPr id="214" name="Gruppe 213">
            <a:extLst>
              <a:ext uri="{FF2B5EF4-FFF2-40B4-BE49-F238E27FC236}">
                <a16:creationId xmlns:a16="http://schemas.microsoft.com/office/drawing/2014/main" id="{EDCC09BE-25CB-4496-A032-39C2D4F8CFBE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23" name="Kombinationstegning: figur 222">
              <a:extLst>
                <a:ext uri="{FF2B5EF4-FFF2-40B4-BE49-F238E27FC236}">
                  <a16:creationId xmlns:a16="http://schemas.microsoft.com/office/drawing/2014/main" id="{5E85FA04-0A7F-46AC-8716-CE7395CE0AD8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24" name="Grafik 2">
              <a:extLst>
                <a:ext uri="{FF2B5EF4-FFF2-40B4-BE49-F238E27FC236}">
                  <a16:creationId xmlns:a16="http://schemas.microsoft.com/office/drawing/2014/main" id="{68CC7F8A-B3EF-4A2E-920A-EEAFFF8FE8F9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38" name="Kombinationstegning: figur 237">
                <a:extLst>
                  <a:ext uri="{FF2B5EF4-FFF2-40B4-BE49-F238E27FC236}">
                    <a16:creationId xmlns:a16="http://schemas.microsoft.com/office/drawing/2014/main" id="{7A93D2EF-82BD-4686-B17E-75A2A93283B2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9" name="Kombinationstegning: figur 238">
                <a:extLst>
                  <a:ext uri="{FF2B5EF4-FFF2-40B4-BE49-F238E27FC236}">
                    <a16:creationId xmlns:a16="http://schemas.microsoft.com/office/drawing/2014/main" id="{23B1FAF0-6DF9-4DF3-90A2-D1CF4F4CA9E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40" name="Grafik 2">
                <a:extLst>
                  <a:ext uri="{FF2B5EF4-FFF2-40B4-BE49-F238E27FC236}">
                    <a16:creationId xmlns:a16="http://schemas.microsoft.com/office/drawing/2014/main" id="{E99284B5-F885-4A6C-B333-A7E1A78DA3F6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FFC38722-6AFB-4D94-B13C-3680EC78697D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7FACCA1F-BDCA-432D-8D19-F4DD47BDF1F8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9FE1D782-6BB8-402E-B638-7C91FEAD48A5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ADB9FCB4-A1D2-4679-AD79-6057C23F590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C90A876D-D874-49E1-9244-F6AE8528DE1B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316FD120-A1BD-40E5-AAE0-CD4A20DC6A7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7" name="Kombinationstegning: figur 246">
                  <a:extLst>
                    <a:ext uri="{FF2B5EF4-FFF2-40B4-BE49-F238E27FC236}">
                      <a16:creationId xmlns:a16="http://schemas.microsoft.com/office/drawing/2014/main" id="{8BAD95C1-9AE9-4828-9C69-077547EA3A46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4D8C8482-9059-41C9-BFDF-6FE39C0EC91F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FFC216CC-EEF4-4816-900F-AEA33C1E4138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0" name="Kombinationstegning: figur 249">
                  <a:extLst>
                    <a:ext uri="{FF2B5EF4-FFF2-40B4-BE49-F238E27FC236}">
                      <a16:creationId xmlns:a16="http://schemas.microsoft.com/office/drawing/2014/main" id="{A2A235E7-ED63-4B86-B19B-3218DAD6CD86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98EFF841-0E12-46C7-A723-29023C35BC87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2E4769AB-A8BB-4132-8926-1EACBDEBC17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27FD45C1-3BB0-4B74-8ACB-7B608A1883A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9018AB46-AEBE-4F81-9EAD-09C864B9B561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3A6A543F-4A82-4AE8-BE57-740A49CDF165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FAE64FAC-7953-4E07-AAF9-DC98EC350686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57" name="Grafik 2">
                  <a:extLst>
                    <a:ext uri="{FF2B5EF4-FFF2-40B4-BE49-F238E27FC236}">
                      <a16:creationId xmlns:a16="http://schemas.microsoft.com/office/drawing/2014/main" id="{DC6F9914-2052-41D0-AD94-CBCA442E56C1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70" name="Kombinationstegning: figur 269">
                    <a:extLst>
                      <a:ext uri="{FF2B5EF4-FFF2-40B4-BE49-F238E27FC236}">
                        <a16:creationId xmlns:a16="http://schemas.microsoft.com/office/drawing/2014/main" id="{35C01A29-5227-4BF3-BFCA-5E6D2A72A9AA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1" name="Kombinationstegning: figur 270">
                    <a:extLst>
                      <a:ext uri="{FF2B5EF4-FFF2-40B4-BE49-F238E27FC236}">
                        <a16:creationId xmlns:a16="http://schemas.microsoft.com/office/drawing/2014/main" id="{6DC8CE4D-2D9E-48E4-990E-25038C2565B5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2" name="Kombinationstegning: figur 271">
                    <a:extLst>
                      <a:ext uri="{FF2B5EF4-FFF2-40B4-BE49-F238E27FC236}">
                        <a16:creationId xmlns:a16="http://schemas.microsoft.com/office/drawing/2014/main" id="{043D96B5-C74E-41E9-B01A-D8906C2B7523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73" name="Kombinationstegning: figur 272">
                    <a:extLst>
                      <a:ext uri="{FF2B5EF4-FFF2-40B4-BE49-F238E27FC236}">
                        <a16:creationId xmlns:a16="http://schemas.microsoft.com/office/drawing/2014/main" id="{A573EE1D-C76C-410E-9F26-C3E60643A905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674F17E7-C641-4643-93F8-4F71110A6AB3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CCB50E11-3601-4901-9171-0A1D880F2663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0" name="Kombinationstegning: figur 259">
                  <a:extLst>
                    <a:ext uri="{FF2B5EF4-FFF2-40B4-BE49-F238E27FC236}">
                      <a16:creationId xmlns:a16="http://schemas.microsoft.com/office/drawing/2014/main" id="{1AEC12AB-1745-4560-A739-D0889F068EF5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1" name="Kombinationstegning: figur 260">
                  <a:extLst>
                    <a:ext uri="{FF2B5EF4-FFF2-40B4-BE49-F238E27FC236}">
                      <a16:creationId xmlns:a16="http://schemas.microsoft.com/office/drawing/2014/main" id="{A32501A3-A4A0-44ED-8C14-093FAD706950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2" name="Kombinationstegning: figur 261">
                  <a:extLst>
                    <a:ext uri="{FF2B5EF4-FFF2-40B4-BE49-F238E27FC236}">
                      <a16:creationId xmlns:a16="http://schemas.microsoft.com/office/drawing/2014/main" id="{2819C876-26DB-45F0-807C-9E6FD48F51B0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3" name="Kombinationstegning: figur 262">
                  <a:extLst>
                    <a:ext uri="{FF2B5EF4-FFF2-40B4-BE49-F238E27FC236}">
                      <a16:creationId xmlns:a16="http://schemas.microsoft.com/office/drawing/2014/main" id="{7BFD1A45-378A-4886-B447-30A1B17CBE64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4" name="Kombinationstegning: figur 263">
                  <a:extLst>
                    <a:ext uri="{FF2B5EF4-FFF2-40B4-BE49-F238E27FC236}">
                      <a16:creationId xmlns:a16="http://schemas.microsoft.com/office/drawing/2014/main" id="{20971A68-0466-44ED-AA94-78D2D5AFB990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5" name="Kombinationstegning: figur 264">
                  <a:extLst>
                    <a:ext uri="{FF2B5EF4-FFF2-40B4-BE49-F238E27FC236}">
                      <a16:creationId xmlns:a16="http://schemas.microsoft.com/office/drawing/2014/main" id="{28B0597C-32CF-4FBC-A16F-966B63A510C0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6" name="Kombinationstegning: figur 265">
                  <a:extLst>
                    <a:ext uri="{FF2B5EF4-FFF2-40B4-BE49-F238E27FC236}">
                      <a16:creationId xmlns:a16="http://schemas.microsoft.com/office/drawing/2014/main" id="{14A9FA2A-875C-4ED7-924B-1DD79EDD2D84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7" name="Kombinationstegning: figur 266">
                  <a:extLst>
                    <a:ext uri="{FF2B5EF4-FFF2-40B4-BE49-F238E27FC236}">
                      <a16:creationId xmlns:a16="http://schemas.microsoft.com/office/drawing/2014/main" id="{7C0A933E-1923-44D9-A9BA-9C457838AA5B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8" name="Kombinationstegning: figur 267">
                  <a:extLst>
                    <a:ext uri="{FF2B5EF4-FFF2-40B4-BE49-F238E27FC236}">
                      <a16:creationId xmlns:a16="http://schemas.microsoft.com/office/drawing/2014/main" id="{C77B5FFD-F5D4-4B52-8E70-4996678EEB2A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9" name="Kombinationstegning: figur 268">
                  <a:extLst>
                    <a:ext uri="{FF2B5EF4-FFF2-40B4-BE49-F238E27FC236}">
                      <a16:creationId xmlns:a16="http://schemas.microsoft.com/office/drawing/2014/main" id="{3883A011-551B-485B-8947-2B2AD7752818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25" name="Grafik 2">
              <a:extLst>
                <a:ext uri="{FF2B5EF4-FFF2-40B4-BE49-F238E27FC236}">
                  <a16:creationId xmlns:a16="http://schemas.microsoft.com/office/drawing/2014/main" id="{0B3C6BDE-16B7-463A-BEF1-FB14CE7267C7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28" name="Grafik 2">
                <a:extLst>
                  <a:ext uri="{FF2B5EF4-FFF2-40B4-BE49-F238E27FC236}">
                    <a16:creationId xmlns:a16="http://schemas.microsoft.com/office/drawing/2014/main" id="{8F077712-88BB-4878-A4E3-4C72F278DD9F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D710A1E1-BFF7-4A9C-A4A9-1001C6535FE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9A3F2B3B-5DDC-4D2F-BC25-CA61256A1927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29" name="Grafik 2">
                <a:extLst>
                  <a:ext uri="{FF2B5EF4-FFF2-40B4-BE49-F238E27FC236}">
                    <a16:creationId xmlns:a16="http://schemas.microsoft.com/office/drawing/2014/main" id="{C3B8A326-F857-42ED-9BDA-265B454B874B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30" name="Kombinationstegning: figur 229">
                  <a:extLst>
                    <a:ext uri="{FF2B5EF4-FFF2-40B4-BE49-F238E27FC236}">
                      <a16:creationId xmlns:a16="http://schemas.microsoft.com/office/drawing/2014/main" id="{5F9ED2D4-0537-4CE6-9F76-8988BA27B585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1" name="Kombinationstegning: figur 230">
                  <a:extLst>
                    <a:ext uri="{FF2B5EF4-FFF2-40B4-BE49-F238E27FC236}">
                      <a16:creationId xmlns:a16="http://schemas.microsoft.com/office/drawing/2014/main" id="{F79F241E-025C-4E17-ACEC-6DCB0E4B38D9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2" name="Kombinationstegning: figur 231">
                  <a:extLst>
                    <a:ext uri="{FF2B5EF4-FFF2-40B4-BE49-F238E27FC236}">
                      <a16:creationId xmlns:a16="http://schemas.microsoft.com/office/drawing/2014/main" id="{98F9A191-3617-49A0-B104-4EAFC693A2D4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3" name="Kombinationstegning: figur 232">
                  <a:extLst>
                    <a:ext uri="{FF2B5EF4-FFF2-40B4-BE49-F238E27FC236}">
                      <a16:creationId xmlns:a16="http://schemas.microsoft.com/office/drawing/2014/main" id="{4A6FD4B6-F56F-4651-9DCA-B7ADC5275B9E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268185D0-55CC-4F96-91FE-2653AE35ECA9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DF1698CB-AADD-4D4E-B6DA-A42FE261671F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26" name="Kombinationstegning: figur 225">
              <a:extLst>
                <a:ext uri="{FF2B5EF4-FFF2-40B4-BE49-F238E27FC236}">
                  <a16:creationId xmlns:a16="http://schemas.microsoft.com/office/drawing/2014/main" id="{0151910B-8C59-4E49-867A-DE1469598DC3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27" name="Kombinationstegning: figur 226">
              <a:extLst>
                <a:ext uri="{FF2B5EF4-FFF2-40B4-BE49-F238E27FC236}">
                  <a16:creationId xmlns:a16="http://schemas.microsoft.com/office/drawing/2014/main" id="{A5B60DF0-DAA5-4570-B341-532C8F15BE1F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74" name="Lige forbindelse 273">
            <a:extLst>
              <a:ext uri="{FF2B5EF4-FFF2-40B4-BE49-F238E27FC236}">
                <a16:creationId xmlns:a16="http://schemas.microsoft.com/office/drawing/2014/main" id="{CA7995BE-A4CD-4D07-8D8D-148E925C8273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0423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9" pos="2320" userDrawn="1">
          <p15:clr>
            <a:srgbClr val="A4A3A4"/>
          </p15:clr>
        </p15:guide>
        <p15:guide id="10" pos="2638" userDrawn="1">
          <p15:clr>
            <a:srgbClr val="A4A3A4"/>
          </p15:clr>
        </p15:guide>
        <p15:guide id="11" pos="5541" userDrawn="1">
          <p15:clr>
            <a:srgbClr val="A4A3A4"/>
          </p15:clr>
        </p15:guide>
        <p15:guide id="12" pos="5858" userDrawn="1">
          <p15:clr>
            <a:srgbClr val="A4A3A4"/>
          </p15:clr>
        </p15:guide>
        <p15:guide id="13" pos="3931" userDrawn="1">
          <p15:clr>
            <a:srgbClr val="A4A3A4"/>
          </p15:clr>
        </p15:guide>
        <p15:guide id="14" pos="4248" userDrawn="1">
          <p15:clr>
            <a:srgbClr val="A4A3A4"/>
          </p15:clr>
        </p15:guide>
        <p15:guide id="15" orient="horz" pos="1911" userDrawn="1">
          <p15:clr>
            <a:srgbClr val="A4A3A4"/>
          </p15:clr>
        </p15:guide>
        <p15:guide id="16" orient="horz" pos="2047" userDrawn="1">
          <p15:clr>
            <a:srgbClr val="A4A3A4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og 4 indholdsobjekter, 2 sp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5C97B8B-3C76-4322-A9DC-C8E822FB6B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20000" y="792075"/>
            <a:ext cx="9720000" cy="827925"/>
          </a:xfrm>
        </p:spPr>
        <p:txBody>
          <a:bodyPr anchor="t" anchorCtr="0">
            <a:norm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6C4508DC-304E-4AD9-AC0B-5D7D98C5E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1800000"/>
            <a:ext cx="4608000" cy="1908000"/>
          </a:xfrm>
        </p:spPr>
        <p:txBody>
          <a:bodyPr lIns="108000" tIns="108000" rIns="108000" bIns="108000">
            <a:noAutofit/>
          </a:bodyPr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180000" indent="0" algn="ctr">
              <a:buNone/>
              <a:defRPr>
                <a:solidFill>
                  <a:schemeClr val="tx2"/>
                </a:solidFill>
              </a:defRPr>
            </a:lvl2pPr>
            <a:lvl3pPr marL="360000" indent="0" algn="ctr">
              <a:buNone/>
              <a:defRPr>
                <a:solidFill>
                  <a:schemeClr val="tx2"/>
                </a:solidFill>
              </a:defRPr>
            </a:lvl3pPr>
            <a:lvl4pPr marL="540000" indent="0" algn="ctr">
              <a:buNone/>
              <a:defRPr>
                <a:solidFill>
                  <a:schemeClr val="tx2"/>
                </a:solidFill>
              </a:defRPr>
            </a:lvl4pPr>
            <a:lvl5pPr marL="720000" indent="0" algn="ctr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13B324BE-9995-4A91-B468-25EE71195C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993BBD-0A8C-4775-A8BE-DE91076AD019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C467824-6861-4796-B8B4-5ECD05B1B9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7C9680E-9911-498B-8442-C7AF7EC9D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2800" y="6480000"/>
            <a:ext cx="720000" cy="180000"/>
          </a:xfrm>
        </p:spPr>
        <p:txBody>
          <a:bodyPr/>
          <a:lstStyle/>
          <a:p>
            <a:fld id="{9EDA52EE-ACE3-417C-ABAB-6FA57976D839}" type="slidenum">
              <a:rPr lang="da-DK" smtClean="0"/>
              <a:t>‹nr.›</a:t>
            </a:fld>
            <a:endParaRPr lang="da-DK"/>
          </a:p>
        </p:txBody>
      </p:sp>
      <p:grpSp>
        <p:nvGrpSpPr>
          <p:cNvPr id="53" name="Gruppe 52">
            <a:extLst>
              <a:ext uri="{FF2B5EF4-FFF2-40B4-BE49-F238E27FC236}">
                <a16:creationId xmlns:a16="http://schemas.microsoft.com/office/drawing/2014/main" id="{52713BC9-3CD6-492F-A4BD-3A873EA9F333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54" name="Kombinationstegning: figur 53">
              <a:extLst>
                <a:ext uri="{FF2B5EF4-FFF2-40B4-BE49-F238E27FC236}">
                  <a16:creationId xmlns:a16="http://schemas.microsoft.com/office/drawing/2014/main" id="{79BD24F8-DAE0-40FC-A2A4-09981BD3D7A1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55" name="Grafik 2">
              <a:extLst>
                <a:ext uri="{FF2B5EF4-FFF2-40B4-BE49-F238E27FC236}">
                  <a16:creationId xmlns:a16="http://schemas.microsoft.com/office/drawing/2014/main" id="{048972FB-4706-48C0-BECC-D95C8DA84CC5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69" name="Kombinationstegning: figur 68">
                <a:extLst>
                  <a:ext uri="{FF2B5EF4-FFF2-40B4-BE49-F238E27FC236}">
                    <a16:creationId xmlns:a16="http://schemas.microsoft.com/office/drawing/2014/main" id="{DFB7CC20-C391-489B-890D-B6B8ABFB8B24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70" name="Kombinationstegning: figur 69">
                <a:extLst>
                  <a:ext uri="{FF2B5EF4-FFF2-40B4-BE49-F238E27FC236}">
                    <a16:creationId xmlns:a16="http://schemas.microsoft.com/office/drawing/2014/main" id="{E0222D09-15E1-4C03-8141-0842DB738FF6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71" name="Grafik 2">
                <a:extLst>
                  <a:ext uri="{FF2B5EF4-FFF2-40B4-BE49-F238E27FC236}">
                    <a16:creationId xmlns:a16="http://schemas.microsoft.com/office/drawing/2014/main" id="{25DF141E-FDCA-4D5C-8FEA-F5421539B064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72" name="Kombinationstegning: figur 71">
                  <a:extLst>
                    <a:ext uri="{FF2B5EF4-FFF2-40B4-BE49-F238E27FC236}">
                      <a16:creationId xmlns:a16="http://schemas.microsoft.com/office/drawing/2014/main" id="{042FA8A8-7860-4D68-8FF2-EFDB31000EA6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3" name="Kombinationstegning: figur 72">
                  <a:extLst>
                    <a:ext uri="{FF2B5EF4-FFF2-40B4-BE49-F238E27FC236}">
                      <a16:creationId xmlns:a16="http://schemas.microsoft.com/office/drawing/2014/main" id="{4861013B-AACF-46D4-A9BA-37EAC9FABF24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4" name="Kombinationstegning: figur 73">
                  <a:extLst>
                    <a:ext uri="{FF2B5EF4-FFF2-40B4-BE49-F238E27FC236}">
                      <a16:creationId xmlns:a16="http://schemas.microsoft.com/office/drawing/2014/main" id="{4843B6F4-95B6-4515-8D4F-709972CE5AEF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5" name="Kombinationstegning: figur 74">
                  <a:extLst>
                    <a:ext uri="{FF2B5EF4-FFF2-40B4-BE49-F238E27FC236}">
                      <a16:creationId xmlns:a16="http://schemas.microsoft.com/office/drawing/2014/main" id="{1494C40A-7F2C-4F6C-BABC-219D30B9EBE4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6" name="Kombinationstegning: figur 75">
                  <a:extLst>
                    <a:ext uri="{FF2B5EF4-FFF2-40B4-BE49-F238E27FC236}">
                      <a16:creationId xmlns:a16="http://schemas.microsoft.com/office/drawing/2014/main" id="{65D12812-0FDD-4DFF-8891-622C96AAFF0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7" name="Kombinationstegning: figur 76">
                  <a:extLst>
                    <a:ext uri="{FF2B5EF4-FFF2-40B4-BE49-F238E27FC236}">
                      <a16:creationId xmlns:a16="http://schemas.microsoft.com/office/drawing/2014/main" id="{D4DC2895-39EA-476C-97D5-72B376C31203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8" name="Kombinationstegning: figur 77">
                  <a:extLst>
                    <a:ext uri="{FF2B5EF4-FFF2-40B4-BE49-F238E27FC236}">
                      <a16:creationId xmlns:a16="http://schemas.microsoft.com/office/drawing/2014/main" id="{D7B1E801-8D01-4C68-99A5-6A18D62AE4E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79" name="Kombinationstegning: figur 78">
                  <a:extLst>
                    <a:ext uri="{FF2B5EF4-FFF2-40B4-BE49-F238E27FC236}">
                      <a16:creationId xmlns:a16="http://schemas.microsoft.com/office/drawing/2014/main" id="{7C912F45-535A-499F-9CD4-BF5138D0DD1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0" name="Kombinationstegning: figur 79">
                  <a:extLst>
                    <a:ext uri="{FF2B5EF4-FFF2-40B4-BE49-F238E27FC236}">
                      <a16:creationId xmlns:a16="http://schemas.microsoft.com/office/drawing/2014/main" id="{66748D20-5791-45C0-BF3B-A004C6DF9D4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1" name="Kombinationstegning: figur 80">
                  <a:extLst>
                    <a:ext uri="{FF2B5EF4-FFF2-40B4-BE49-F238E27FC236}">
                      <a16:creationId xmlns:a16="http://schemas.microsoft.com/office/drawing/2014/main" id="{98BF577B-BF2B-428B-B0DA-FB9232430415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2" name="Kombinationstegning: figur 81">
                  <a:extLst>
                    <a:ext uri="{FF2B5EF4-FFF2-40B4-BE49-F238E27FC236}">
                      <a16:creationId xmlns:a16="http://schemas.microsoft.com/office/drawing/2014/main" id="{CC7830EB-67B8-4B29-BFB0-C1373EAC0174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3" name="Kombinationstegning: figur 82">
                  <a:extLst>
                    <a:ext uri="{FF2B5EF4-FFF2-40B4-BE49-F238E27FC236}">
                      <a16:creationId xmlns:a16="http://schemas.microsoft.com/office/drawing/2014/main" id="{C340BA98-FC09-4E14-B38A-7F4C59C6DC39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4" name="Kombinationstegning: figur 83">
                  <a:extLst>
                    <a:ext uri="{FF2B5EF4-FFF2-40B4-BE49-F238E27FC236}">
                      <a16:creationId xmlns:a16="http://schemas.microsoft.com/office/drawing/2014/main" id="{E466925E-BF71-4E0D-A509-94024AC5A991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5" name="Kombinationstegning: figur 84">
                  <a:extLst>
                    <a:ext uri="{FF2B5EF4-FFF2-40B4-BE49-F238E27FC236}">
                      <a16:creationId xmlns:a16="http://schemas.microsoft.com/office/drawing/2014/main" id="{EB570768-ABF5-4D9D-9EE5-E1B110747636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6" name="Kombinationstegning: figur 85">
                  <a:extLst>
                    <a:ext uri="{FF2B5EF4-FFF2-40B4-BE49-F238E27FC236}">
                      <a16:creationId xmlns:a16="http://schemas.microsoft.com/office/drawing/2014/main" id="{3F65D0D0-331A-4CCD-8932-86BD07177553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87" name="Kombinationstegning: figur 86">
                  <a:extLst>
                    <a:ext uri="{FF2B5EF4-FFF2-40B4-BE49-F238E27FC236}">
                      <a16:creationId xmlns:a16="http://schemas.microsoft.com/office/drawing/2014/main" id="{83CF9B0D-653E-4130-8742-9C344EBBBA10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88" name="Grafik 2">
                  <a:extLst>
                    <a:ext uri="{FF2B5EF4-FFF2-40B4-BE49-F238E27FC236}">
                      <a16:creationId xmlns:a16="http://schemas.microsoft.com/office/drawing/2014/main" id="{29DBE8B7-B523-445F-B0BA-FE2BDA796F34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1C4AE07-011B-4ECA-9218-04FB66803753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C0E93A15-09B1-4D48-B404-D45F3AC54887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66408060-AD89-4F9B-9555-5A26D14188ED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4" name="Kombinationstegning: figur 103">
                    <a:extLst>
                      <a:ext uri="{FF2B5EF4-FFF2-40B4-BE49-F238E27FC236}">
                        <a16:creationId xmlns:a16="http://schemas.microsoft.com/office/drawing/2014/main" id="{6EB1D29E-1A23-48E7-845D-41A71A300FC3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89" name="Kombinationstegning: figur 88">
                  <a:extLst>
                    <a:ext uri="{FF2B5EF4-FFF2-40B4-BE49-F238E27FC236}">
                      <a16:creationId xmlns:a16="http://schemas.microsoft.com/office/drawing/2014/main" id="{A9E33CB9-57C8-4147-9D47-B9ACBB6BD72F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0" name="Kombinationstegning: figur 89">
                  <a:extLst>
                    <a:ext uri="{FF2B5EF4-FFF2-40B4-BE49-F238E27FC236}">
                      <a16:creationId xmlns:a16="http://schemas.microsoft.com/office/drawing/2014/main" id="{9868D443-EB35-481A-AED2-AFCCFC2048CD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1" name="Kombinationstegning: figur 90">
                  <a:extLst>
                    <a:ext uri="{FF2B5EF4-FFF2-40B4-BE49-F238E27FC236}">
                      <a16:creationId xmlns:a16="http://schemas.microsoft.com/office/drawing/2014/main" id="{8F09A23C-8A09-4DC0-9CD8-274566E48206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2" name="Kombinationstegning: figur 91">
                  <a:extLst>
                    <a:ext uri="{FF2B5EF4-FFF2-40B4-BE49-F238E27FC236}">
                      <a16:creationId xmlns:a16="http://schemas.microsoft.com/office/drawing/2014/main" id="{8BF34264-AA40-47E7-87B4-0A83EEB9DE74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3" name="Kombinationstegning: figur 92">
                  <a:extLst>
                    <a:ext uri="{FF2B5EF4-FFF2-40B4-BE49-F238E27FC236}">
                      <a16:creationId xmlns:a16="http://schemas.microsoft.com/office/drawing/2014/main" id="{27466F21-AAD6-4869-A6D9-77277BB555E7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4" name="Kombinationstegning: figur 93">
                  <a:extLst>
                    <a:ext uri="{FF2B5EF4-FFF2-40B4-BE49-F238E27FC236}">
                      <a16:creationId xmlns:a16="http://schemas.microsoft.com/office/drawing/2014/main" id="{EF134A01-00A9-4297-87CF-A1F6CF870033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5" name="Kombinationstegning: figur 94">
                  <a:extLst>
                    <a:ext uri="{FF2B5EF4-FFF2-40B4-BE49-F238E27FC236}">
                      <a16:creationId xmlns:a16="http://schemas.microsoft.com/office/drawing/2014/main" id="{CFEFEEDC-0C26-40CE-9797-AD81C0615DF3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6" name="Kombinationstegning: figur 95">
                  <a:extLst>
                    <a:ext uri="{FF2B5EF4-FFF2-40B4-BE49-F238E27FC236}">
                      <a16:creationId xmlns:a16="http://schemas.microsoft.com/office/drawing/2014/main" id="{9C147B54-ED55-4CAF-B19B-CAE3CDB96A02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7" name="Kombinationstegning: figur 96">
                  <a:extLst>
                    <a:ext uri="{FF2B5EF4-FFF2-40B4-BE49-F238E27FC236}">
                      <a16:creationId xmlns:a16="http://schemas.microsoft.com/office/drawing/2014/main" id="{5C58A854-512E-43A3-B564-4A6064A8C358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8" name="Kombinationstegning: figur 97">
                  <a:extLst>
                    <a:ext uri="{FF2B5EF4-FFF2-40B4-BE49-F238E27FC236}">
                      <a16:creationId xmlns:a16="http://schemas.microsoft.com/office/drawing/2014/main" id="{F2A8DEA8-D347-4EF6-B288-E1C3E8D1C593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99" name="Kombinationstegning: figur 98">
                  <a:extLst>
                    <a:ext uri="{FF2B5EF4-FFF2-40B4-BE49-F238E27FC236}">
                      <a16:creationId xmlns:a16="http://schemas.microsoft.com/office/drawing/2014/main" id="{761EF208-A71D-4B50-979D-C3569D2F67A1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00" name="Kombinationstegning: figur 99">
                  <a:extLst>
                    <a:ext uri="{FF2B5EF4-FFF2-40B4-BE49-F238E27FC236}">
                      <a16:creationId xmlns:a16="http://schemas.microsoft.com/office/drawing/2014/main" id="{00C42BB9-44CE-418E-9919-CAB47BEAB4A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56" name="Grafik 2">
              <a:extLst>
                <a:ext uri="{FF2B5EF4-FFF2-40B4-BE49-F238E27FC236}">
                  <a16:creationId xmlns:a16="http://schemas.microsoft.com/office/drawing/2014/main" id="{7DEA9F6F-8B27-4A50-A9BE-7EE06DE6FBC3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59" name="Grafik 2">
                <a:extLst>
                  <a:ext uri="{FF2B5EF4-FFF2-40B4-BE49-F238E27FC236}">
                    <a16:creationId xmlns:a16="http://schemas.microsoft.com/office/drawing/2014/main" id="{49BA4EB5-8E18-4116-B1FC-B98214DDECA4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67" name="Kombinationstegning: figur 66">
                  <a:extLst>
                    <a:ext uri="{FF2B5EF4-FFF2-40B4-BE49-F238E27FC236}">
                      <a16:creationId xmlns:a16="http://schemas.microsoft.com/office/drawing/2014/main" id="{168086FE-8AE5-4308-AF75-DAB36898DA88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514DE238-299A-4BD9-A4FF-0EF8DBB4B07F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60" name="Grafik 2">
                <a:extLst>
                  <a:ext uri="{FF2B5EF4-FFF2-40B4-BE49-F238E27FC236}">
                    <a16:creationId xmlns:a16="http://schemas.microsoft.com/office/drawing/2014/main" id="{138C8DEB-8F7E-43C0-9613-771D19C6457E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61" name="Kombinationstegning: figur 60">
                  <a:extLst>
                    <a:ext uri="{FF2B5EF4-FFF2-40B4-BE49-F238E27FC236}">
                      <a16:creationId xmlns:a16="http://schemas.microsoft.com/office/drawing/2014/main" id="{A2BDC52E-D874-4509-B572-E07412C6139F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2" name="Kombinationstegning: figur 61">
                  <a:extLst>
                    <a:ext uri="{FF2B5EF4-FFF2-40B4-BE49-F238E27FC236}">
                      <a16:creationId xmlns:a16="http://schemas.microsoft.com/office/drawing/2014/main" id="{037C077E-E54C-4F52-856B-919B744DA275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3" name="Kombinationstegning: figur 62">
                  <a:extLst>
                    <a:ext uri="{FF2B5EF4-FFF2-40B4-BE49-F238E27FC236}">
                      <a16:creationId xmlns:a16="http://schemas.microsoft.com/office/drawing/2014/main" id="{9CFCE954-7F24-40C0-B263-D29B6A6B7E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4" name="Kombinationstegning: figur 63">
                  <a:extLst>
                    <a:ext uri="{FF2B5EF4-FFF2-40B4-BE49-F238E27FC236}">
                      <a16:creationId xmlns:a16="http://schemas.microsoft.com/office/drawing/2014/main" id="{5CCF42F7-1364-49B7-A59E-953BCC1459C8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5" name="Kombinationstegning: figur 64">
                  <a:extLst>
                    <a:ext uri="{FF2B5EF4-FFF2-40B4-BE49-F238E27FC236}">
                      <a16:creationId xmlns:a16="http://schemas.microsoft.com/office/drawing/2014/main" id="{3562F1F1-0972-49A6-8E63-5FC516E023CB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6" name="Kombinationstegning: figur 65">
                  <a:extLst>
                    <a:ext uri="{FF2B5EF4-FFF2-40B4-BE49-F238E27FC236}">
                      <a16:creationId xmlns:a16="http://schemas.microsoft.com/office/drawing/2014/main" id="{CD1484D9-C5D4-4636-B0C0-9E9598CF43F1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57" name="Kombinationstegning: figur 56">
              <a:extLst>
                <a:ext uri="{FF2B5EF4-FFF2-40B4-BE49-F238E27FC236}">
                  <a16:creationId xmlns:a16="http://schemas.microsoft.com/office/drawing/2014/main" id="{D1FC5646-6012-4D29-9B71-8A553C59FDC4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58" name="Kombinationstegning: figur 57">
              <a:extLst>
                <a:ext uri="{FF2B5EF4-FFF2-40B4-BE49-F238E27FC236}">
                  <a16:creationId xmlns:a16="http://schemas.microsoft.com/office/drawing/2014/main" id="{213D59D9-20F6-4350-87E3-4A361C08F0FE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0D12AA35-4548-4380-B8F9-6533C9D0E8A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Pladsholder til indhold 2">
            <a:extLst>
              <a:ext uri="{FF2B5EF4-FFF2-40B4-BE49-F238E27FC236}">
                <a16:creationId xmlns:a16="http://schemas.microsoft.com/office/drawing/2014/main" id="{2FED8C48-6752-41D3-98A4-37733BA300AA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741218" y="1800000"/>
            <a:ext cx="4608000" cy="1908000"/>
          </a:xfrm>
        </p:spPr>
        <p:txBody>
          <a:bodyPr lIns="108000" tIns="108000" rIns="108000" bIns="108000">
            <a:noAutofit/>
          </a:bodyPr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180000" indent="0" algn="ctr">
              <a:buNone/>
              <a:defRPr>
                <a:solidFill>
                  <a:schemeClr val="tx2"/>
                </a:solidFill>
              </a:defRPr>
            </a:lvl2pPr>
            <a:lvl3pPr marL="360000" indent="0" algn="ctr">
              <a:buNone/>
              <a:defRPr>
                <a:solidFill>
                  <a:schemeClr val="tx2"/>
                </a:solidFill>
              </a:defRPr>
            </a:lvl3pPr>
            <a:lvl4pPr marL="540000" indent="0" algn="ctr">
              <a:buNone/>
              <a:defRPr>
                <a:solidFill>
                  <a:schemeClr val="tx2"/>
                </a:solidFill>
              </a:defRPr>
            </a:lvl4pPr>
            <a:lvl5pPr marL="720000" indent="0" algn="ctr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107" name="Pladsholder til indhold 2">
            <a:extLst>
              <a:ext uri="{FF2B5EF4-FFF2-40B4-BE49-F238E27FC236}">
                <a16:creationId xmlns:a16="http://schemas.microsoft.com/office/drawing/2014/main" id="{6953FCB5-DC8A-46E8-9670-F5EEBB866120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1620000" y="4226865"/>
            <a:ext cx="4608000" cy="1908000"/>
          </a:xfrm>
        </p:spPr>
        <p:txBody>
          <a:bodyPr lIns="108000" tIns="108000" rIns="108000" bIns="108000">
            <a:noAutofit/>
          </a:bodyPr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180000" indent="0" algn="ctr">
              <a:buNone/>
              <a:defRPr>
                <a:solidFill>
                  <a:schemeClr val="tx2"/>
                </a:solidFill>
              </a:defRPr>
            </a:lvl2pPr>
            <a:lvl3pPr marL="360000" indent="0" algn="ctr">
              <a:buNone/>
              <a:defRPr>
                <a:solidFill>
                  <a:schemeClr val="tx2"/>
                </a:solidFill>
              </a:defRPr>
            </a:lvl3pPr>
            <a:lvl4pPr marL="540000" indent="0" algn="ctr">
              <a:buNone/>
              <a:defRPr>
                <a:solidFill>
                  <a:schemeClr val="tx2"/>
                </a:solidFill>
              </a:defRPr>
            </a:lvl4pPr>
            <a:lvl5pPr marL="720000" indent="0" algn="ctr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108" name="Pladsholder til indhold 2">
            <a:extLst>
              <a:ext uri="{FF2B5EF4-FFF2-40B4-BE49-F238E27FC236}">
                <a16:creationId xmlns:a16="http://schemas.microsoft.com/office/drawing/2014/main" id="{FE5857D9-B59A-4DEB-A5A7-F6F369474DA2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6741218" y="4226864"/>
            <a:ext cx="4608000" cy="1908000"/>
          </a:xfrm>
        </p:spPr>
        <p:txBody>
          <a:bodyPr lIns="108000" tIns="108000" rIns="108000" bIns="108000">
            <a:noAutofit/>
          </a:bodyPr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180000" indent="0" algn="ctr">
              <a:buNone/>
              <a:defRPr>
                <a:solidFill>
                  <a:schemeClr val="tx2"/>
                </a:solidFill>
              </a:defRPr>
            </a:lvl2pPr>
            <a:lvl3pPr marL="360000" indent="0" algn="ctr">
              <a:buNone/>
              <a:defRPr>
                <a:solidFill>
                  <a:schemeClr val="tx2"/>
                </a:solidFill>
              </a:defRPr>
            </a:lvl3pPr>
            <a:lvl4pPr marL="540000" indent="0" algn="ctr">
              <a:buNone/>
              <a:defRPr>
                <a:solidFill>
                  <a:schemeClr val="tx2"/>
                </a:solidFill>
              </a:defRPr>
            </a:lvl4pPr>
            <a:lvl5pPr marL="720000" indent="0" algn="ctr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grpSp>
        <p:nvGrpSpPr>
          <p:cNvPr id="109" name="Gruppe 108">
            <a:extLst>
              <a:ext uri="{FF2B5EF4-FFF2-40B4-BE49-F238E27FC236}">
                <a16:creationId xmlns:a16="http://schemas.microsoft.com/office/drawing/2014/main" id="{8C4C4824-EC21-4FE4-A455-8273067E117C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10" name="Kombinationstegning: figur 109">
              <a:extLst>
                <a:ext uri="{FF2B5EF4-FFF2-40B4-BE49-F238E27FC236}">
                  <a16:creationId xmlns:a16="http://schemas.microsoft.com/office/drawing/2014/main" id="{31990722-725E-41C1-82B1-2E5F2C42E440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11" name="Grafik 2">
              <a:extLst>
                <a:ext uri="{FF2B5EF4-FFF2-40B4-BE49-F238E27FC236}">
                  <a16:creationId xmlns:a16="http://schemas.microsoft.com/office/drawing/2014/main" id="{B0BBA382-92B9-4869-A0B0-551467F35B03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25" name="Kombinationstegning: figur 124">
                <a:extLst>
                  <a:ext uri="{FF2B5EF4-FFF2-40B4-BE49-F238E27FC236}">
                    <a16:creationId xmlns:a16="http://schemas.microsoft.com/office/drawing/2014/main" id="{71AB2B25-D15D-449A-92FB-4C22161E6CA3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26" name="Kombinationstegning: figur 125">
                <a:extLst>
                  <a:ext uri="{FF2B5EF4-FFF2-40B4-BE49-F238E27FC236}">
                    <a16:creationId xmlns:a16="http://schemas.microsoft.com/office/drawing/2014/main" id="{B6CB4557-9D3D-4590-9745-BBEA16D1A810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27" name="Grafik 2">
                <a:extLst>
                  <a:ext uri="{FF2B5EF4-FFF2-40B4-BE49-F238E27FC236}">
                    <a16:creationId xmlns:a16="http://schemas.microsoft.com/office/drawing/2014/main" id="{2763F8A0-0599-4735-A78F-5146C55C4471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28" name="Kombinationstegning: figur 127">
                  <a:extLst>
                    <a:ext uri="{FF2B5EF4-FFF2-40B4-BE49-F238E27FC236}">
                      <a16:creationId xmlns:a16="http://schemas.microsoft.com/office/drawing/2014/main" id="{3160728F-ECBB-4A58-BD77-FE584114F481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9" name="Kombinationstegning: figur 128">
                  <a:extLst>
                    <a:ext uri="{FF2B5EF4-FFF2-40B4-BE49-F238E27FC236}">
                      <a16:creationId xmlns:a16="http://schemas.microsoft.com/office/drawing/2014/main" id="{98E59C66-3756-4A3C-B7DC-58E87FDDC2BB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0" name="Kombinationstegning: figur 129">
                  <a:extLst>
                    <a:ext uri="{FF2B5EF4-FFF2-40B4-BE49-F238E27FC236}">
                      <a16:creationId xmlns:a16="http://schemas.microsoft.com/office/drawing/2014/main" id="{E2DCFC31-0F5B-47BE-9F83-AFB8C3F040D2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1" name="Kombinationstegning: figur 130">
                  <a:extLst>
                    <a:ext uri="{FF2B5EF4-FFF2-40B4-BE49-F238E27FC236}">
                      <a16:creationId xmlns:a16="http://schemas.microsoft.com/office/drawing/2014/main" id="{7726D3BA-1DD7-488A-84EB-A379B647AF0A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2" name="Kombinationstegning: figur 131">
                  <a:extLst>
                    <a:ext uri="{FF2B5EF4-FFF2-40B4-BE49-F238E27FC236}">
                      <a16:creationId xmlns:a16="http://schemas.microsoft.com/office/drawing/2014/main" id="{D030CE62-79A2-4EAD-8D30-A1962561F9B5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3" name="Kombinationstegning: figur 132">
                  <a:extLst>
                    <a:ext uri="{FF2B5EF4-FFF2-40B4-BE49-F238E27FC236}">
                      <a16:creationId xmlns:a16="http://schemas.microsoft.com/office/drawing/2014/main" id="{7005C275-179D-417B-8CB8-84FBC72A5ED6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4" name="Kombinationstegning: figur 133">
                  <a:extLst>
                    <a:ext uri="{FF2B5EF4-FFF2-40B4-BE49-F238E27FC236}">
                      <a16:creationId xmlns:a16="http://schemas.microsoft.com/office/drawing/2014/main" id="{03C8AB51-9A98-49F5-8B5A-44BB656DEDAE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5" name="Kombinationstegning: figur 134">
                  <a:extLst>
                    <a:ext uri="{FF2B5EF4-FFF2-40B4-BE49-F238E27FC236}">
                      <a16:creationId xmlns:a16="http://schemas.microsoft.com/office/drawing/2014/main" id="{F315C4D7-1B81-4F28-8DF7-E2A18AEF2205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6" name="Kombinationstegning: figur 135">
                  <a:extLst>
                    <a:ext uri="{FF2B5EF4-FFF2-40B4-BE49-F238E27FC236}">
                      <a16:creationId xmlns:a16="http://schemas.microsoft.com/office/drawing/2014/main" id="{CC20F179-E4EC-4C94-B8EE-A7D4E055166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7" name="Kombinationstegning: figur 136">
                  <a:extLst>
                    <a:ext uri="{FF2B5EF4-FFF2-40B4-BE49-F238E27FC236}">
                      <a16:creationId xmlns:a16="http://schemas.microsoft.com/office/drawing/2014/main" id="{A6DD3047-2119-47C2-B862-ACE43145CCF3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8" name="Kombinationstegning: figur 137">
                  <a:extLst>
                    <a:ext uri="{FF2B5EF4-FFF2-40B4-BE49-F238E27FC236}">
                      <a16:creationId xmlns:a16="http://schemas.microsoft.com/office/drawing/2014/main" id="{4D24664E-7838-49C0-A796-568CBCDB89A0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39" name="Kombinationstegning: figur 138">
                  <a:extLst>
                    <a:ext uri="{FF2B5EF4-FFF2-40B4-BE49-F238E27FC236}">
                      <a16:creationId xmlns:a16="http://schemas.microsoft.com/office/drawing/2014/main" id="{B3461693-7C15-4BBF-8ABC-A938BFE2502B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0" name="Kombinationstegning: figur 139">
                  <a:extLst>
                    <a:ext uri="{FF2B5EF4-FFF2-40B4-BE49-F238E27FC236}">
                      <a16:creationId xmlns:a16="http://schemas.microsoft.com/office/drawing/2014/main" id="{1B5887F3-C203-4FBA-B0DC-EF3C3883B940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1" name="Kombinationstegning: figur 140">
                  <a:extLst>
                    <a:ext uri="{FF2B5EF4-FFF2-40B4-BE49-F238E27FC236}">
                      <a16:creationId xmlns:a16="http://schemas.microsoft.com/office/drawing/2014/main" id="{BB671428-2E48-4259-9B42-44A0334F3943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2" name="Kombinationstegning: figur 141">
                  <a:extLst>
                    <a:ext uri="{FF2B5EF4-FFF2-40B4-BE49-F238E27FC236}">
                      <a16:creationId xmlns:a16="http://schemas.microsoft.com/office/drawing/2014/main" id="{DB862E49-023E-49E4-875E-0EAB427FF2E2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3" name="Kombinationstegning: figur 142">
                  <a:extLst>
                    <a:ext uri="{FF2B5EF4-FFF2-40B4-BE49-F238E27FC236}">
                      <a16:creationId xmlns:a16="http://schemas.microsoft.com/office/drawing/2014/main" id="{BCDB60A9-F5DF-4D98-95D1-8B17E1B2F10F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44" name="Grafik 2">
                  <a:extLst>
                    <a:ext uri="{FF2B5EF4-FFF2-40B4-BE49-F238E27FC236}">
                      <a16:creationId xmlns:a16="http://schemas.microsoft.com/office/drawing/2014/main" id="{C2934CA3-E721-489D-AC08-998F8AAF5900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157" name="Kombinationstegning: figur 156">
                    <a:extLst>
                      <a:ext uri="{FF2B5EF4-FFF2-40B4-BE49-F238E27FC236}">
                        <a16:creationId xmlns:a16="http://schemas.microsoft.com/office/drawing/2014/main" id="{3F3471B9-0503-4E4A-9578-B855BB0761DC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8" name="Kombinationstegning: figur 157">
                    <a:extLst>
                      <a:ext uri="{FF2B5EF4-FFF2-40B4-BE49-F238E27FC236}">
                        <a16:creationId xmlns:a16="http://schemas.microsoft.com/office/drawing/2014/main" id="{01A7FD7C-3CD4-4655-8269-09DE7FC5A6AF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59" name="Kombinationstegning: figur 158">
                    <a:extLst>
                      <a:ext uri="{FF2B5EF4-FFF2-40B4-BE49-F238E27FC236}">
                        <a16:creationId xmlns:a16="http://schemas.microsoft.com/office/drawing/2014/main" id="{D5F7B852-5BBB-4926-9F92-75948D472B9C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60" name="Kombinationstegning: figur 159">
                    <a:extLst>
                      <a:ext uri="{FF2B5EF4-FFF2-40B4-BE49-F238E27FC236}">
                        <a16:creationId xmlns:a16="http://schemas.microsoft.com/office/drawing/2014/main" id="{2A3B865A-E9FA-4734-A3DB-D1D2083E5A99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45" name="Kombinationstegning: figur 144">
                  <a:extLst>
                    <a:ext uri="{FF2B5EF4-FFF2-40B4-BE49-F238E27FC236}">
                      <a16:creationId xmlns:a16="http://schemas.microsoft.com/office/drawing/2014/main" id="{1BBD9D6E-7B7E-4A0A-90D2-8DD1873AFE8C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6" name="Kombinationstegning: figur 145">
                  <a:extLst>
                    <a:ext uri="{FF2B5EF4-FFF2-40B4-BE49-F238E27FC236}">
                      <a16:creationId xmlns:a16="http://schemas.microsoft.com/office/drawing/2014/main" id="{B6B33506-0691-4D5C-A56A-F3F9C0B99809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7" name="Kombinationstegning: figur 146">
                  <a:extLst>
                    <a:ext uri="{FF2B5EF4-FFF2-40B4-BE49-F238E27FC236}">
                      <a16:creationId xmlns:a16="http://schemas.microsoft.com/office/drawing/2014/main" id="{D2F1017B-F321-4608-8796-CEDC43CBC872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8" name="Kombinationstegning: figur 147">
                  <a:extLst>
                    <a:ext uri="{FF2B5EF4-FFF2-40B4-BE49-F238E27FC236}">
                      <a16:creationId xmlns:a16="http://schemas.microsoft.com/office/drawing/2014/main" id="{1CB6FEC1-5E1D-438F-9C65-373C9A4CDADC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49" name="Kombinationstegning: figur 148">
                  <a:extLst>
                    <a:ext uri="{FF2B5EF4-FFF2-40B4-BE49-F238E27FC236}">
                      <a16:creationId xmlns:a16="http://schemas.microsoft.com/office/drawing/2014/main" id="{0E8D975F-D9FE-404A-AD52-BC84847AEE36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0" name="Kombinationstegning: figur 149">
                  <a:extLst>
                    <a:ext uri="{FF2B5EF4-FFF2-40B4-BE49-F238E27FC236}">
                      <a16:creationId xmlns:a16="http://schemas.microsoft.com/office/drawing/2014/main" id="{4F799617-01D5-43C2-98AE-ACC64DA31A5B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1" name="Kombinationstegning: figur 150">
                  <a:extLst>
                    <a:ext uri="{FF2B5EF4-FFF2-40B4-BE49-F238E27FC236}">
                      <a16:creationId xmlns:a16="http://schemas.microsoft.com/office/drawing/2014/main" id="{F97B0C0E-6008-47F7-A6A9-F33FFE55A61D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2" name="Kombinationstegning: figur 151">
                  <a:extLst>
                    <a:ext uri="{FF2B5EF4-FFF2-40B4-BE49-F238E27FC236}">
                      <a16:creationId xmlns:a16="http://schemas.microsoft.com/office/drawing/2014/main" id="{5C980AA7-784D-49AE-A5F1-582432431828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3" name="Kombinationstegning: figur 152">
                  <a:extLst>
                    <a:ext uri="{FF2B5EF4-FFF2-40B4-BE49-F238E27FC236}">
                      <a16:creationId xmlns:a16="http://schemas.microsoft.com/office/drawing/2014/main" id="{7ABD15A7-57D2-4038-848A-37325C7B5095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4" name="Kombinationstegning: figur 153">
                  <a:extLst>
                    <a:ext uri="{FF2B5EF4-FFF2-40B4-BE49-F238E27FC236}">
                      <a16:creationId xmlns:a16="http://schemas.microsoft.com/office/drawing/2014/main" id="{1E50D46B-77F0-44EC-BC75-94B556D323CA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5" name="Kombinationstegning: figur 154">
                  <a:extLst>
                    <a:ext uri="{FF2B5EF4-FFF2-40B4-BE49-F238E27FC236}">
                      <a16:creationId xmlns:a16="http://schemas.microsoft.com/office/drawing/2014/main" id="{0909C655-8C93-41EC-B04C-137282703968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56" name="Kombinationstegning: figur 155">
                  <a:extLst>
                    <a:ext uri="{FF2B5EF4-FFF2-40B4-BE49-F238E27FC236}">
                      <a16:creationId xmlns:a16="http://schemas.microsoft.com/office/drawing/2014/main" id="{65C83EA7-E45F-4765-8E55-3EF66D407A0C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12" name="Grafik 2">
              <a:extLst>
                <a:ext uri="{FF2B5EF4-FFF2-40B4-BE49-F238E27FC236}">
                  <a16:creationId xmlns:a16="http://schemas.microsoft.com/office/drawing/2014/main" id="{90C25AAD-C908-4541-BDD0-D69881EB10B6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15" name="Grafik 2">
                <a:extLst>
                  <a:ext uri="{FF2B5EF4-FFF2-40B4-BE49-F238E27FC236}">
                    <a16:creationId xmlns:a16="http://schemas.microsoft.com/office/drawing/2014/main" id="{385F610C-287F-4741-9535-3B0DBE653362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23" name="Kombinationstegning: figur 122">
                  <a:extLst>
                    <a:ext uri="{FF2B5EF4-FFF2-40B4-BE49-F238E27FC236}">
                      <a16:creationId xmlns:a16="http://schemas.microsoft.com/office/drawing/2014/main" id="{C8C1F2E8-BFB5-4BB0-ABE1-D5CCC955D69B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4" name="Kombinationstegning: figur 123">
                  <a:extLst>
                    <a:ext uri="{FF2B5EF4-FFF2-40B4-BE49-F238E27FC236}">
                      <a16:creationId xmlns:a16="http://schemas.microsoft.com/office/drawing/2014/main" id="{D8B0739F-E86A-4271-A5C7-3413AAAF54F6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16" name="Grafik 2">
                <a:extLst>
                  <a:ext uri="{FF2B5EF4-FFF2-40B4-BE49-F238E27FC236}">
                    <a16:creationId xmlns:a16="http://schemas.microsoft.com/office/drawing/2014/main" id="{1268996D-EBEF-44A8-A0E0-7802CD48802B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17" name="Kombinationstegning: figur 116">
                  <a:extLst>
                    <a:ext uri="{FF2B5EF4-FFF2-40B4-BE49-F238E27FC236}">
                      <a16:creationId xmlns:a16="http://schemas.microsoft.com/office/drawing/2014/main" id="{C50D5112-1CF1-43BD-A100-6CA202F54CA8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8" name="Kombinationstegning: figur 117">
                  <a:extLst>
                    <a:ext uri="{FF2B5EF4-FFF2-40B4-BE49-F238E27FC236}">
                      <a16:creationId xmlns:a16="http://schemas.microsoft.com/office/drawing/2014/main" id="{11CDCA25-BC5C-44BA-BB73-C7BCD85F528E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19" name="Kombinationstegning: figur 118">
                  <a:extLst>
                    <a:ext uri="{FF2B5EF4-FFF2-40B4-BE49-F238E27FC236}">
                      <a16:creationId xmlns:a16="http://schemas.microsoft.com/office/drawing/2014/main" id="{EE66AF46-C76A-4E6C-8792-6E97724B5616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0" name="Kombinationstegning: figur 119">
                  <a:extLst>
                    <a:ext uri="{FF2B5EF4-FFF2-40B4-BE49-F238E27FC236}">
                      <a16:creationId xmlns:a16="http://schemas.microsoft.com/office/drawing/2014/main" id="{2250A957-5314-4A82-892B-0683001165DE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1" name="Kombinationstegning: figur 120">
                  <a:extLst>
                    <a:ext uri="{FF2B5EF4-FFF2-40B4-BE49-F238E27FC236}">
                      <a16:creationId xmlns:a16="http://schemas.microsoft.com/office/drawing/2014/main" id="{56D31C97-67F9-411E-88A6-78E3B98B56C7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22" name="Kombinationstegning: figur 121">
                  <a:extLst>
                    <a:ext uri="{FF2B5EF4-FFF2-40B4-BE49-F238E27FC236}">
                      <a16:creationId xmlns:a16="http://schemas.microsoft.com/office/drawing/2014/main" id="{94D7E183-5990-463B-A286-C59E94B24A7A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13" name="Kombinationstegning: figur 112">
              <a:extLst>
                <a:ext uri="{FF2B5EF4-FFF2-40B4-BE49-F238E27FC236}">
                  <a16:creationId xmlns:a16="http://schemas.microsoft.com/office/drawing/2014/main" id="{D0E3CB55-AEA4-4DED-A752-3108BC50517E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14" name="Kombinationstegning: figur 113">
              <a:extLst>
                <a:ext uri="{FF2B5EF4-FFF2-40B4-BE49-F238E27FC236}">
                  <a16:creationId xmlns:a16="http://schemas.microsoft.com/office/drawing/2014/main" id="{ED6DA303-722A-4AFE-B0F5-2B0A465419E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161" name="Lige forbindelse 160">
            <a:extLst>
              <a:ext uri="{FF2B5EF4-FFF2-40B4-BE49-F238E27FC236}">
                <a16:creationId xmlns:a16="http://schemas.microsoft.com/office/drawing/2014/main" id="{EF8971FF-F03D-4CC7-B415-292DF60EBF6E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uppe 161">
            <a:extLst>
              <a:ext uri="{FF2B5EF4-FFF2-40B4-BE49-F238E27FC236}">
                <a16:creationId xmlns:a16="http://schemas.microsoft.com/office/drawing/2014/main" id="{52EAB4CE-37C9-4F95-A41B-09B2FB0BB0EC}"/>
              </a:ext>
            </a:extLst>
          </p:cNvPr>
          <p:cNvGrpSpPr/>
          <p:nvPr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163" name="Kombinationstegning: figur 162">
              <a:extLst>
                <a:ext uri="{FF2B5EF4-FFF2-40B4-BE49-F238E27FC236}">
                  <a16:creationId xmlns:a16="http://schemas.microsoft.com/office/drawing/2014/main" id="{36233DE8-D327-40D6-ACCE-9B997BDEFE70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164" name="Grafik 2">
              <a:extLst>
                <a:ext uri="{FF2B5EF4-FFF2-40B4-BE49-F238E27FC236}">
                  <a16:creationId xmlns:a16="http://schemas.microsoft.com/office/drawing/2014/main" id="{704BF595-671F-4C5C-88A1-468508AB08E9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178" name="Kombinationstegning: figur 177">
                <a:extLst>
                  <a:ext uri="{FF2B5EF4-FFF2-40B4-BE49-F238E27FC236}">
                    <a16:creationId xmlns:a16="http://schemas.microsoft.com/office/drawing/2014/main" id="{764891FB-6BDB-48BB-BC9D-D62265847C2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79" name="Kombinationstegning: figur 178">
                <a:extLst>
                  <a:ext uri="{FF2B5EF4-FFF2-40B4-BE49-F238E27FC236}">
                    <a16:creationId xmlns:a16="http://schemas.microsoft.com/office/drawing/2014/main" id="{717A089F-D566-4C13-9B96-F5B47377AFB2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180" name="Grafik 2">
                <a:extLst>
                  <a:ext uri="{FF2B5EF4-FFF2-40B4-BE49-F238E27FC236}">
                    <a16:creationId xmlns:a16="http://schemas.microsoft.com/office/drawing/2014/main" id="{9681D917-10CE-433C-839C-1F1D305F5C45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181" name="Kombinationstegning: figur 180">
                  <a:extLst>
                    <a:ext uri="{FF2B5EF4-FFF2-40B4-BE49-F238E27FC236}">
                      <a16:creationId xmlns:a16="http://schemas.microsoft.com/office/drawing/2014/main" id="{ACA070EB-3AEB-4A41-9309-D8A07EEFC18D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2" name="Kombinationstegning: figur 181">
                  <a:extLst>
                    <a:ext uri="{FF2B5EF4-FFF2-40B4-BE49-F238E27FC236}">
                      <a16:creationId xmlns:a16="http://schemas.microsoft.com/office/drawing/2014/main" id="{E32A07A7-489F-4C2B-B499-6B0CAB7123AB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3" name="Kombinationstegning: figur 182">
                  <a:extLst>
                    <a:ext uri="{FF2B5EF4-FFF2-40B4-BE49-F238E27FC236}">
                      <a16:creationId xmlns:a16="http://schemas.microsoft.com/office/drawing/2014/main" id="{465A5EDC-369C-4FC9-9F47-2E89C40AF0E7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4" name="Kombinationstegning: figur 183">
                  <a:extLst>
                    <a:ext uri="{FF2B5EF4-FFF2-40B4-BE49-F238E27FC236}">
                      <a16:creationId xmlns:a16="http://schemas.microsoft.com/office/drawing/2014/main" id="{DBB69FD3-248F-4A1E-8008-44DC31776AAE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5" name="Kombinationstegning: figur 184">
                  <a:extLst>
                    <a:ext uri="{FF2B5EF4-FFF2-40B4-BE49-F238E27FC236}">
                      <a16:creationId xmlns:a16="http://schemas.microsoft.com/office/drawing/2014/main" id="{304A886D-4800-4B19-97A1-C318E5A92035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6" name="Kombinationstegning: figur 185">
                  <a:extLst>
                    <a:ext uri="{FF2B5EF4-FFF2-40B4-BE49-F238E27FC236}">
                      <a16:creationId xmlns:a16="http://schemas.microsoft.com/office/drawing/2014/main" id="{C7DAC897-3F12-416B-A268-92785CB96FF9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7" name="Kombinationstegning: figur 186">
                  <a:extLst>
                    <a:ext uri="{FF2B5EF4-FFF2-40B4-BE49-F238E27FC236}">
                      <a16:creationId xmlns:a16="http://schemas.microsoft.com/office/drawing/2014/main" id="{FED8125D-5735-4B4C-9D57-709FA485CC98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8" name="Kombinationstegning: figur 187">
                  <a:extLst>
                    <a:ext uri="{FF2B5EF4-FFF2-40B4-BE49-F238E27FC236}">
                      <a16:creationId xmlns:a16="http://schemas.microsoft.com/office/drawing/2014/main" id="{65762B95-A2BC-4D49-908E-CFF458DE228B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89" name="Kombinationstegning: figur 188">
                  <a:extLst>
                    <a:ext uri="{FF2B5EF4-FFF2-40B4-BE49-F238E27FC236}">
                      <a16:creationId xmlns:a16="http://schemas.microsoft.com/office/drawing/2014/main" id="{4DFAAC7C-8C79-4777-AAEF-143F68E2ED0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0" name="Kombinationstegning: figur 189">
                  <a:extLst>
                    <a:ext uri="{FF2B5EF4-FFF2-40B4-BE49-F238E27FC236}">
                      <a16:creationId xmlns:a16="http://schemas.microsoft.com/office/drawing/2014/main" id="{653BF6AD-F7F2-428B-ADC0-758F1363CDBF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1" name="Kombinationstegning: figur 190">
                  <a:extLst>
                    <a:ext uri="{FF2B5EF4-FFF2-40B4-BE49-F238E27FC236}">
                      <a16:creationId xmlns:a16="http://schemas.microsoft.com/office/drawing/2014/main" id="{C7A03ED4-F8DF-4959-AD83-09C6E436B45B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2" name="Kombinationstegning: figur 191">
                  <a:extLst>
                    <a:ext uri="{FF2B5EF4-FFF2-40B4-BE49-F238E27FC236}">
                      <a16:creationId xmlns:a16="http://schemas.microsoft.com/office/drawing/2014/main" id="{6774D283-869D-4AC0-BBBB-4CC63A987ED3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3" name="Kombinationstegning: figur 192">
                  <a:extLst>
                    <a:ext uri="{FF2B5EF4-FFF2-40B4-BE49-F238E27FC236}">
                      <a16:creationId xmlns:a16="http://schemas.microsoft.com/office/drawing/2014/main" id="{3091C897-FF84-4857-9463-1EA2B8CF5122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4" name="Kombinationstegning: figur 193">
                  <a:extLst>
                    <a:ext uri="{FF2B5EF4-FFF2-40B4-BE49-F238E27FC236}">
                      <a16:creationId xmlns:a16="http://schemas.microsoft.com/office/drawing/2014/main" id="{D8A3EB97-C058-4426-B207-CEB14B064819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5" name="Kombinationstegning: figur 194">
                  <a:extLst>
                    <a:ext uri="{FF2B5EF4-FFF2-40B4-BE49-F238E27FC236}">
                      <a16:creationId xmlns:a16="http://schemas.microsoft.com/office/drawing/2014/main" id="{123939F4-8A33-40C2-BECE-5667A0535EB6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6" name="Kombinationstegning: figur 195">
                  <a:extLst>
                    <a:ext uri="{FF2B5EF4-FFF2-40B4-BE49-F238E27FC236}">
                      <a16:creationId xmlns:a16="http://schemas.microsoft.com/office/drawing/2014/main" id="{87633F07-4A2A-45B5-B4E7-112EDE4D0419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197" name="Grafik 2">
                  <a:extLst>
                    <a:ext uri="{FF2B5EF4-FFF2-40B4-BE49-F238E27FC236}">
                      <a16:creationId xmlns:a16="http://schemas.microsoft.com/office/drawing/2014/main" id="{ADD2DD7D-862C-4B06-88A5-D45DEEA3BE67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10" name="Kombinationstegning: figur 209">
                    <a:extLst>
                      <a:ext uri="{FF2B5EF4-FFF2-40B4-BE49-F238E27FC236}">
                        <a16:creationId xmlns:a16="http://schemas.microsoft.com/office/drawing/2014/main" id="{4A73A052-E6F0-4190-B62C-BB5AA21F0924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1" name="Kombinationstegning: figur 210">
                    <a:extLst>
                      <a:ext uri="{FF2B5EF4-FFF2-40B4-BE49-F238E27FC236}">
                        <a16:creationId xmlns:a16="http://schemas.microsoft.com/office/drawing/2014/main" id="{BB3130B5-0524-4AA2-B352-6D13268E99A5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2" name="Kombinationstegning: figur 211">
                    <a:extLst>
                      <a:ext uri="{FF2B5EF4-FFF2-40B4-BE49-F238E27FC236}">
                        <a16:creationId xmlns:a16="http://schemas.microsoft.com/office/drawing/2014/main" id="{3266E947-12B7-4744-99B2-B717191C9CE0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13" name="Kombinationstegning: figur 212">
                    <a:extLst>
                      <a:ext uri="{FF2B5EF4-FFF2-40B4-BE49-F238E27FC236}">
                        <a16:creationId xmlns:a16="http://schemas.microsoft.com/office/drawing/2014/main" id="{0D56BAE0-B42F-4AA1-A433-5B5DF829FA2D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198" name="Kombinationstegning: figur 197">
                  <a:extLst>
                    <a:ext uri="{FF2B5EF4-FFF2-40B4-BE49-F238E27FC236}">
                      <a16:creationId xmlns:a16="http://schemas.microsoft.com/office/drawing/2014/main" id="{60A952CB-3744-47CB-A7F5-997CC402518E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99" name="Kombinationstegning: figur 198">
                  <a:extLst>
                    <a:ext uri="{FF2B5EF4-FFF2-40B4-BE49-F238E27FC236}">
                      <a16:creationId xmlns:a16="http://schemas.microsoft.com/office/drawing/2014/main" id="{D3D712AF-002D-476B-9468-FF3086AF34F5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0" name="Kombinationstegning: figur 199">
                  <a:extLst>
                    <a:ext uri="{FF2B5EF4-FFF2-40B4-BE49-F238E27FC236}">
                      <a16:creationId xmlns:a16="http://schemas.microsoft.com/office/drawing/2014/main" id="{02ECA6CD-4B17-42E0-B25E-A85894DCD3A9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1" name="Kombinationstegning: figur 200">
                  <a:extLst>
                    <a:ext uri="{FF2B5EF4-FFF2-40B4-BE49-F238E27FC236}">
                      <a16:creationId xmlns:a16="http://schemas.microsoft.com/office/drawing/2014/main" id="{A6EA7ABF-122D-48CC-8308-ED02F6B5B7AE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2" name="Kombinationstegning: figur 201">
                  <a:extLst>
                    <a:ext uri="{FF2B5EF4-FFF2-40B4-BE49-F238E27FC236}">
                      <a16:creationId xmlns:a16="http://schemas.microsoft.com/office/drawing/2014/main" id="{7E928FAB-FED8-4F4B-A108-FA5F9BE4CAD1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3" name="Kombinationstegning: figur 202">
                  <a:extLst>
                    <a:ext uri="{FF2B5EF4-FFF2-40B4-BE49-F238E27FC236}">
                      <a16:creationId xmlns:a16="http://schemas.microsoft.com/office/drawing/2014/main" id="{380E8808-2E76-49E0-9D8F-80D240D7023A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4" name="Kombinationstegning: figur 203">
                  <a:extLst>
                    <a:ext uri="{FF2B5EF4-FFF2-40B4-BE49-F238E27FC236}">
                      <a16:creationId xmlns:a16="http://schemas.microsoft.com/office/drawing/2014/main" id="{B1A047BD-AB6D-4421-91CC-8589DC270359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5" name="Kombinationstegning: figur 204">
                  <a:extLst>
                    <a:ext uri="{FF2B5EF4-FFF2-40B4-BE49-F238E27FC236}">
                      <a16:creationId xmlns:a16="http://schemas.microsoft.com/office/drawing/2014/main" id="{D509FDF9-9703-4091-8095-A0E858652B4D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6" name="Kombinationstegning: figur 205">
                  <a:extLst>
                    <a:ext uri="{FF2B5EF4-FFF2-40B4-BE49-F238E27FC236}">
                      <a16:creationId xmlns:a16="http://schemas.microsoft.com/office/drawing/2014/main" id="{2934F39D-EDFE-4A24-AF38-966DD002D01B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7" name="Kombinationstegning: figur 206">
                  <a:extLst>
                    <a:ext uri="{FF2B5EF4-FFF2-40B4-BE49-F238E27FC236}">
                      <a16:creationId xmlns:a16="http://schemas.microsoft.com/office/drawing/2014/main" id="{9B19A11A-8BD4-4BE6-BE78-AFEB92094C86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8" name="Kombinationstegning: figur 207">
                  <a:extLst>
                    <a:ext uri="{FF2B5EF4-FFF2-40B4-BE49-F238E27FC236}">
                      <a16:creationId xmlns:a16="http://schemas.microsoft.com/office/drawing/2014/main" id="{9DFD9788-08C8-4189-9484-A3B58A6066B5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09" name="Kombinationstegning: figur 208">
                  <a:extLst>
                    <a:ext uri="{FF2B5EF4-FFF2-40B4-BE49-F238E27FC236}">
                      <a16:creationId xmlns:a16="http://schemas.microsoft.com/office/drawing/2014/main" id="{E3A70CBD-D315-4EE0-B501-946F3D9A9418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165" name="Grafik 2">
              <a:extLst>
                <a:ext uri="{FF2B5EF4-FFF2-40B4-BE49-F238E27FC236}">
                  <a16:creationId xmlns:a16="http://schemas.microsoft.com/office/drawing/2014/main" id="{E010C50A-8A0E-45F5-B42D-8A2A23054514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168" name="Grafik 2">
                <a:extLst>
                  <a:ext uri="{FF2B5EF4-FFF2-40B4-BE49-F238E27FC236}">
                    <a16:creationId xmlns:a16="http://schemas.microsoft.com/office/drawing/2014/main" id="{DBE5930D-3B2A-4FAB-9258-8EC6BC0336E5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176" name="Kombinationstegning: figur 175">
                  <a:extLst>
                    <a:ext uri="{FF2B5EF4-FFF2-40B4-BE49-F238E27FC236}">
                      <a16:creationId xmlns:a16="http://schemas.microsoft.com/office/drawing/2014/main" id="{1637FE1C-1B90-4167-AB78-45C74C722E24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7" name="Kombinationstegning: figur 176">
                  <a:extLst>
                    <a:ext uri="{FF2B5EF4-FFF2-40B4-BE49-F238E27FC236}">
                      <a16:creationId xmlns:a16="http://schemas.microsoft.com/office/drawing/2014/main" id="{71E33EBE-4CC8-4C98-866D-3420BCB078A0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169" name="Grafik 2">
                <a:extLst>
                  <a:ext uri="{FF2B5EF4-FFF2-40B4-BE49-F238E27FC236}">
                    <a16:creationId xmlns:a16="http://schemas.microsoft.com/office/drawing/2014/main" id="{CCCBBF68-BD35-4082-A0E6-EE8B955DAFF7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170" name="Kombinationstegning: figur 169">
                  <a:extLst>
                    <a:ext uri="{FF2B5EF4-FFF2-40B4-BE49-F238E27FC236}">
                      <a16:creationId xmlns:a16="http://schemas.microsoft.com/office/drawing/2014/main" id="{8154FC6A-57D6-49CE-9A44-41433B53B6F6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1" name="Kombinationstegning: figur 170">
                  <a:extLst>
                    <a:ext uri="{FF2B5EF4-FFF2-40B4-BE49-F238E27FC236}">
                      <a16:creationId xmlns:a16="http://schemas.microsoft.com/office/drawing/2014/main" id="{D237255D-A9CF-4EDD-AFDA-190251AE9F1D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2" name="Kombinationstegning: figur 171">
                  <a:extLst>
                    <a:ext uri="{FF2B5EF4-FFF2-40B4-BE49-F238E27FC236}">
                      <a16:creationId xmlns:a16="http://schemas.microsoft.com/office/drawing/2014/main" id="{C8800567-2452-4287-98E6-9184DDC10A81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3" name="Kombinationstegning: figur 172">
                  <a:extLst>
                    <a:ext uri="{FF2B5EF4-FFF2-40B4-BE49-F238E27FC236}">
                      <a16:creationId xmlns:a16="http://schemas.microsoft.com/office/drawing/2014/main" id="{9B24E24D-5240-4CCA-8B54-F95920BD6779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4" name="Kombinationstegning: figur 173">
                  <a:extLst>
                    <a:ext uri="{FF2B5EF4-FFF2-40B4-BE49-F238E27FC236}">
                      <a16:creationId xmlns:a16="http://schemas.microsoft.com/office/drawing/2014/main" id="{E085E4BD-BE80-4FA9-B064-F73A4ED0FC16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175" name="Kombinationstegning: figur 174">
                  <a:extLst>
                    <a:ext uri="{FF2B5EF4-FFF2-40B4-BE49-F238E27FC236}">
                      <a16:creationId xmlns:a16="http://schemas.microsoft.com/office/drawing/2014/main" id="{7DF29A7F-C4FB-42B3-BF9E-17C36EDBA535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166" name="Kombinationstegning: figur 165">
              <a:extLst>
                <a:ext uri="{FF2B5EF4-FFF2-40B4-BE49-F238E27FC236}">
                  <a16:creationId xmlns:a16="http://schemas.microsoft.com/office/drawing/2014/main" id="{C4D7E276-0B41-4A51-A3F6-7E456CCADB41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167" name="Kombinationstegning: figur 166">
              <a:extLst>
                <a:ext uri="{FF2B5EF4-FFF2-40B4-BE49-F238E27FC236}">
                  <a16:creationId xmlns:a16="http://schemas.microsoft.com/office/drawing/2014/main" id="{9E36CE0A-4E65-41BB-B8C4-E528AE88FC7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14" name="Lige forbindelse 213">
            <a:extLst>
              <a:ext uri="{FF2B5EF4-FFF2-40B4-BE49-F238E27FC236}">
                <a16:creationId xmlns:a16="http://schemas.microsoft.com/office/drawing/2014/main" id="{0FE082A6-8A3F-419F-B484-91B647A33962}"/>
              </a:ext>
            </a:extLst>
          </p:cNvPr>
          <p:cNvCxnSpPr/>
          <p:nvPr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5" name="Gruppe 214">
            <a:extLst>
              <a:ext uri="{FF2B5EF4-FFF2-40B4-BE49-F238E27FC236}">
                <a16:creationId xmlns:a16="http://schemas.microsoft.com/office/drawing/2014/main" id="{AF8A116F-29D5-41CD-B3EB-4FA3BDE17F18}"/>
              </a:ext>
            </a:extLst>
          </p:cNvPr>
          <p:cNvGrpSpPr/>
          <p:nvPr userDrawn="1"/>
        </p:nvGrpSpPr>
        <p:grpSpPr>
          <a:xfrm>
            <a:off x="412876" y="4232909"/>
            <a:ext cx="828630" cy="845010"/>
            <a:chOff x="412876" y="4232909"/>
            <a:chExt cx="828630" cy="845010"/>
          </a:xfrm>
          <a:solidFill>
            <a:schemeClr val="tx2"/>
          </a:solidFill>
        </p:grpSpPr>
        <p:sp>
          <p:nvSpPr>
            <p:cNvPr id="216" name="Kombinationstegning: figur 215">
              <a:extLst>
                <a:ext uri="{FF2B5EF4-FFF2-40B4-BE49-F238E27FC236}">
                  <a16:creationId xmlns:a16="http://schemas.microsoft.com/office/drawing/2014/main" id="{0EB69676-D1EF-4B4E-8A51-45AA7696AE12}"/>
                </a:ext>
              </a:extLst>
            </p:cNvPr>
            <p:cNvSpPr/>
            <p:nvPr/>
          </p:nvSpPr>
          <p:spPr>
            <a:xfrm>
              <a:off x="572060" y="4288393"/>
              <a:ext cx="132444" cy="115399"/>
            </a:xfrm>
            <a:custGeom>
              <a:avLst/>
              <a:gdLst>
                <a:gd name="connsiteX0" fmla="*/ 132154 w 132444"/>
                <a:gd name="connsiteY0" fmla="*/ 71771 h 115399"/>
                <a:gd name="connsiteX1" fmla="*/ 130122 w 132444"/>
                <a:gd name="connsiteY1" fmla="*/ 76469 h 115399"/>
                <a:gd name="connsiteX2" fmla="*/ 66241 w 132444"/>
                <a:gd name="connsiteY2" fmla="*/ 115078 h 115399"/>
                <a:gd name="connsiteX3" fmla="*/ 63320 w 132444"/>
                <a:gd name="connsiteY3" fmla="*/ 114569 h 115399"/>
                <a:gd name="connsiteX4" fmla="*/ 11885 w 132444"/>
                <a:gd name="connsiteY4" fmla="*/ 34941 h 115399"/>
                <a:gd name="connsiteX5" fmla="*/ 2233 w 132444"/>
                <a:gd name="connsiteY5" fmla="*/ 14874 h 115399"/>
                <a:gd name="connsiteX6" fmla="*/ 15568 w 132444"/>
                <a:gd name="connsiteY6" fmla="*/ 3191 h 115399"/>
                <a:gd name="connsiteX7" fmla="*/ 32967 w 132444"/>
                <a:gd name="connsiteY7" fmla="*/ 9286 h 115399"/>
                <a:gd name="connsiteX8" fmla="*/ 45794 w 132444"/>
                <a:gd name="connsiteY8" fmla="*/ 37861 h 115399"/>
                <a:gd name="connsiteX9" fmla="*/ 73099 w 132444"/>
                <a:gd name="connsiteY9" fmla="*/ 83709 h 115399"/>
                <a:gd name="connsiteX10" fmla="*/ 77417 w 132444"/>
                <a:gd name="connsiteY10" fmla="*/ 84471 h 115399"/>
                <a:gd name="connsiteX11" fmla="*/ 118057 w 132444"/>
                <a:gd name="connsiteY11" fmla="*/ 55896 h 115399"/>
                <a:gd name="connsiteX12" fmla="*/ 125296 w 132444"/>
                <a:gd name="connsiteY12" fmla="*/ 57928 h 115399"/>
                <a:gd name="connsiteX13" fmla="*/ 132154 w 132444"/>
                <a:gd name="connsiteY13" fmla="*/ 71771 h 1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44" h="115399">
                  <a:moveTo>
                    <a:pt x="132154" y="71771"/>
                  </a:moveTo>
                  <a:cubicBezTo>
                    <a:pt x="132916" y="73803"/>
                    <a:pt x="132154" y="75327"/>
                    <a:pt x="130122" y="76469"/>
                  </a:cubicBezTo>
                  <a:cubicBezTo>
                    <a:pt x="102817" y="90440"/>
                    <a:pt x="90371" y="97678"/>
                    <a:pt x="66241" y="115078"/>
                  </a:cubicBezTo>
                  <a:cubicBezTo>
                    <a:pt x="65098" y="115840"/>
                    <a:pt x="63701" y="115078"/>
                    <a:pt x="63320" y="114569"/>
                  </a:cubicBezTo>
                  <a:cubicBezTo>
                    <a:pt x="34872" y="67072"/>
                    <a:pt x="28395" y="57928"/>
                    <a:pt x="11885" y="34941"/>
                  </a:cubicBezTo>
                  <a:cubicBezTo>
                    <a:pt x="5535" y="26178"/>
                    <a:pt x="-4498" y="24018"/>
                    <a:pt x="2233" y="14874"/>
                  </a:cubicBezTo>
                  <a:cubicBezTo>
                    <a:pt x="6551" y="9160"/>
                    <a:pt x="10615" y="6366"/>
                    <a:pt x="15568" y="3191"/>
                  </a:cubicBezTo>
                  <a:cubicBezTo>
                    <a:pt x="25728" y="-3287"/>
                    <a:pt x="29665" y="778"/>
                    <a:pt x="32967" y="9286"/>
                  </a:cubicBezTo>
                  <a:cubicBezTo>
                    <a:pt x="38555" y="23256"/>
                    <a:pt x="41857" y="30622"/>
                    <a:pt x="45794" y="37861"/>
                  </a:cubicBezTo>
                  <a:cubicBezTo>
                    <a:pt x="49858" y="45228"/>
                    <a:pt x="69162" y="78755"/>
                    <a:pt x="73099" y="83709"/>
                  </a:cubicBezTo>
                  <a:cubicBezTo>
                    <a:pt x="74242" y="84978"/>
                    <a:pt x="75639" y="85233"/>
                    <a:pt x="77417" y="84471"/>
                  </a:cubicBezTo>
                  <a:cubicBezTo>
                    <a:pt x="93419" y="77104"/>
                    <a:pt x="105103" y="67072"/>
                    <a:pt x="118057" y="55896"/>
                  </a:cubicBezTo>
                  <a:cubicBezTo>
                    <a:pt x="120470" y="53863"/>
                    <a:pt x="123010" y="54625"/>
                    <a:pt x="125296" y="57928"/>
                  </a:cubicBezTo>
                  <a:cubicBezTo>
                    <a:pt x="128471" y="63135"/>
                    <a:pt x="130503" y="66944"/>
                    <a:pt x="132154" y="717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217" name="Grafik 2">
              <a:extLst>
                <a:ext uri="{FF2B5EF4-FFF2-40B4-BE49-F238E27FC236}">
                  <a16:creationId xmlns:a16="http://schemas.microsoft.com/office/drawing/2014/main" id="{8E7CC311-3DD2-4481-B277-29C1C54A15F1}"/>
                </a:ext>
              </a:extLst>
            </p:cNvPr>
            <p:cNvGrpSpPr/>
            <p:nvPr/>
          </p:nvGrpSpPr>
          <p:grpSpPr>
            <a:xfrm>
              <a:off x="562620" y="4350500"/>
              <a:ext cx="516360" cy="528007"/>
              <a:chOff x="562620" y="4350500"/>
              <a:chExt cx="516360" cy="528007"/>
            </a:xfrm>
            <a:grpFill/>
          </p:grpSpPr>
          <p:sp>
            <p:nvSpPr>
              <p:cNvPr id="231" name="Kombinationstegning: figur 230">
                <a:extLst>
                  <a:ext uri="{FF2B5EF4-FFF2-40B4-BE49-F238E27FC236}">
                    <a16:creationId xmlns:a16="http://schemas.microsoft.com/office/drawing/2014/main" id="{F3DFC02C-ED5F-44D8-9578-A4EDCB59D106}"/>
                  </a:ext>
                </a:extLst>
              </p:cNvPr>
              <p:cNvSpPr/>
              <p:nvPr/>
            </p:nvSpPr>
            <p:spPr>
              <a:xfrm>
                <a:off x="978375" y="4464624"/>
                <a:ext cx="49601" cy="36222"/>
              </a:xfrm>
              <a:custGeom>
                <a:avLst/>
                <a:gdLst>
                  <a:gd name="connsiteX0" fmla="*/ 1175 w 49601"/>
                  <a:gd name="connsiteY0" fmla="*/ 35494 h 36222"/>
                  <a:gd name="connsiteX1" fmla="*/ 4097 w 49601"/>
                  <a:gd name="connsiteY1" fmla="*/ 17333 h 36222"/>
                  <a:gd name="connsiteX2" fmla="*/ 27464 w 49601"/>
                  <a:gd name="connsiteY2" fmla="*/ 61 h 36222"/>
                  <a:gd name="connsiteX3" fmla="*/ 48800 w 49601"/>
                  <a:gd name="connsiteY3" fmla="*/ 13269 h 36222"/>
                  <a:gd name="connsiteX4" fmla="*/ 39275 w 49601"/>
                  <a:gd name="connsiteY4" fmla="*/ 16825 h 36222"/>
                  <a:gd name="connsiteX5" fmla="*/ 8414 w 49601"/>
                  <a:gd name="connsiteY5" fmla="*/ 27239 h 36222"/>
                  <a:gd name="connsiteX6" fmla="*/ 1175 w 49601"/>
                  <a:gd name="connsiteY6" fmla="*/ 35494 h 3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01" h="36222">
                    <a:moveTo>
                      <a:pt x="1175" y="35494"/>
                    </a:moveTo>
                    <a:cubicBezTo>
                      <a:pt x="1175" y="35494"/>
                      <a:pt x="-2889" y="30287"/>
                      <a:pt x="4097" y="17333"/>
                    </a:cubicBezTo>
                    <a:cubicBezTo>
                      <a:pt x="11336" y="4379"/>
                      <a:pt x="21114" y="569"/>
                      <a:pt x="27464" y="61"/>
                    </a:cubicBezTo>
                    <a:cubicBezTo>
                      <a:pt x="33814" y="-447"/>
                      <a:pt x="45117" y="2093"/>
                      <a:pt x="48800" y="13269"/>
                    </a:cubicBezTo>
                    <a:cubicBezTo>
                      <a:pt x="52483" y="24445"/>
                      <a:pt x="42450" y="17714"/>
                      <a:pt x="39275" y="16825"/>
                    </a:cubicBezTo>
                    <a:cubicBezTo>
                      <a:pt x="30386" y="13904"/>
                      <a:pt x="16416" y="14412"/>
                      <a:pt x="8414" y="27239"/>
                    </a:cubicBezTo>
                    <a:cubicBezTo>
                      <a:pt x="6128" y="31303"/>
                      <a:pt x="4350" y="38542"/>
                      <a:pt x="1175" y="354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232" name="Kombinationstegning: figur 231">
                <a:extLst>
                  <a:ext uri="{FF2B5EF4-FFF2-40B4-BE49-F238E27FC236}">
                    <a16:creationId xmlns:a16="http://schemas.microsoft.com/office/drawing/2014/main" id="{70A0A841-A4A4-423B-9520-1AA4FB41E37B}"/>
                  </a:ext>
                </a:extLst>
              </p:cNvPr>
              <p:cNvSpPr/>
              <p:nvPr/>
            </p:nvSpPr>
            <p:spPr>
              <a:xfrm>
                <a:off x="995433" y="4482981"/>
                <a:ext cx="52982" cy="71748"/>
              </a:xfrm>
              <a:custGeom>
                <a:avLst/>
                <a:gdLst>
                  <a:gd name="connsiteX0" fmla="*/ 4692 w 52982"/>
                  <a:gd name="connsiteY0" fmla="*/ 35933 h 71748"/>
                  <a:gd name="connsiteX1" fmla="*/ 2406 w 52982"/>
                  <a:gd name="connsiteY1" fmla="*/ 13454 h 71748"/>
                  <a:gd name="connsiteX2" fmla="*/ 23615 w 52982"/>
                  <a:gd name="connsiteY2" fmla="*/ 246 h 71748"/>
                  <a:gd name="connsiteX3" fmla="*/ 31616 w 52982"/>
                  <a:gd name="connsiteY3" fmla="*/ 9009 h 71748"/>
                  <a:gd name="connsiteX4" fmla="*/ 24377 w 52982"/>
                  <a:gd name="connsiteY4" fmla="*/ 18534 h 71748"/>
                  <a:gd name="connsiteX5" fmla="*/ 25901 w 52982"/>
                  <a:gd name="connsiteY5" fmla="*/ 29456 h 71748"/>
                  <a:gd name="connsiteX6" fmla="*/ 27806 w 52982"/>
                  <a:gd name="connsiteY6" fmla="*/ 55618 h 71748"/>
                  <a:gd name="connsiteX7" fmla="*/ 52698 w 52982"/>
                  <a:gd name="connsiteY7" fmla="*/ 70604 h 71748"/>
                  <a:gd name="connsiteX8" fmla="*/ 19678 w 52982"/>
                  <a:gd name="connsiteY8" fmla="*/ 63492 h 71748"/>
                  <a:gd name="connsiteX9" fmla="*/ 11550 w 52982"/>
                  <a:gd name="connsiteY9" fmla="*/ 47871 h 71748"/>
                  <a:gd name="connsiteX10" fmla="*/ 4692 w 52982"/>
                  <a:gd name="connsiteY10" fmla="*/ 35933 h 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82" h="71748">
                    <a:moveTo>
                      <a:pt x="4692" y="35933"/>
                    </a:moveTo>
                    <a:cubicBezTo>
                      <a:pt x="-896" y="27043"/>
                      <a:pt x="-1277" y="23487"/>
                      <a:pt x="2406" y="13454"/>
                    </a:cubicBezTo>
                    <a:cubicBezTo>
                      <a:pt x="6089" y="3421"/>
                      <a:pt x="17011" y="-1151"/>
                      <a:pt x="23615" y="246"/>
                    </a:cubicBezTo>
                    <a:cubicBezTo>
                      <a:pt x="30092" y="1770"/>
                      <a:pt x="33775" y="4945"/>
                      <a:pt x="31616" y="9009"/>
                    </a:cubicBezTo>
                    <a:cubicBezTo>
                      <a:pt x="29330" y="12946"/>
                      <a:pt x="20059" y="15359"/>
                      <a:pt x="24377" y="18534"/>
                    </a:cubicBezTo>
                    <a:cubicBezTo>
                      <a:pt x="28695" y="21709"/>
                      <a:pt x="29584" y="21709"/>
                      <a:pt x="25901" y="29456"/>
                    </a:cubicBezTo>
                    <a:cubicBezTo>
                      <a:pt x="22218" y="37203"/>
                      <a:pt x="15360" y="42664"/>
                      <a:pt x="27806" y="55618"/>
                    </a:cubicBezTo>
                    <a:cubicBezTo>
                      <a:pt x="40252" y="68572"/>
                      <a:pt x="55238" y="66921"/>
                      <a:pt x="52698" y="70604"/>
                    </a:cubicBezTo>
                    <a:cubicBezTo>
                      <a:pt x="50285" y="74287"/>
                      <a:pt x="27425" y="68318"/>
                      <a:pt x="19678" y="63492"/>
                    </a:cubicBezTo>
                    <a:cubicBezTo>
                      <a:pt x="10915" y="58158"/>
                      <a:pt x="11169" y="54602"/>
                      <a:pt x="11550" y="47871"/>
                    </a:cubicBezTo>
                    <a:cubicBezTo>
                      <a:pt x="11423" y="41394"/>
                      <a:pt x="7105" y="39997"/>
                      <a:pt x="4692" y="3593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233" name="Grafik 2">
                <a:extLst>
                  <a:ext uri="{FF2B5EF4-FFF2-40B4-BE49-F238E27FC236}">
                    <a16:creationId xmlns:a16="http://schemas.microsoft.com/office/drawing/2014/main" id="{1C0ED7A0-EA6F-420E-B1C2-8978331952C7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234" name="Kombinationstegning: figur 233">
                  <a:extLst>
                    <a:ext uri="{FF2B5EF4-FFF2-40B4-BE49-F238E27FC236}">
                      <a16:creationId xmlns:a16="http://schemas.microsoft.com/office/drawing/2014/main" id="{1506FFB4-1D2A-4F88-A943-1F4B58819A8F}"/>
                    </a:ext>
                  </a:extLst>
                </p:cNvPr>
                <p:cNvSpPr/>
                <p:nvPr/>
              </p:nvSpPr>
              <p:spPr>
                <a:xfrm>
                  <a:off x="937608" y="4848872"/>
                  <a:ext cx="23908" cy="29635"/>
                </a:xfrm>
                <a:custGeom>
                  <a:avLst/>
                  <a:gdLst>
                    <a:gd name="connsiteX0" fmla="*/ 3334 w 23908"/>
                    <a:gd name="connsiteY0" fmla="*/ 25261 h 29635"/>
                    <a:gd name="connsiteX1" fmla="*/ 1810 w 23908"/>
                    <a:gd name="connsiteY1" fmla="*/ 15228 h 29635"/>
                    <a:gd name="connsiteX2" fmla="*/ 17939 w 23908"/>
                    <a:gd name="connsiteY2" fmla="*/ 1639 h 29635"/>
                    <a:gd name="connsiteX3" fmla="*/ 23908 w 23908"/>
                    <a:gd name="connsiteY3" fmla="*/ 4052 h 29635"/>
                    <a:gd name="connsiteX4" fmla="*/ 18193 w 23908"/>
                    <a:gd name="connsiteY4" fmla="*/ 22213 h 29635"/>
                    <a:gd name="connsiteX5" fmla="*/ 9303 w 23908"/>
                    <a:gd name="connsiteY5" fmla="*/ 28944 h 29635"/>
                    <a:gd name="connsiteX6" fmla="*/ 3334 w 23908"/>
                    <a:gd name="connsiteY6" fmla="*/ 25261 h 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08" h="29635">
                      <a:moveTo>
                        <a:pt x="3334" y="25261"/>
                      </a:moveTo>
                      <a:cubicBezTo>
                        <a:pt x="3334" y="25261"/>
                        <a:pt x="-3016" y="22086"/>
                        <a:pt x="1810" y="15228"/>
                      </a:cubicBezTo>
                      <a:cubicBezTo>
                        <a:pt x="6509" y="8497"/>
                        <a:pt x="15526" y="4433"/>
                        <a:pt x="17939" y="1639"/>
                      </a:cubicBezTo>
                      <a:cubicBezTo>
                        <a:pt x="20352" y="-1155"/>
                        <a:pt x="23908" y="-393"/>
                        <a:pt x="23908" y="4052"/>
                      </a:cubicBezTo>
                      <a:cubicBezTo>
                        <a:pt x="23908" y="8497"/>
                        <a:pt x="20733" y="18022"/>
                        <a:pt x="18193" y="22213"/>
                      </a:cubicBezTo>
                      <a:cubicBezTo>
                        <a:pt x="15780" y="26531"/>
                        <a:pt x="13240" y="31484"/>
                        <a:pt x="9303" y="28944"/>
                      </a:cubicBezTo>
                      <a:cubicBezTo>
                        <a:pt x="5366" y="26658"/>
                        <a:pt x="3334" y="25261"/>
                        <a:pt x="3334" y="2526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5" name="Kombinationstegning: figur 234">
                  <a:extLst>
                    <a:ext uri="{FF2B5EF4-FFF2-40B4-BE49-F238E27FC236}">
                      <a16:creationId xmlns:a16="http://schemas.microsoft.com/office/drawing/2014/main" id="{C6709C3C-B2B9-42BA-94F7-4CDDC36E5660}"/>
                    </a:ext>
                  </a:extLst>
                </p:cNvPr>
                <p:cNvSpPr/>
                <p:nvPr/>
              </p:nvSpPr>
              <p:spPr>
                <a:xfrm>
                  <a:off x="991270" y="4658388"/>
                  <a:ext cx="87710" cy="173674"/>
                </a:xfrm>
                <a:custGeom>
                  <a:avLst/>
                  <a:gdLst>
                    <a:gd name="connsiteX0" fmla="*/ 6823 w 87710"/>
                    <a:gd name="connsiteY0" fmla="*/ 113763 h 173674"/>
                    <a:gd name="connsiteX1" fmla="*/ 37303 w 87710"/>
                    <a:gd name="connsiteY1" fmla="*/ 78711 h 173674"/>
                    <a:gd name="connsiteX2" fmla="*/ 38192 w 87710"/>
                    <a:gd name="connsiteY2" fmla="*/ 22323 h 173674"/>
                    <a:gd name="connsiteX3" fmla="*/ 36668 w 87710"/>
                    <a:gd name="connsiteY3" fmla="*/ 12290 h 173674"/>
                    <a:gd name="connsiteX4" fmla="*/ 43907 w 87710"/>
                    <a:gd name="connsiteY4" fmla="*/ 12163 h 173674"/>
                    <a:gd name="connsiteX5" fmla="*/ 49876 w 87710"/>
                    <a:gd name="connsiteY5" fmla="*/ 15084 h 173674"/>
                    <a:gd name="connsiteX6" fmla="*/ 54321 w 87710"/>
                    <a:gd name="connsiteY6" fmla="*/ 9496 h 173674"/>
                    <a:gd name="connsiteX7" fmla="*/ 57115 w 87710"/>
                    <a:gd name="connsiteY7" fmla="*/ 225 h 173674"/>
                    <a:gd name="connsiteX8" fmla="*/ 64862 w 87710"/>
                    <a:gd name="connsiteY8" fmla="*/ 4924 h 173674"/>
                    <a:gd name="connsiteX9" fmla="*/ 83658 w 87710"/>
                    <a:gd name="connsiteY9" fmla="*/ 51660 h 173674"/>
                    <a:gd name="connsiteX10" fmla="*/ 83785 w 87710"/>
                    <a:gd name="connsiteY10" fmla="*/ 99793 h 173674"/>
                    <a:gd name="connsiteX11" fmla="*/ 44669 w 87710"/>
                    <a:gd name="connsiteY11" fmla="*/ 162404 h 173674"/>
                    <a:gd name="connsiteX12" fmla="*/ 28540 w 87710"/>
                    <a:gd name="connsiteY12" fmla="*/ 168754 h 173674"/>
                    <a:gd name="connsiteX13" fmla="*/ 53559 w 87710"/>
                    <a:gd name="connsiteY13" fmla="*/ 134718 h 173674"/>
                    <a:gd name="connsiteX14" fmla="*/ 63719 w 87710"/>
                    <a:gd name="connsiteY14" fmla="*/ 99031 h 173674"/>
                    <a:gd name="connsiteX15" fmla="*/ 68545 w 87710"/>
                    <a:gd name="connsiteY15" fmla="*/ 71218 h 173674"/>
                    <a:gd name="connsiteX16" fmla="*/ 64989 w 87710"/>
                    <a:gd name="connsiteY16" fmla="*/ 59661 h 173674"/>
                    <a:gd name="connsiteX17" fmla="*/ 62068 w 87710"/>
                    <a:gd name="connsiteY17" fmla="*/ 66138 h 173674"/>
                    <a:gd name="connsiteX18" fmla="*/ 54448 w 87710"/>
                    <a:gd name="connsiteY18" fmla="*/ 96999 h 173674"/>
                    <a:gd name="connsiteX19" fmla="*/ 26000 w 87710"/>
                    <a:gd name="connsiteY19" fmla="*/ 117192 h 173674"/>
                    <a:gd name="connsiteX20" fmla="*/ 7839 w 87710"/>
                    <a:gd name="connsiteY20" fmla="*/ 122145 h 173674"/>
                    <a:gd name="connsiteX21" fmla="*/ 92 w 87710"/>
                    <a:gd name="connsiteY21" fmla="*/ 120875 h 173674"/>
                    <a:gd name="connsiteX22" fmla="*/ 6823 w 87710"/>
                    <a:gd name="connsiteY22" fmla="*/ 113763 h 17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7710" h="173674">
                      <a:moveTo>
                        <a:pt x="6823" y="113763"/>
                      </a:moveTo>
                      <a:cubicBezTo>
                        <a:pt x="6823" y="113763"/>
                        <a:pt x="32477" y="101317"/>
                        <a:pt x="37303" y="78711"/>
                      </a:cubicBezTo>
                      <a:cubicBezTo>
                        <a:pt x="42256" y="56105"/>
                        <a:pt x="45050" y="32991"/>
                        <a:pt x="38192" y="22323"/>
                      </a:cubicBezTo>
                      <a:cubicBezTo>
                        <a:pt x="34636" y="16989"/>
                        <a:pt x="34890" y="14195"/>
                        <a:pt x="36668" y="12290"/>
                      </a:cubicBezTo>
                      <a:cubicBezTo>
                        <a:pt x="38319" y="10639"/>
                        <a:pt x="40605" y="10258"/>
                        <a:pt x="43907" y="12163"/>
                      </a:cubicBezTo>
                      <a:cubicBezTo>
                        <a:pt x="47082" y="13814"/>
                        <a:pt x="49876" y="15084"/>
                        <a:pt x="49876" y="15084"/>
                      </a:cubicBezTo>
                      <a:cubicBezTo>
                        <a:pt x="49876" y="15084"/>
                        <a:pt x="57115" y="17497"/>
                        <a:pt x="54321" y="9496"/>
                      </a:cubicBezTo>
                      <a:cubicBezTo>
                        <a:pt x="51527" y="1495"/>
                        <a:pt x="54829" y="1368"/>
                        <a:pt x="57115" y="225"/>
                      </a:cubicBezTo>
                      <a:cubicBezTo>
                        <a:pt x="59401" y="-664"/>
                        <a:pt x="62068" y="1114"/>
                        <a:pt x="64862" y="4924"/>
                      </a:cubicBezTo>
                      <a:cubicBezTo>
                        <a:pt x="67656" y="8734"/>
                        <a:pt x="76419" y="20291"/>
                        <a:pt x="83658" y="51660"/>
                      </a:cubicBezTo>
                      <a:cubicBezTo>
                        <a:pt x="90897" y="83029"/>
                        <a:pt x="86833" y="86204"/>
                        <a:pt x="83785" y="99793"/>
                      </a:cubicBezTo>
                      <a:cubicBezTo>
                        <a:pt x="80864" y="113128"/>
                        <a:pt x="63592" y="142084"/>
                        <a:pt x="44669" y="162404"/>
                      </a:cubicBezTo>
                      <a:cubicBezTo>
                        <a:pt x="25746" y="182724"/>
                        <a:pt x="27778" y="169516"/>
                        <a:pt x="28540" y="168754"/>
                      </a:cubicBezTo>
                      <a:cubicBezTo>
                        <a:pt x="29302" y="167992"/>
                        <a:pt x="46701" y="148942"/>
                        <a:pt x="53559" y="134718"/>
                      </a:cubicBezTo>
                      <a:cubicBezTo>
                        <a:pt x="60417" y="120748"/>
                        <a:pt x="64100" y="106143"/>
                        <a:pt x="63719" y="99031"/>
                      </a:cubicBezTo>
                      <a:cubicBezTo>
                        <a:pt x="63211" y="91919"/>
                        <a:pt x="68418" y="75790"/>
                        <a:pt x="68545" y="71218"/>
                      </a:cubicBezTo>
                      <a:cubicBezTo>
                        <a:pt x="68672" y="66519"/>
                        <a:pt x="67402" y="59661"/>
                        <a:pt x="64989" y="59661"/>
                      </a:cubicBezTo>
                      <a:cubicBezTo>
                        <a:pt x="62576" y="59661"/>
                        <a:pt x="61814" y="61693"/>
                        <a:pt x="62068" y="66138"/>
                      </a:cubicBezTo>
                      <a:cubicBezTo>
                        <a:pt x="62195" y="70583"/>
                        <a:pt x="61687" y="86331"/>
                        <a:pt x="54448" y="96999"/>
                      </a:cubicBezTo>
                      <a:cubicBezTo>
                        <a:pt x="49749" y="103857"/>
                        <a:pt x="35271" y="115795"/>
                        <a:pt x="26000" y="117192"/>
                      </a:cubicBezTo>
                      <a:cubicBezTo>
                        <a:pt x="16729" y="118716"/>
                        <a:pt x="12030" y="119732"/>
                        <a:pt x="7839" y="122145"/>
                      </a:cubicBezTo>
                      <a:cubicBezTo>
                        <a:pt x="3521" y="124558"/>
                        <a:pt x="727" y="123034"/>
                        <a:pt x="92" y="120875"/>
                      </a:cubicBezTo>
                      <a:cubicBezTo>
                        <a:pt x="-924" y="116938"/>
                        <a:pt x="6823" y="113763"/>
                        <a:pt x="6823" y="11376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6" name="Kombinationstegning: figur 235">
                  <a:extLst>
                    <a:ext uri="{FF2B5EF4-FFF2-40B4-BE49-F238E27FC236}">
                      <a16:creationId xmlns:a16="http://schemas.microsoft.com/office/drawing/2014/main" id="{8D3F9362-CC23-46A8-BF0A-9CC72F6C12F2}"/>
                    </a:ext>
                  </a:extLst>
                </p:cNvPr>
                <p:cNvSpPr/>
                <p:nvPr/>
              </p:nvSpPr>
              <p:spPr>
                <a:xfrm>
                  <a:off x="647424" y="4543942"/>
                  <a:ext cx="27586" cy="31908"/>
                </a:xfrm>
                <a:custGeom>
                  <a:avLst/>
                  <a:gdLst>
                    <a:gd name="connsiteX0" fmla="*/ 1038 w 27586"/>
                    <a:gd name="connsiteY0" fmla="*/ 11421 h 31908"/>
                    <a:gd name="connsiteX1" fmla="*/ 17929 w 27586"/>
                    <a:gd name="connsiteY1" fmla="*/ 28820 h 31908"/>
                    <a:gd name="connsiteX2" fmla="*/ 23263 w 27586"/>
                    <a:gd name="connsiteY2" fmla="*/ 31741 h 31908"/>
                    <a:gd name="connsiteX3" fmla="*/ 25676 w 27586"/>
                    <a:gd name="connsiteY3" fmla="*/ 30979 h 31908"/>
                    <a:gd name="connsiteX4" fmla="*/ 27581 w 27586"/>
                    <a:gd name="connsiteY4" fmla="*/ 27296 h 31908"/>
                    <a:gd name="connsiteX5" fmla="*/ 27073 w 27586"/>
                    <a:gd name="connsiteY5" fmla="*/ 3673 h 31908"/>
                    <a:gd name="connsiteX6" fmla="*/ 23898 w 27586"/>
                    <a:gd name="connsiteY6" fmla="*/ 117 h 31908"/>
                    <a:gd name="connsiteX7" fmla="*/ 20215 w 27586"/>
                    <a:gd name="connsiteY7" fmla="*/ 5071 h 31908"/>
                    <a:gd name="connsiteX8" fmla="*/ 21358 w 27586"/>
                    <a:gd name="connsiteY8" fmla="*/ 17644 h 31908"/>
                    <a:gd name="connsiteX9" fmla="*/ 17421 w 27586"/>
                    <a:gd name="connsiteY9" fmla="*/ 18406 h 31908"/>
                    <a:gd name="connsiteX10" fmla="*/ 8531 w 27586"/>
                    <a:gd name="connsiteY10" fmla="*/ 8246 h 31908"/>
                    <a:gd name="connsiteX11" fmla="*/ 4213 w 27586"/>
                    <a:gd name="connsiteY11" fmla="*/ 5833 h 31908"/>
                    <a:gd name="connsiteX12" fmla="*/ 1419 w 27586"/>
                    <a:gd name="connsiteY12" fmla="*/ 6722 h 31908"/>
                    <a:gd name="connsiteX13" fmla="*/ 1038 w 27586"/>
                    <a:gd name="connsiteY13" fmla="*/ 11421 h 3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86" h="31908">
                      <a:moveTo>
                        <a:pt x="1038" y="11421"/>
                      </a:moveTo>
                      <a:lnTo>
                        <a:pt x="17929" y="28820"/>
                      </a:lnTo>
                      <a:cubicBezTo>
                        <a:pt x="17929" y="28820"/>
                        <a:pt x="20723" y="32757"/>
                        <a:pt x="23263" y="31741"/>
                      </a:cubicBezTo>
                      <a:cubicBezTo>
                        <a:pt x="23644" y="31614"/>
                        <a:pt x="25676" y="30979"/>
                        <a:pt x="25676" y="30979"/>
                      </a:cubicBezTo>
                      <a:cubicBezTo>
                        <a:pt x="25676" y="30979"/>
                        <a:pt x="27708" y="30217"/>
                        <a:pt x="27581" y="27296"/>
                      </a:cubicBezTo>
                      <a:cubicBezTo>
                        <a:pt x="27454" y="21962"/>
                        <a:pt x="26819" y="4690"/>
                        <a:pt x="27073" y="3673"/>
                      </a:cubicBezTo>
                      <a:cubicBezTo>
                        <a:pt x="27073" y="3673"/>
                        <a:pt x="27835" y="-771"/>
                        <a:pt x="23898" y="117"/>
                      </a:cubicBezTo>
                      <a:cubicBezTo>
                        <a:pt x="19453" y="1261"/>
                        <a:pt x="20215" y="2912"/>
                        <a:pt x="20215" y="5071"/>
                      </a:cubicBezTo>
                      <a:cubicBezTo>
                        <a:pt x="20215" y="7357"/>
                        <a:pt x="21358" y="17644"/>
                        <a:pt x="21358" y="17644"/>
                      </a:cubicBezTo>
                      <a:cubicBezTo>
                        <a:pt x="21358" y="17644"/>
                        <a:pt x="20850" y="21327"/>
                        <a:pt x="17421" y="18406"/>
                      </a:cubicBezTo>
                      <a:cubicBezTo>
                        <a:pt x="13865" y="15485"/>
                        <a:pt x="8531" y="8246"/>
                        <a:pt x="8531" y="8246"/>
                      </a:cubicBezTo>
                      <a:cubicBezTo>
                        <a:pt x="8531" y="8246"/>
                        <a:pt x="6880" y="4944"/>
                        <a:pt x="4213" y="5833"/>
                      </a:cubicBezTo>
                      <a:cubicBezTo>
                        <a:pt x="1800" y="6722"/>
                        <a:pt x="1419" y="6722"/>
                        <a:pt x="1419" y="6722"/>
                      </a:cubicBezTo>
                      <a:cubicBezTo>
                        <a:pt x="1419" y="6722"/>
                        <a:pt x="-1502" y="8373"/>
                        <a:pt x="1038" y="1142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7" name="Kombinationstegning: figur 236">
                  <a:extLst>
                    <a:ext uri="{FF2B5EF4-FFF2-40B4-BE49-F238E27FC236}">
                      <a16:creationId xmlns:a16="http://schemas.microsoft.com/office/drawing/2014/main" id="{3F1F8559-864F-4724-BF1C-6F9057F3F7EE}"/>
                    </a:ext>
                  </a:extLst>
                </p:cNvPr>
                <p:cNvSpPr/>
                <p:nvPr/>
              </p:nvSpPr>
              <p:spPr>
                <a:xfrm>
                  <a:off x="678254" y="4541298"/>
                  <a:ext cx="18800" cy="28416"/>
                </a:xfrm>
                <a:custGeom>
                  <a:avLst/>
                  <a:gdLst>
                    <a:gd name="connsiteX0" fmla="*/ 9959 w 18800"/>
                    <a:gd name="connsiteY0" fmla="*/ 25495 h 28416"/>
                    <a:gd name="connsiteX1" fmla="*/ 688 w 18800"/>
                    <a:gd name="connsiteY1" fmla="*/ 4921 h 28416"/>
                    <a:gd name="connsiteX2" fmla="*/ 1577 w 18800"/>
                    <a:gd name="connsiteY2" fmla="*/ 984 h 28416"/>
                    <a:gd name="connsiteX3" fmla="*/ 4752 w 18800"/>
                    <a:gd name="connsiteY3" fmla="*/ 95 h 28416"/>
                    <a:gd name="connsiteX4" fmla="*/ 9070 w 18800"/>
                    <a:gd name="connsiteY4" fmla="*/ 2127 h 28416"/>
                    <a:gd name="connsiteX5" fmla="*/ 17833 w 18800"/>
                    <a:gd name="connsiteY5" fmla="*/ 22320 h 28416"/>
                    <a:gd name="connsiteX6" fmla="*/ 17452 w 18800"/>
                    <a:gd name="connsiteY6" fmla="*/ 27146 h 28416"/>
                    <a:gd name="connsiteX7" fmla="*/ 13007 w 18800"/>
                    <a:gd name="connsiteY7" fmla="*/ 28416 h 28416"/>
                    <a:gd name="connsiteX8" fmla="*/ 9959 w 18800"/>
                    <a:gd name="connsiteY8" fmla="*/ 25495 h 2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0" h="28416">
                      <a:moveTo>
                        <a:pt x="9959" y="25495"/>
                      </a:moveTo>
                      <a:lnTo>
                        <a:pt x="688" y="4921"/>
                      </a:lnTo>
                      <a:cubicBezTo>
                        <a:pt x="688" y="4921"/>
                        <a:pt x="-1344" y="2127"/>
                        <a:pt x="1577" y="984"/>
                      </a:cubicBezTo>
                      <a:cubicBezTo>
                        <a:pt x="2847" y="476"/>
                        <a:pt x="4752" y="95"/>
                        <a:pt x="4752" y="95"/>
                      </a:cubicBezTo>
                      <a:cubicBezTo>
                        <a:pt x="4752" y="95"/>
                        <a:pt x="7546" y="-667"/>
                        <a:pt x="9070" y="2127"/>
                      </a:cubicBezTo>
                      <a:cubicBezTo>
                        <a:pt x="10340" y="4921"/>
                        <a:pt x="17833" y="22320"/>
                        <a:pt x="17833" y="22320"/>
                      </a:cubicBezTo>
                      <a:cubicBezTo>
                        <a:pt x="17833" y="22320"/>
                        <a:pt x="20246" y="25876"/>
                        <a:pt x="17452" y="27146"/>
                      </a:cubicBezTo>
                      <a:cubicBezTo>
                        <a:pt x="15039" y="28289"/>
                        <a:pt x="13007" y="28416"/>
                        <a:pt x="13007" y="28416"/>
                      </a:cubicBezTo>
                      <a:cubicBezTo>
                        <a:pt x="13007" y="28416"/>
                        <a:pt x="11229" y="28543"/>
                        <a:pt x="9959" y="2549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8" name="Kombinationstegning: figur 237">
                  <a:extLst>
                    <a:ext uri="{FF2B5EF4-FFF2-40B4-BE49-F238E27FC236}">
                      <a16:creationId xmlns:a16="http://schemas.microsoft.com/office/drawing/2014/main" id="{52F060FF-14CB-45CC-BE42-32520F722F6E}"/>
                    </a:ext>
                  </a:extLst>
                </p:cNvPr>
                <p:cNvSpPr/>
                <p:nvPr/>
              </p:nvSpPr>
              <p:spPr>
                <a:xfrm>
                  <a:off x="672592" y="4528470"/>
                  <a:ext cx="10827" cy="10359"/>
                </a:xfrm>
                <a:custGeom>
                  <a:avLst/>
                  <a:gdLst>
                    <a:gd name="connsiteX0" fmla="*/ 1904 w 10827"/>
                    <a:gd name="connsiteY0" fmla="*/ 8477 h 10359"/>
                    <a:gd name="connsiteX1" fmla="*/ 634 w 10827"/>
                    <a:gd name="connsiteY1" fmla="*/ 5302 h 10359"/>
                    <a:gd name="connsiteX2" fmla="*/ 1523 w 10827"/>
                    <a:gd name="connsiteY2" fmla="*/ 984 h 10359"/>
                    <a:gd name="connsiteX3" fmla="*/ 5587 w 10827"/>
                    <a:gd name="connsiteY3" fmla="*/ 95 h 10359"/>
                    <a:gd name="connsiteX4" fmla="*/ 9143 w 10827"/>
                    <a:gd name="connsiteY4" fmla="*/ 2127 h 10359"/>
                    <a:gd name="connsiteX5" fmla="*/ 10413 w 10827"/>
                    <a:gd name="connsiteY5" fmla="*/ 4921 h 10359"/>
                    <a:gd name="connsiteX6" fmla="*/ 9143 w 10827"/>
                    <a:gd name="connsiteY6" fmla="*/ 8858 h 10359"/>
                    <a:gd name="connsiteX7" fmla="*/ 5206 w 10827"/>
                    <a:gd name="connsiteY7" fmla="*/ 10128 h 10359"/>
                    <a:gd name="connsiteX8" fmla="*/ 1904 w 10827"/>
                    <a:gd name="connsiteY8" fmla="*/ 8477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359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428" y="11271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9" name="Kombinationstegning: figur 238">
                  <a:extLst>
                    <a:ext uri="{FF2B5EF4-FFF2-40B4-BE49-F238E27FC236}">
                      <a16:creationId xmlns:a16="http://schemas.microsoft.com/office/drawing/2014/main" id="{150EE118-C706-45CA-A98B-C2C3F545CFA7}"/>
                    </a:ext>
                  </a:extLst>
                </p:cNvPr>
                <p:cNvSpPr/>
                <p:nvPr/>
              </p:nvSpPr>
              <p:spPr>
                <a:xfrm>
                  <a:off x="820682" y="4530280"/>
                  <a:ext cx="19699" cy="27750"/>
                </a:xfrm>
                <a:custGeom>
                  <a:avLst/>
                  <a:gdLst>
                    <a:gd name="connsiteX0" fmla="*/ 11295 w 19699"/>
                    <a:gd name="connsiteY0" fmla="*/ 25083 h 27750"/>
                    <a:gd name="connsiteX1" fmla="*/ 881 w 19699"/>
                    <a:gd name="connsiteY1" fmla="*/ 6286 h 27750"/>
                    <a:gd name="connsiteX2" fmla="*/ 1389 w 19699"/>
                    <a:gd name="connsiteY2" fmla="*/ 2223 h 27750"/>
                    <a:gd name="connsiteX3" fmla="*/ 4564 w 19699"/>
                    <a:gd name="connsiteY3" fmla="*/ 317 h 27750"/>
                    <a:gd name="connsiteX4" fmla="*/ 8247 w 19699"/>
                    <a:gd name="connsiteY4" fmla="*/ 1587 h 27750"/>
                    <a:gd name="connsiteX5" fmla="*/ 18788 w 19699"/>
                    <a:gd name="connsiteY5" fmla="*/ 21146 h 27750"/>
                    <a:gd name="connsiteX6" fmla="*/ 18407 w 19699"/>
                    <a:gd name="connsiteY6" fmla="*/ 25844 h 27750"/>
                    <a:gd name="connsiteX7" fmla="*/ 14470 w 19699"/>
                    <a:gd name="connsiteY7" fmla="*/ 27749 h 27750"/>
                    <a:gd name="connsiteX8" fmla="*/ 11295 w 19699"/>
                    <a:gd name="connsiteY8" fmla="*/ 25083 h 2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99" h="27750">
                      <a:moveTo>
                        <a:pt x="11295" y="25083"/>
                      </a:moveTo>
                      <a:lnTo>
                        <a:pt x="881" y="6286"/>
                      </a:lnTo>
                      <a:cubicBezTo>
                        <a:pt x="881" y="6286"/>
                        <a:pt x="-1405" y="3747"/>
                        <a:pt x="1389" y="2223"/>
                      </a:cubicBezTo>
                      <a:cubicBezTo>
                        <a:pt x="2532" y="1715"/>
                        <a:pt x="4564" y="317"/>
                        <a:pt x="4564" y="317"/>
                      </a:cubicBezTo>
                      <a:cubicBezTo>
                        <a:pt x="4564" y="317"/>
                        <a:pt x="6596" y="-952"/>
                        <a:pt x="8247" y="1587"/>
                      </a:cubicBezTo>
                      <a:cubicBezTo>
                        <a:pt x="9898" y="4128"/>
                        <a:pt x="18788" y="21146"/>
                        <a:pt x="18788" y="21146"/>
                      </a:cubicBezTo>
                      <a:cubicBezTo>
                        <a:pt x="18788" y="21146"/>
                        <a:pt x="21074" y="24066"/>
                        <a:pt x="18407" y="25844"/>
                      </a:cubicBezTo>
                      <a:cubicBezTo>
                        <a:pt x="16121" y="27115"/>
                        <a:pt x="14470" y="27749"/>
                        <a:pt x="14470" y="27749"/>
                      </a:cubicBezTo>
                      <a:cubicBezTo>
                        <a:pt x="14470" y="27749"/>
                        <a:pt x="12692" y="27877"/>
                        <a:pt x="11295" y="2508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0" name="Kombinationstegning: figur 239">
                  <a:extLst>
                    <a:ext uri="{FF2B5EF4-FFF2-40B4-BE49-F238E27FC236}">
                      <a16:creationId xmlns:a16="http://schemas.microsoft.com/office/drawing/2014/main" id="{4665EDBC-2E4A-43B2-850C-937D4F68BF78}"/>
                    </a:ext>
                  </a:extLst>
                </p:cNvPr>
                <p:cNvSpPr/>
                <p:nvPr/>
              </p:nvSpPr>
              <p:spPr>
                <a:xfrm>
                  <a:off x="814219" y="4518723"/>
                  <a:ext cx="10157" cy="10384"/>
                </a:xfrm>
                <a:custGeom>
                  <a:avLst/>
                  <a:gdLst>
                    <a:gd name="connsiteX0" fmla="*/ 2010 w 10157"/>
                    <a:gd name="connsiteY0" fmla="*/ 8699 h 10384"/>
                    <a:gd name="connsiteX1" fmla="*/ 867 w 10157"/>
                    <a:gd name="connsiteY1" fmla="*/ 6667 h 10384"/>
                    <a:gd name="connsiteX2" fmla="*/ 994 w 10157"/>
                    <a:gd name="connsiteY2" fmla="*/ 2730 h 10384"/>
                    <a:gd name="connsiteX3" fmla="*/ 4296 w 10157"/>
                    <a:gd name="connsiteY3" fmla="*/ 317 h 10384"/>
                    <a:gd name="connsiteX4" fmla="*/ 7979 w 10157"/>
                    <a:gd name="connsiteY4" fmla="*/ 1587 h 10384"/>
                    <a:gd name="connsiteX5" fmla="*/ 9630 w 10157"/>
                    <a:gd name="connsiteY5" fmla="*/ 4381 h 10384"/>
                    <a:gd name="connsiteX6" fmla="*/ 8741 w 10157"/>
                    <a:gd name="connsiteY6" fmla="*/ 8318 h 10384"/>
                    <a:gd name="connsiteX7" fmla="*/ 5566 w 10157"/>
                    <a:gd name="connsiteY7" fmla="*/ 9969 h 10384"/>
                    <a:gd name="connsiteX8" fmla="*/ 2010 w 10157"/>
                    <a:gd name="connsiteY8" fmla="*/ 8699 h 1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57" h="10384">
                      <a:moveTo>
                        <a:pt x="2010" y="8699"/>
                      </a:moveTo>
                      <a:lnTo>
                        <a:pt x="867" y="6667"/>
                      </a:lnTo>
                      <a:cubicBezTo>
                        <a:pt x="867" y="6667"/>
                        <a:pt x="-1165" y="4128"/>
                        <a:pt x="994" y="2730"/>
                      </a:cubicBezTo>
                      <a:cubicBezTo>
                        <a:pt x="2518" y="1842"/>
                        <a:pt x="3280" y="1206"/>
                        <a:pt x="4296" y="317"/>
                      </a:cubicBezTo>
                      <a:cubicBezTo>
                        <a:pt x="4296" y="317"/>
                        <a:pt x="6582" y="-952"/>
                        <a:pt x="7979" y="1587"/>
                      </a:cubicBezTo>
                      <a:cubicBezTo>
                        <a:pt x="8868" y="3111"/>
                        <a:pt x="9630" y="4381"/>
                        <a:pt x="9630" y="4381"/>
                      </a:cubicBezTo>
                      <a:cubicBezTo>
                        <a:pt x="9630" y="4381"/>
                        <a:pt x="11281" y="6922"/>
                        <a:pt x="8741" y="8318"/>
                      </a:cubicBezTo>
                      <a:cubicBezTo>
                        <a:pt x="6201" y="9589"/>
                        <a:pt x="5566" y="9969"/>
                        <a:pt x="5566" y="9969"/>
                      </a:cubicBezTo>
                      <a:cubicBezTo>
                        <a:pt x="5566" y="9969"/>
                        <a:pt x="3661" y="11493"/>
                        <a:pt x="2010" y="869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1" name="Kombinationstegning: figur 240">
                  <a:extLst>
                    <a:ext uri="{FF2B5EF4-FFF2-40B4-BE49-F238E27FC236}">
                      <a16:creationId xmlns:a16="http://schemas.microsoft.com/office/drawing/2014/main" id="{010CCBE4-99BE-4432-A640-7DA9C8B44C59}"/>
                    </a:ext>
                  </a:extLst>
                </p:cNvPr>
                <p:cNvSpPr/>
                <p:nvPr/>
              </p:nvSpPr>
              <p:spPr>
                <a:xfrm>
                  <a:off x="697812" y="4696198"/>
                  <a:ext cx="18546" cy="28329"/>
                </a:xfrm>
                <a:custGeom>
                  <a:avLst/>
                  <a:gdLst>
                    <a:gd name="connsiteX0" fmla="*/ 9578 w 18546"/>
                    <a:gd name="connsiteY0" fmla="*/ 25534 h 28329"/>
                    <a:gd name="connsiteX1" fmla="*/ 688 w 18546"/>
                    <a:gd name="connsiteY1" fmla="*/ 5723 h 28329"/>
                    <a:gd name="connsiteX2" fmla="*/ 1577 w 18546"/>
                    <a:gd name="connsiteY2" fmla="*/ 1658 h 28329"/>
                    <a:gd name="connsiteX3" fmla="*/ 5260 w 18546"/>
                    <a:gd name="connsiteY3" fmla="*/ 134 h 28329"/>
                    <a:gd name="connsiteX4" fmla="*/ 8816 w 18546"/>
                    <a:gd name="connsiteY4" fmla="*/ 2039 h 28329"/>
                    <a:gd name="connsiteX5" fmla="*/ 17579 w 18546"/>
                    <a:gd name="connsiteY5" fmla="*/ 22232 h 28329"/>
                    <a:gd name="connsiteX6" fmla="*/ 17198 w 18546"/>
                    <a:gd name="connsiteY6" fmla="*/ 27058 h 28329"/>
                    <a:gd name="connsiteX7" fmla="*/ 12753 w 18546"/>
                    <a:gd name="connsiteY7" fmla="*/ 28328 h 28329"/>
                    <a:gd name="connsiteX8" fmla="*/ 9578 w 18546"/>
                    <a:gd name="connsiteY8" fmla="*/ 25534 h 2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6" h="28329">
                      <a:moveTo>
                        <a:pt x="9578" y="25534"/>
                      </a:moveTo>
                      <a:lnTo>
                        <a:pt x="688" y="5723"/>
                      </a:lnTo>
                      <a:cubicBezTo>
                        <a:pt x="688" y="5723"/>
                        <a:pt x="-1344" y="2928"/>
                        <a:pt x="1577" y="1658"/>
                      </a:cubicBezTo>
                      <a:cubicBezTo>
                        <a:pt x="2847" y="1150"/>
                        <a:pt x="5260" y="134"/>
                        <a:pt x="5260" y="134"/>
                      </a:cubicBezTo>
                      <a:cubicBezTo>
                        <a:pt x="5260" y="134"/>
                        <a:pt x="7292" y="-755"/>
                        <a:pt x="8816" y="2039"/>
                      </a:cubicBezTo>
                      <a:cubicBezTo>
                        <a:pt x="10086" y="4833"/>
                        <a:pt x="17579" y="22232"/>
                        <a:pt x="17579" y="22232"/>
                      </a:cubicBezTo>
                      <a:cubicBezTo>
                        <a:pt x="17579" y="22232"/>
                        <a:pt x="19992" y="25788"/>
                        <a:pt x="17198" y="27058"/>
                      </a:cubicBezTo>
                      <a:cubicBezTo>
                        <a:pt x="14785" y="28201"/>
                        <a:pt x="12753" y="28328"/>
                        <a:pt x="12753" y="28328"/>
                      </a:cubicBezTo>
                      <a:cubicBezTo>
                        <a:pt x="12753" y="28328"/>
                        <a:pt x="10721" y="28455"/>
                        <a:pt x="9578" y="2553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2" name="Kombinationstegning: figur 241">
                  <a:extLst>
                    <a:ext uri="{FF2B5EF4-FFF2-40B4-BE49-F238E27FC236}">
                      <a16:creationId xmlns:a16="http://schemas.microsoft.com/office/drawing/2014/main" id="{E662F16C-7608-4762-870D-2C5FBCC041EC}"/>
                    </a:ext>
                  </a:extLst>
                </p:cNvPr>
                <p:cNvSpPr/>
                <p:nvPr/>
              </p:nvSpPr>
              <p:spPr>
                <a:xfrm>
                  <a:off x="691769" y="4683157"/>
                  <a:ext cx="10827" cy="10402"/>
                </a:xfrm>
                <a:custGeom>
                  <a:avLst/>
                  <a:gdLst>
                    <a:gd name="connsiteX0" fmla="*/ 1904 w 10827"/>
                    <a:gd name="connsiteY0" fmla="*/ 8477 h 10402"/>
                    <a:gd name="connsiteX1" fmla="*/ 634 w 10827"/>
                    <a:gd name="connsiteY1" fmla="*/ 5302 h 10402"/>
                    <a:gd name="connsiteX2" fmla="*/ 1523 w 10827"/>
                    <a:gd name="connsiteY2" fmla="*/ 984 h 10402"/>
                    <a:gd name="connsiteX3" fmla="*/ 5587 w 10827"/>
                    <a:gd name="connsiteY3" fmla="*/ 95 h 10402"/>
                    <a:gd name="connsiteX4" fmla="*/ 9143 w 10827"/>
                    <a:gd name="connsiteY4" fmla="*/ 2127 h 10402"/>
                    <a:gd name="connsiteX5" fmla="*/ 10413 w 10827"/>
                    <a:gd name="connsiteY5" fmla="*/ 4921 h 10402"/>
                    <a:gd name="connsiteX6" fmla="*/ 9143 w 10827"/>
                    <a:gd name="connsiteY6" fmla="*/ 8858 h 10402"/>
                    <a:gd name="connsiteX7" fmla="*/ 5206 w 10827"/>
                    <a:gd name="connsiteY7" fmla="*/ 10128 h 10402"/>
                    <a:gd name="connsiteX8" fmla="*/ 1904 w 10827"/>
                    <a:gd name="connsiteY8" fmla="*/ 8477 h 1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7" h="10402">
                      <a:moveTo>
                        <a:pt x="1904" y="8477"/>
                      </a:moveTo>
                      <a:lnTo>
                        <a:pt x="634" y="5302"/>
                      </a:lnTo>
                      <a:cubicBezTo>
                        <a:pt x="634" y="5302"/>
                        <a:pt x="-1271" y="2127"/>
                        <a:pt x="1523" y="984"/>
                      </a:cubicBezTo>
                      <a:cubicBezTo>
                        <a:pt x="3174" y="222"/>
                        <a:pt x="5587" y="95"/>
                        <a:pt x="5587" y="95"/>
                      </a:cubicBezTo>
                      <a:cubicBezTo>
                        <a:pt x="5587" y="95"/>
                        <a:pt x="8000" y="-667"/>
                        <a:pt x="9143" y="2127"/>
                      </a:cubicBezTo>
                      <a:cubicBezTo>
                        <a:pt x="9905" y="3778"/>
                        <a:pt x="10413" y="4921"/>
                        <a:pt x="10413" y="4921"/>
                      </a:cubicBezTo>
                      <a:cubicBezTo>
                        <a:pt x="10413" y="4921"/>
                        <a:pt x="11937" y="7715"/>
                        <a:pt x="9143" y="8858"/>
                      </a:cubicBezTo>
                      <a:cubicBezTo>
                        <a:pt x="6349" y="10001"/>
                        <a:pt x="5206" y="10128"/>
                        <a:pt x="5206" y="10128"/>
                      </a:cubicBezTo>
                      <a:cubicBezTo>
                        <a:pt x="5206" y="10128"/>
                        <a:pt x="3301" y="11398"/>
                        <a:pt x="1904" y="84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3" name="Kombinationstegning: figur 242">
                  <a:extLst>
                    <a:ext uri="{FF2B5EF4-FFF2-40B4-BE49-F238E27FC236}">
                      <a16:creationId xmlns:a16="http://schemas.microsoft.com/office/drawing/2014/main" id="{3CC42C30-4228-4265-9A80-7058EBE2A1EF}"/>
                    </a:ext>
                  </a:extLst>
                </p:cNvPr>
                <p:cNvSpPr/>
                <p:nvPr/>
              </p:nvSpPr>
              <p:spPr>
                <a:xfrm>
                  <a:off x="619058" y="4600509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4" name="Kombinationstegning: figur 243">
                  <a:extLst>
                    <a:ext uri="{FF2B5EF4-FFF2-40B4-BE49-F238E27FC236}">
                      <a16:creationId xmlns:a16="http://schemas.microsoft.com/office/drawing/2014/main" id="{E66889FE-81BF-4B68-8C9C-ABC764C134D2}"/>
                    </a:ext>
                  </a:extLst>
                </p:cNvPr>
                <p:cNvSpPr/>
                <p:nvPr/>
              </p:nvSpPr>
              <p:spPr>
                <a:xfrm>
                  <a:off x="665794" y="4686742"/>
                  <a:ext cx="38218" cy="44102"/>
                </a:xfrm>
                <a:custGeom>
                  <a:avLst/>
                  <a:gdLst>
                    <a:gd name="connsiteX0" fmla="*/ 4765 w 38218"/>
                    <a:gd name="connsiteY0" fmla="*/ 9718 h 44102"/>
                    <a:gd name="connsiteX1" fmla="*/ 7305 w 38218"/>
                    <a:gd name="connsiteY1" fmla="*/ 8575 h 44102"/>
                    <a:gd name="connsiteX2" fmla="*/ 10480 w 38218"/>
                    <a:gd name="connsiteY2" fmla="*/ 11115 h 44102"/>
                    <a:gd name="connsiteX3" fmla="*/ 24069 w 38218"/>
                    <a:gd name="connsiteY3" fmla="*/ 42103 h 44102"/>
                    <a:gd name="connsiteX4" fmla="*/ 30800 w 38218"/>
                    <a:gd name="connsiteY4" fmla="*/ 43627 h 44102"/>
                    <a:gd name="connsiteX5" fmla="*/ 36769 w 38218"/>
                    <a:gd name="connsiteY5" fmla="*/ 41214 h 44102"/>
                    <a:gd name="connsiteX6" fmla="*/ 37658 w 38218"/>
                    <a:gd name="connsiteY6" fmla="*/ 37277 h 44102"/>
                    <a:gd name="connsiteX7" fmla="*/ 35245 w 38218"/>
                    <a:gd name="connsiteY7" fmla="*/ 35245 h 44102"/>
                    <a:gd name="connsiteX8" fmla="*/ 28768 w 38218"/>
                    <a:gd name="connsiteY8" fmla="*/ 34356 h 44102"/>
                    <a:gd name="connsiteX9" fmla="*/ 15052 w 38218"/>
                    <a:gd name="connsiteY9" fmla="*/ 1463 h 44102"/>
                    <a:gd name="connsiteX10" fmla="*/ 8702 w 38218"/>
                    <a:gd name="connsiteY10" fmla="*/ 955 h 44102"/>
                    <a:gd name="connsiteX11" fmla="*/ 1463 w 38218"/>
                    <a:gd name="connsiteY11" fmla="*/ 4257 h 44102"/>
                    <a:gd name="connsiteX12" fmla="*/ 320 w 38218"/>
                    <a:gd name="connsiteY12" fmla="*/ 7940 h 44102"/>
                    <a:gd name="connsiteX13" fmla="*/ 4765 w 38218"/>
                    <a:gd name="connsiteY13" fmla="*/ 9718 h 4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218" h="44102">
                      <a:moveTo>
                        <a:pt x="4765" y="9718"/>
                      </a:moveTo>
                      <a:lnTo>
                        <a:pt x="7305" y="8575"/>
                      </a:lnTo>
                      <a:cubicBezTo>
                        <a:pt x="7305" y="8575"/>
                        <a:pt x="9337" y="7813"/>
                        <a:pt x="10480" y="11115"/>
                      </a:cubicBezTo>
                      <a:cubicBezTo>
                        <a:pt x="12131" y="15560"/>
                        <a:pt x="24069" y="42103"/>
                        <a:pt x="24069" y="42103"/>
                      </a:cubicBezTo>
                      <a:cubicBezTo>
                        <a:pt x="24069" y="42103"/>
                        <a:pt x="25974" y="45278"/>
                        <a:pt x="30800" y="43627"/>
                      </a:cubicBezTo>
                      <a:cubicBezTo>
                        <a:pt x="35626" y="41976"/>
                        <a:pt x="35245" y="41976"/>
                        <a:pt x="36769" y="41214"/>
                      </a:cubicBezTo>
                      <a:cubicBezTo>
                        <a:pt x="38801" y="40071"/>
                        <a:pt x="38293" y="38293"/>
                        <a:pt x="37658" y="37277"/>
                      </a:cubicBezTo>
                      <a:cubicBezTo>
                        <a:pt x="37150" y="36134"/>
                        <a:pt x="36769" y="35245"/>
                        <a:pt x="35245" y="35245"/>
                      </a:cubicBezTo>
                      <a:cubicBezTo>
                        <a:pt x="32451" y="35372"/>
                        <a:pt x="30546" y="38039"/>
                        <a:pt x="28768" y="34356"/>
                      </a:cubicBezTo>
                      <a:cubicBezTo>
                        <a:pt x="26863" y="30419"/>
                        <a:pt x="15052" y="1463"/>
                        <a:pt x="15052" y="1463"/>
                      </a:cubicBezTo>
                      <a:cubicBezTo>
                        <a:pt x="15052" y="1463"/>
                        <a:pt x="13147" y="-1458"/>
                        <a:pt x="8702" y="955"/>
                      </a:cubicBezTo>
                      <a:cubicBezTo>
                        <a:pt x="4384" y="3368"/>
                        <a:pt x="1463" y="4257"/>
                        <a:pt x="1463" y="4257"/>
                      </a:cubicBezTo>
                      <a:cubicBezTo>
                        <a:pt x="1463" y="4257"/>
                        <a:pt x="-823" y="5146"/>
                        <a:pt x="320" y="7940"/>
                      </a:cubicBezTo>
                      <a:cubicBezTo>
                        <a:pt x="2352" y="11750"/>
                        <a:pt x="4765" y="9718"/>
                        <a:pt x="4765" y="971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5" name="Kombinationstegning: figur 244">
                  <a:extLst>
                    <a:ext uri="{FF2B5EF4-FFF2-40B4-BE49-F238E27FC236}">
                      <a16:creationId xmlns:a16="http://schemas.microsoft.com/office/drawing/2014/main" id="{3DEF9859-E0C1-4EC6-B13E-BCD686720B0A}"/>
                    </a:ext>
                  </a:extLst>
                </p:cNvPr>
                <p:cNvSpPr/>
                <p:nvPr/>
              </p:nvSpPr>
              <p:spPr>
                <a:xfrm>
                  <a:off x="734155" y="4630237"/>
                  <a:ext cx="21234" cy="30992"/>
                </a:xfrm>
                <a:custGeom>
                  <a:avLst/>
                  <a:gdLst>
                    <a:gd name="connsiteX0" fmla="*/ 11843 w 21234"/>
                    <a:gd name="connsiteY0" fmla="*/ 28377 h 30992"/>
                    <a:gd name="connsiteX1" fmla="*/ 5366 w 21234"/>
                    <a:gd name="connsiteY1" fmla="*/ 12375 h 30992"/>
                    <a:gd name="connsiteX2" fmla="*/ 1302 w 21234"/>
                    <a:gd name="connsiteY2" fmla="*/ 9200 h 30992"/>
                    <a:gd name="connsiteX3" fmla="*/ 413 w 21234"/>
                    <a:gd name="connsiteY3" fmla="*/ 6659 h 30992"/>
                    <a:gd name="connsiteX4" fmla="*/ 2064 w 21234"/>
                    <a:gd name="connsiteY4" fmla="*/ 2977 h 30992"/>
                    <a:gd name="connsiteX5" fmla="*/ 11589 w 21234"/>
                    <a:gd name="connsiteY5" fmla="*/ 2850 h 30992"/>
                    <a:gd name="connsiteX6" fmla="*/ 19717 w 21234"/>
                    <a:gd name="connsiteY6" fmla="*/ 55 h 30992"/>
                    <a:gd name="connsiteX7" fmla="*/ 20987 w 21234"/>
                    <a:gd name="connsiteY7" fmla="*/ 4373 h 30992"/>
                    <a:gd name="connsiteX8" fmla="*/ 20479 w 21234"/>
                    <a:gd name="connsiteY8" fmla="*/ 7548 h 30992"/>
                    <a:gd name="connsiteX9" fmla="*/ 18066 w 21234"/>
                    <a:gd name="connsiteY9" fmla="*/ 9453 h 30992"/>
                    <a:gd name="connsiteX10" fmla="*/ 13113 w 21234"/>
                    <a:gd name="connsiteY10" fmla="*/ 11104 h 30992"/>
                    <a:gd name="connsiteX11" fmla="*/ 19844 w 21234"/>
                    <a:gd name="connsiteY11" fmla="*/ 26345 h 30992"/>
                    <a:gd name="connsiteX12" fmla="*/ 18574 w 21234"/>
                    <a:gd name="connsiteY12" fmla="*/ 30028 h 30992"/>
                    <a:gd name="connsiteX13" fmla="*/ 15653 w 21234"/>
                    <a:gd name="connsiteY13" fmla="*/ 30916 h 30992"/>
                    <a:gd name="connsiteX14" fmla="*/ 11843 w 21234"/>
                    <a:gd name="connsiteY14" fmla="*/ 28377 h 3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234" h="30992">
                      <a:moveTo>
                        <a:pt x="11843" y="28377"/>
                      </a:moveTo>
                      <a:cubicBezTo>
                        <a:pt x="11843" y="28377"/>
                        <a:pt x="6636" y="14660"/>
                        <a:pt x="5366" y="12375"/>
                      </a:cubicBezTo>
                      <a:cubicBezTo>
                        <a:pt x="4096" y="10089"/>
                        <a:pt x="1810" y="10470"/>
                        <a:pt x="1302" y="9200"/>
                      </a:cubicBezTo>
                      <a:cubicBezTo>
                        <a:pt x="794" y="7929"/>
                        <a:pt x="413" y="6659"/>
                        <a:pt x="413" y="6659"/>
                      </a:cubicBezTo>
                      <a:cubicBezTo>
                        <a:pt x="413" y="6659"/>
                        <a:pt x="-1238" y="4247"/>
                        <a:pt x="2064" y="2977"/>
                      </a:cubicBezTo>
                      <a:cubicBezTo>
                        <a:pt x="7017" y="945"/>
                        <a:pt x="7779" y="6533"/>
                        <a:pt x="11589" y="2850"/>
                      </a:cubicBezTo>
                      <a:cubicBezTo>
                        <a:pt x="13113" y="1326"/>
                        <a:pt x="17685" y="-325"/>
                        <a:pt x="19717" y="55"/>
                      </a:cubicBezTo>
                      <a:cubicBezTo>
                        <a:pt x="21749" y="436"/>
                        <a:pt x="21241" y="2850"/>
                        <a:pt x="20987" y="4373"/>
                      </a:cubicBezTo>
                      <a:cubicBezTo>
                        <a:pt x="20860" y="5897"/>
                        <a:pt x="20479" y="7548"/>
                        <a:pt x="20479" y="7548"/>
                      </a:cubicBezTo>
                      <a:cubicBezTo>
                        <a:pt x="20479" y="7548"/>
                        <a:pt x="19971" y="9580"/>
                        <a:pt x="18066" y="9453"/>
                      </a:cubicBezTo>
                      <a:cubicBezTo>
                        <a:pt x="16161" y="9327"/>
                        <a:pt x="12859" y="9327"/>
                        <a:pt x="13113" y="11104"/>
                      </a:cubicBezTo>
                      <a:cubicBezTo>
                        <a:pt x="13494" y="12755"/>
                        <a:pt x="19844" y="26345"/>
                        <a:pt x="19844" y="26345"/>
                      </a:cubicBezTo>
                      <a:cubicBezTo>
                        <a:pt x="19844" y="26345"/>
                        <a:pt x="21495" y="28758"/>
                        <a:pt x="18574" y="30028"/>
                      </a:cubicBezTo>
                      <a:cubicBezTo>
                        <a:pt x="17685" y="30409"/>
                        <a:pt x="15653" y="30916"/>
                        <a:pt x="15653" y="30916"/>
                      </a:cubicBezTo>
                      <a:cubicBezTo>
                        <a:pt x="15653" y="30916"/>
                        <a:pt x="13113" y="31678"/>
                        <a:pt x="11843" y="283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6" name="Kombinationstegning: figur 245">
                  <a:extLst>
                    <a:ext uri="{FF2B5EF4-FFF2-40B4-BE49-F238E27FC236}">
                      <a16:creationId xmlns:a16="http://schemas.microsoft.com/office/drawing/2014/main" id="{D0CD3CB1-DD20-447B-BB2A-24FB7BE69064}"/>
                    </a:ext>
                  </a:extLst>
                </p:cNvPr>
                <p:cNvSpPr/>
                <p:nvPr/>
              </p:nvSpPr>
              <p:spPr>
                <a:xfrm>
                  <a:off x="694253" y="4588296"/>
                  <a:ext cx="21475" cy="34813"/>
                </a:xfrm>
                <a:custGeom>
                  <a:avLst/>
                  <a:gdLst>
                    <a:gd name="connsiteX0" fmla="*/ 13137 w 21475"/>
                    <a:gd name="connsiteY0" fmla="*/ 32345 h 34813"/>
                    <a:gd name="connsiteX1" fmla="*/ 5009 w 21475"/>
                    <a:gd name="connsiteY1" fmla="*/ 12787 h 34813"/>
                    <a:gd name="connsiteX2" fmla="*/ 1834 w 21475"/>
                    <a:gd name="connsiteY2" fmla="*/ 10501 h 34813"/>
                    <a:gd name="connsiteX3" fmla="*/ 183 w 21475"/>
                    <a:gd name="connsiteY3" fmla="*/ 7707 h 34813"/>
                    <a:gd name="connsiteX4" fmla="*/ 2469 w 21475"/>
                    <a:gd name="connsiteY4" fmla="*/ 4024 h 34813"/>
                    <a:gd name="connsiteX5" fmla="*/ 12121 w 21475"/>
                    <a:gd name="connsiteY5" fmla="*/ 1103 h 34813"/>
                    <a:gd name="connsiteX6" fmla="*/ 19233 w 21475"/>
                    <a:gd name="connsiteY6" fmla="*/ 341 h 34813"/>
                    <a:gd name="connsiteX7" fmla="*/ 20503 w 21475"/>
                    <a:gd name="connsiteY7" fmla="*/ 4659 h 34813"/>
                    <a:gd name="connsiteX8" fmla="*/ 19995 w 21475"/>
                    <a:gd name="connsiteY8" fmla="*/ 7834 h 34813"/>
                    <a:gd name="connsiteX9" fmla="*/ 17582 w 21475"/>
                    <a:gd name="connsiteY9" fmla="*/ 9739 h 34813"/>
                    <a:gd name="connsiteX10" fmla="*/ 12629 w 21475"/>
                    <a:gd name="connsiteY10" fmla="*/ 11390 h 34813"/>
                    <a:gd name="connsiteX11" fmla="*/ 21011 w 21475"/>
                    <a:gd name="connsiteY11" fmla="*/ 30186 h 34813"/>
                    <a:gd name="connsiteX12" fmla="*/ 19741 w 21475"/>
                    <a:gd name="connsiteY12" fmla="*/ 33869 h 34813"/>
                    <a:gd name="connsiteX13" fmla="*/ 16820 w 21475"/>
                    <a:gd name="connsiteY13" fmla="*/ 34631 h 34813"/>
                    <a:gd name="connsiteX14" fmla="*/ 13137 w 21475"/>
                    <a:gd name="connsiteY14" fmla="*/ 32345 h 3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5" h="34813">
                      <a:moveTo>
                        <a:pt x="13137" y="32345"/>
                      </a:moveTo>
                      <a:cubicBezTo>
                        <a:pt x="13137" y="32345"/>
                        <a:pt x="6279" y="15073"/>
                        <a:pt x="5009" y="12787"/>
                      </a:cubicBezTo>
                      <a:cubicBezTo>
                        <a:pt x="3739" y="10501"/>
                        <a:pt x="2977" y="11898"/>
                        <a:pt x="1834" y="10501"/>
                      </a:cubicBezTo>
                      <a:cubicBezTo>
                        <a:pt x="945" y="9358"/>
                        <a:pt x="183" y="7707"/>
                        <a:pt x="183" y="7707"/>
                      </a:cubicBezTo>
                      <a:cubicBezTo>
                        <a:pt x="183" y="7707"/>
                        <a:pt x="-960" y="5294"/>
                        <a:pt x="2469" y="4024"/>
                      </a:cubicBezTo>
                      <a:cubicBezTo>
                        <a:pt x="7422" y="1992"/>
                        <a:pt x="8438" y="4913"/>
                        <a:pt x="12121" y="1103"/>
                      </a:cubicBezTo>
                      <a:cubicBezTo>
                        <a:pt x="13645" y="-421"/>
                        <a:pt x="17328" y="-40"/>
                        <a:pt x="19233" y="341"/>
                      </a:cubicBezTo>
                      <a:cubicBezTo>
                        <a:pt x="21265" y="722"/>
                        <a:pt x="20757" y="3135"/>
                        <a:pt x="20503" y="4659"/>
                      </a:cubicBezTo>
                      <a:cubicBezTo>
                        <a:pt x="20376" y="6183"/>
                        <a:pt x="19995" y="7834"/>
                        <a:pt x="19995" y="7834"/>
                      </a:cubicBezTo>
                      <a:cubicBezTo>
                        <a:pt x="19995" y="7834"/>
                        <a:pt x="19487" y="9866"/>
                        <a:pt x="17582" y="9739"/>
                      </a:cubicBezTo>
                      <a:cubicBezTo>
                        <a:pt x="15677" y="9612"/>
                        <a:pt x="12375" y="9612"/>
                        <a:pt x="12629" y="11390"/>
                      </a:cubicBezTo>
                      <a:cubicBezTo>
                        <a:pt x="13010" y="13041"/>
                        <a:pt x="21011" y="30186"/>
                        <a:pt x="21011" y="30186"/>
                      </a:cubicBezTo>
                      <a:cubicBezTo>
                        <a:pt x="21011" y="30186"/>
                        <a:pt x="22662" y="32599"/>
                        <a:pt x="19741" y="33869"/>
                      </a:cubicBezTo>
                      <a:cubicBezTo>
                        <a:pt x="18852" y="34250"/>
                        <a:pt x="16820" y="34631"/>
                        <a:pt x="16820" y="34631"/>
                      </a:cubicBezTo>
                      <a:cubicBezTo>
                        <a:pt x="16820" y="34631"/>
                        <a:pt x="14407" y="35774"/>
                        <a:pt x="13137" y="3234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7" name="Kombinationstegning: figur 246">
                  <a:extLst>
                    <a:ext uri="{FF2B5EF4-FFF2-40B4-BE49-F238E27FC236}">
                      <a16:creationId xmlns:a16="http://schemas.microsoft.com/office/drawing/2014/main" id="{A00032C7-124B-49DC-A146-507992037498}"/>
                    </a:ext>
                  </a:extLst>
                </p:cNvPr>
                <p:cNvSpPr/>
                <p:nvPr/>
              </p:nvSpPr>
              <p:spPr>
                <a:xfrm>
                  <a:off x="746254" y="4583017"/>
                  <a:ext cx="25434" cy="32383"/>
                </a:xfrm>
                <a:custGeom>
                  <a:avLst/>
                  <a:gdLst>
                    <a:gd name="connsiteX0" fmla="*/ 12316 w 25434"/>
                    <a:gd name="connsiteY0" fmla="*/ 29877 h 32383"/>
                    <a:gd name="connsiteX1" fmla="*/ 6601 w 25434"/>
                    <a:gd name="connsiteY1" fmla="*/ 10573 h 32383"/>
                    <a:gd name="connsiteX2" fmla="*/ 1902 w 25434"/>
                    <a:gd name="connsiteY2" fmla="*/ 6890 h 32383"/>
                    <a:gd name="connsiteX3" fmla="*/ 3172 w 25434"/>
                    <a:gd name="connsiteY3" fmla="*/ 159 h 32383"/>
                    <a:gd name="connsiteX4" fmla="*/ 13713 w 25434"/>
                    <a:gd name="connsiteY4" fmla="*/ 1429 h 32383"/>
                    <a:gd name="connsiteX5" fmla="*/ 24127 w 25434"/>
                    <a:gd name="connsiteY5" fmla="*/ 1429 h 32383"/>
                    <a:gd name="connsiteX6" fmla="*/ 22857 w 25434"/>
                    <a:gd name="connsiteY6" fmla="*/ 7525 h 32383"/>
                    <a:gd name="connsiteX7" fmla="*/ 19555 w 25434"/>
                    <a:gd name="connsiteY7" fmla="*/ 8414 h 32383"/>
                    <a:gd name="connsiteX8" fmla="*/ 14348 w 25434"/>
                    <a:gd name="connsiteY8" fmla="*/ 9303 h 32383"/>
                    <a:gd name="connsiteX9" fmla="*/ 20317 w 25434"/>
                    <a:gd name="connsiteY9" fmla="*/ 28099 h 32383"/>
                    <a:gd name="connsiteX10" fmla="*/ 18666 w 25434"/>
                    <a:gd name="connsiteY10" fmla="*/ 31655 h 32383"/>
                    <a:gd name="connsiteX11" fmla="*/ 15745 w 25434"/>
                    <a:gd name="connsiteY11" fmla="*/ 32163 h 32383"/>
                    <a:gd name="connsiteX12" fmla="*/ 12316 w 25434"/>
                    <a:gd name="connsiteY12" fmla="*/ 29877 h 3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434" h="32383">
                      <a:moveTo>
                        <a:pt x="12316" y="29877"/>
                      </a:moveTo>
                      <a:cubicBezTo>
                        <a:pt x="12316" y="29877"/>
                        <a:pt x="7617" y="12859"/>
                        <a:pt x="6601" y="10573"/>
                      </a:cubicBezTo>
                      <a:cubicBezTo>
                        <a:pt x="5458" y="8160"/>
                        <a:pt x="2537" y="8160"/>
                        <a:pt x="1902" y="6890"/>
                      </a:cubicBezTo>
                      <a:cubicBezTo>
                        <a:pt x="1394" y="5620"/>
                        <a:pt x="-2797" y="794"/>
                        <a:pt x="3172" y="159"/>
                      </a:cubicBezTo>
                      <a:cubicBezTo>
                        <a:pt x="9141" y="-476"/>
                        <a:pt x="9649" y="4985"/>
                        <a:pt x="13713" y="1429"/>
                      </a:cubicBezTo>
                      <a:cubicBezTo>
                        <a:pt x="17015" y="-1365"/>
                        <a:pt x="22222" y="667"/>
                        <a:pt x="24127" y="1429"/>
                      </a:cubicBezTo>
                      <a:cubicBezTo>
                        <a:pt x="27683" y="3080"/>
                        <a:pt x="22857" y="7525"/>
                        <a:pt x="22857" y="7525"/>
                      </a:cubicBezTo>
                      <a:cubicBezTo>
                        <a:pt x="22857" y="7525"/>
                        <a:pt x="21333" y="9049"/>
                        <a:pt x="19555" y="8414"/>
                      </a:cubicBezTo>
                      <a:cubicBezTo>
                        <a:pt x="17650" y="8033"/>
                        <a:pt x="14348" y="7652"/>
                        <a:pt x="14348" y="9303"/>
                      </a:cubicBezTo>
                      <a:cubicBezTo>
                        <a:pt x="14475" y="11208"/>
                        <a:pt x="20317" y="28099"/>
                        <a:pt x="20317" y="28099"/>
                      </a:cubicBezTo>
                      <a:cubicBezTo>
                        <a:pt x="20317" y="28099"/>
                        <a:pt x="21587" y="30639"/>
                        <a:pt x="18666" y="31655"/>
                      </a:cubicBezTo>
                      <a:cubicBezTo>
                        <a:pt x="17523" y="32036"/>
                        <a:pt x="15745" y="32163"/>
                        <a:pt x="15745" y="32163"/>
                      </a:cubicBezTo>
                      <a:cubicBezTo>
                        <a:pt x="15745" y="32163"/>
                        <a:pt x="13332" y="33433"/>
                        <a:pt x="12316" y="2987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8" name="Kombinationstegning: figur 247">
                  <a:extLst>
                    <a:ext uri="{FF2B5EF4-FFF2-40B4-BE49-F238E27FC236}">
                      <a16:creationId xmlns:a16="http://schemas.microsoft.com/office/drawing/2014/main" id="{B5CD6CCE-B646-47EA-8A33-6CA7E29A0DC2}"/>
                    </a:ext>
                  </a:extLst>
                </p:cNvPr>
                <p:cNvSpPr/>
                <p:nvPr/>
              </p:nvSpPr>
              <p:spPr>
                <a:xfrm>
                  <a:off x="687820" y="4634328"/>
                  <a:ext cx="21716" cy="42117"/>
                </a:xfrm>
                <a:custGeom>
                  <a:avLst/>
                  <a:gdLst>
                    <a:gd name="connsiteX0" fmla="*/ 4330 w 21716"/>
                    <a:gd name="connsiteY0" fmla="*/ 13872 h 42117"/>
                    <a:gd name="connsiteX1" fmla="*/ 2679 w 21716"/>
                    <a:gd name="connsiteY1" fmla="*/ 9173 h 42117"/>
                    <a:gd name="connsiteX2" fmla="*/ 5600 w 21716"/>
                    <a:gd name="connsiteY2" fmla="*/ 1807 h 42117"/>
                    <a:gd name="connsiteX3" fmla="*/ 16903 w 21716"/>
                    <a:gd name="connsiteY3" fmla="*/ 1045 h 42117"/>
                    <a:gd name="connsiteX4" fmla="*/ 18554 w 21716"/>
                    <a:gd name="connsiteY4" fmla="*/ 4220 h 42117"/>
                    <a:gd name="connsiteX5" fmla="*/ 17665 w 21716"/>
                    <a:gd name="connsiteY5" fmla="*/ 6252 h 42117"/>
                    <a:gd name="connsiteX6" fmla="*/ 14871 w 21716"/>
                    <a:gd name="connsiteY6" fmla="*/ 7776 h 42117"/>
                    <a:gd name="connsiteX7" fmla="*/ 9664 w 21716"/>
                    <a:gd name="connsiteY7" fmla="*/ 8665 h 42117"/>
                    <a:gd name="connsiteX8" fmla="*/ 10807 w 21716"/>
                    <a:gd name="connsiteY8" fmla="*/ 13491 h 42117"/>
                    <a:gd name="connsiteX9" fmla="*/ 13982 w 21716"/>
                    <a:gd name="connsiteY9" fmla="*/ 13618 h 42117"/>
                    <a:gd name="connsiteX10" fmla="*/ 18427 w 21716"/>
                    <a:gd name="connsiteY10" fmla="*/ 14761 h 42117"/>
                    <a:gd name="connsiteX11" fmla="*/ 17538 w 21716"/>
                    <a:gd name="connsiteY11" fmla="*/ 19460 h 42117"/>
                    <a:gd name="connsiteX12" fmla="*/ 15633 w 21716"/>
                    <a:gd name="connsiteY12" fmla="*/ 23016 h 42117"/>
                    <a:gd name="connsiteX13" fmla="*/ 21348 w 21716"/>
                    <a:gd name="connsiteY13" fmla="*/ 37494 h 42117"/>
                    <a:gd name="connsiteX14" fmla="*/ 19316 w 21716"/>
                    <a:gd name="connsiteY14" fmla="*/ 41177 h 42117"/>
                    <a:gd name="connsiteX15" fmla="*/ 14363 w 21716"/>
                    <a:gd name="connsiteY15" fmla="*/ 40288 h 42117"/>
                    <a:gd name="connsiteX16" fmla="*/ 8267 w 21716"/>
                    <a:gd name="connsiteY16" fmla="*/ 24921 h 42117"/>
                    <a:gd name="connsiteX17" fmla="*/ 5473 w 21716"/>
                    <a:gd name="connsiteY17" fmla="*/ 23651 h 42117"/>
                    <a:gd name="connsiteX18" fmla="*/ 647 w 21716"/>
                    <a:gd name="connsiteY18" fmla="*/ 22762 h 42117"/>
                    <a:gd name="connsiteX19" fmla="*/ 1536 w 21716"/>
                    <a:gd name="connsiteY19" fmla="*/ 18063 h 42117"/>
                    <a:gd name="connsiteX20" fmla="*/ 4076 w 21716"/>
                    <a:gd name="connsiteY20" fmla="*/ 17174 h 42117"/>
                    <a:gd name="connsiteX21" fmla="*/ 4330 w 21716"/>
                    <a:gd name="connsiteY21" fmla="*/ 13872 h 4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716" h="42117">
                      <a:moveTo>
                        <a:pt x="4330" y="13872"/>
                      </a:moveTo>
                      <a:lnTo>
                        <a:pt x="2679" y="9173"/>
                      </a:lnTo>
                      <a:cubicBezTo>
                        <a:pt x="2679" y="9173"/>
                        <a:pt x="1028" y="5109"/>
                        <a:pt x="5600" y="1807"/>
                      </a:cubicBezTo>
                      <a:cubicBezTo>
                        <a:pt x="10299" y="-1495"/>
                        <a:pt x="16014" y="664"/>
                        <a:pt x="16903" y="1045"/>
                      </a:cubicBezTo>
                      <a:cubicBezTo>
                        <a:pt x="17792" y="1426"/>
                        <a:pt x="19316" y="2188"/>
                        <a:pt x="18554" y="4220"/>
                      </a:cubicBezTo>
                      <a:cubicBezTo>
                        <a:pt x="17665" y="6252"/>
                        <a:pt x="17665" y="6252"/>
                        <a:pt x="17665" y="6252"/>
                      </a:cubicBezTo>
                      <a:cubicBezTo>
                        <a:pt x="17665" y="6252"/>
                        <a:pt x="16522" y="8538"/>
                        <a:pt x="14871" y="7776"/>
                      </a:cubicBezTo>
                      <a:cubicBezTo>
                        <a:pt x="13220" y="7014"/>
                        <a:pt x="10553" y="6887"/>
                        <a:pt x="9664" y="8665"/>
                      </a:cubicBezTo>
                      <a:cubicBezTo>
                        <a:pt x="8775" y="10697"/>
                        <a:pt x="10807" y="13491"/>
                        <a:pt x="10807" y="13491"/>
                      </a:cubicBezTo>
                      <a:cubicBezTo>
                        <a:pt x="10807" y="13491"/>
                        <a:pt x="11950" y="14380"/>
                        <a:pt x="13982" y="13618"/>
                      </a:cubicBezTo>
                      <a:cubicBezTo>
                        <a:pt x="16014" y="12856"/>
                        <a:pt x="17284" y="12348"/>
                        <a:pt x="18427" y="14761"/>
                      </a:cubicBezTo>
                      <a:cubicBezTo>
                        <a:pt x="19697" y="17555"/>
                        <a:pt x="19189" y="18698"/>
                        <a:pt x="17538" y="19460"/>
                      </a:cubicBezTo>
                      <a:cubicBezTo>
                        <a:pt x="16014" y="20222"/>
                        <a:pt x="14617" y="20603"/>
                        <a:pt x="15633" y="23016"/>
                      </a:cubicBezTo>
                      <a:cubicBezTo>
                        <a:pt x="16776" y="25429"/>
                        <a:pt x="21348" y="37494"/>
                        <a:pt x="21348" y="37494"/>
                      </a:cubicBezTo>
                      <a:cubicBezTo>
                        <a:pt x="21348" y="37494"/>
                        <a:pt x="22999" y="39907"/>
                        <a:pt x="19316" y="41177"/>
                      </a:cubicBezTo>
                      <a:cubicBezTo>
                        <a:pt x="16141" y="42320"/>
                        <a:pt x="14998" y="42828"/>
                        <a:pt x="14363" y="40288"/>
                      </a:cubicBezTo>
                      <a:cubicBezTo>
                        <a:pt x="13220" y="37367"/>
                        <a:pt x="8267" y="24921"/>
                        <a:pt x="8267" y="24921"/>
                      </a:cubicBezTo>
                      <a:cubicBezTo>
                        <a:pt x="8267" y="24921"/>
                        <a:pt x="7505" y="22889"/>
                        <a:pt x="5473" y="23651"/>
                      </a:cubicBezTo>
                      <a:cubicBezTo>
                        <a:pt x="3441" y="24540"/>
                        <a:pt x="1917" y="25302"/>
                        <a:pt x="647" y="22762"/>
                      </a:cubicBezTo>
                      <a:cubicBezTo>
                        <a:pt x="-623" y="20222"/>
                        <a:pt x="139" y="18698"/>
                        <a:pt x="1536" y="18063"/>
                      </a:cubicBezTo>
                      <a:cubicBezTo>
                        <a:pt x="3187" y="17555"/>
                        <a:pt x="4076" y="17174"/>
                        <a:pt x="4076" y="17174"/>
                      </a:cubicBezTo>
                      <a:cubicBezTo>
                        <a:pt x="4076" y="17174"/>
                        <a:pt x="5473" y="15904"/>
                        <a:pt x="4330" y="138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49" name="Kombinationstegning: figur 248">
                  <a:extLst>
                    <a:ext uri="{FF2B5EF4-FFF2-40B4-BE49-F238E27FC236}">
                      <a16:creationId xmlns:a16="http://schemas.microsoft.com/office/drawing/2014/main" id="{74ADB6E1-615F-4D68-A222-A266F8330E75}"/>
                    </a:ext>
                  </a:extLst>
                </p:cNvPr>
                <p:cNvSpPr/>
                <p:nvPr/>
              </p:nvSpPr>
              <p:spPr>
                <a:xfrm>
                  <a:off x="861471" y="4555094"/>
                  <a:ext cx="26278" cy="45467"/>
                </a:xfrm>
                <a:custGeom>
                  <a:avLst/>
                  <a:gdLst>
                    <a:gd name="connsiteX0" fmla="*/ 3907 w 26278"/>
                    <a:gd name="connsiteY0" fmla="*/ 16778 h 45467"/>
                    <a:gd name="connsiteX1" fmla="*/ 605 w 26278"/>
                    <a:gd name="connsiteY1" fmla="*/ 10428 h 45467"/>
                    <a:gd name="connsiteX2" fmla="*/ 2637 w 26278"/>
                    <a:gd name="connsiteY2" fmla="*/ 2681 h 45467"/>
                    <a:gd name="connsiteX3" fmla="*/ 13813 w 26278"/>
                    <a:gd name="connsiteY3" fmla="*/ 395 h 45467"/>
                    <a:gd name="connsiteX4" fmla="*/ 15845 w 26278"/>
                    <a:gd name="connsiteY4" fmla="*/ 3189 h 45467"/>
                    <a:gd name="connsiteX5" fmla="*/ 15337 w 26278"/>
                    <a:gd name="connsiteY5" fmla="*/ 5221 h 45467"/>
                    <a:gd name="connsiteX6" fmla="*/ 12797 w 26278"/>
                    <a:gd name="connsiteY6" fmla="*/ 7126 h 45467"/>
                    <a:gd name="connsiteX7" fmla="*/ 7844 w 26278"/>
                    <a:gd name="connsiteY7" fmla="*/ 8777 h 45467"/>
                    <a:gd name="connsiteX8" fmla="*/ 10384 w 26278"/>
                    <a:gd name="connsiteY8" fmla="*/ 15254 h 45467"/>
                    <a:gd name="connsiteX9" fmla="*/ 13559 w 26278"/>
                    <a:gd name="connsiteY9" fmla="*/ 14873 h 45467"/>
                    <a:gd name="connsiteX10" fmla="*/ 18258 w 26278"/>
                    <a:gd name="connsiteY10" fmla="*/ 15381 h 45467"/>
                    <a:gd name="connsiteX11" fmla="*/ 17877 w 26278"/>
                    <a:gd name="connsiteY11" fmla="*/ 20207 h 45467"/>
                    <a:gd name="connsiteX12" fmla="*/ 16607 w 26278"/>
                    <a:gd name="connsiteY12" fmla="*/ 24144 h 45467"/>
                    <a:gd name="connsiteX13" fmla="*/ 25751 w 26278"/>
                    <a:gd name="connsiteY13" fmla="*/ 40146 h 45467"/>
                    <a:gd name="connsiteX14" fmla="*/ 24227 w 26278"/>
                    <a:gd name="connsiteY14" fmla="*/ 44083 h 45467"/>
                    <a:gd name="connsiteX15" fmla="*/ 19020 w 26278"/>
                    <a:gd name="connsiteY15" fmla="*/ 43702 h 45467"/>
                    <a:gd name="connsiteX16" fmla="*/ 9368 w 26278"/>
                    <a:gd name="connsiteY16" fmla="*/ 26938 h 45467"/>
                    <a:gd name="connsiteX17" fmla="*/ 6447 w 26278"/>
                    <a:gd name="connsiteY17" fmla="*/ 26049 h 45467"/>
                    <a:gd name="connsiteX18" fmla="*/ 1494 w 26278"/>
                    <a:gd name="connsiteY18" fmla="*/ 25668 h 45467"/>
                    <a:gd name="connsiteX19" fmla="*/ 1875 w 26278"/>
                    <a:gd name="connsiteY19" fmla="*/ 20842 h 45467"/>
                    <a:gd name="connsiteX20" fmla="*/ 4288 w 26278"/>
                    <a:gd name="connsiteY20" fmla="*/ 19572 h 45467"/>
                    <a:gd name="connsiteX21" fmla="*/ 3907 w 26278"/>
                    <a:gd name="connsiteY21" fmla="*/ 16778 h 4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6278" h="45467">
                      <a:moveTo>
                        <a:pt x="3907" y="16778"/>
                      </a:moveTo>
                      <a:lnTo>
                        <a:pt x="605" y="10428"/>
                      </a:lnTo>
                      <a:cubicBezTo>
                        <a:pt x="605" y="10428"/>
                        <a:pt x="-1681" y="6491"/>
                        <a:pt x="2637" y="2681"/>
                      </a:cubicBezTo>
                      <a:cubicBezTo>
                        <a:pt x="6955" y="-1256"/>
                        <a:pt x="12797" y="268"/>
                        <a:pt x="13813" y="395"/>
                      </a:cubicBezTo>
                      <a:cubicBezTo>
                        <a:pt x="14702" y="522"/>
                        <a:pt x="16353" y="1157"/>
                        <a:pt x="15845" y="3189"/>
                      </a:cubicBezTo>
                      <a:cubicBezTo>
                        <a:pt x="15337" y="5221"/>
                        <a:pt x="15337" y="5221"/>
                        <a:pt x="15337" y="5221"/>
                      </a:cubicBezTo>
                      <a:cubicBezTo>
                        <a:pt x="15337" y="5221"/>
                        <a:pt x="14575" y="7634"/>
                        <a:pt x="12797" y="7126"/>
                      </a:cubicBezTo>
                      <a:cubicBezTo>
                        <a:pt x="11019" y="6618"/>
                        <a:pt x="8352" y="6745"/>
                        <a:pt x="7844" y="8777"/>
                      </a:cubicBezTo>
                      <a:cubicBezTo>
                        <a:pt x="7336" y="10809"/>
                        <a:pt x="10384" y="15254"/>
                        <a:pt x="10384" y="15254"/>
                      </a:cubicBezTo>
                      <a:cubicBezTo>
                        <a:pt x="10384" y="15254"/>
                        <a:pt x="11654" y="16016"/>
                        <a:pt x="13559" y="14873"/>
                      </a:cubicBezTo>
                      <a:cubicBezTo>
                        <a:pt x="15464" y="13984"/>
                        <a:pt x="16734" y="13222"/>
                        <a:pt x="18258" y="15381"/>
                      </a:cubicBezTo>
                      <a:cubicBezTo>
                        <a:pt x="19909" y="17921"/>
                        <a:pt x="19528" y="19318"/>
                        <a:pt x="17877" y="20207"/>
                      </a:cubicBezTo>
                      <a:cubicBezTo>
                        <a:pt x="16353" y="21096"/>
                        <a:pt x="15083" y="21731"/>
                        <a:pt x="16607" y="24144"/>
                      </a:cubicBezTo>
                      <a:cubicBezTo>
                        <a:pt x="18131" y="26430"/>
                        <a:pt x="25751" y="40146"/>
                        <a:pt x="25751" y="40146"/>
                      </a:cubicBezTo>
                      <a:cubicBezTo>
                        <a:pt x="25751" y="40146"/>
                        <a:pt x="27656" y="42432"/>
                        <a:pt x="24227" y="44083"/>
                      </a:cubicBezTo>
                      <a:cubicBezTo>
                        <a:pt x="21306" y="45607"/>
                        <a:pt x="20290" y="46369"/>
                        <a:pt x="19020" y="43702"/>
                      </a:cubicBezTo>
                      <a:cubicBezTo>
                        <a:pt x="17496" y="40781"/>
                        <a:pt x="9368" y="26938"/>
                        <a:pt x="9368" y="26938"/>
                      </a:cubicBezTo>
                      <a:cubicBezTo>
                        <a:pt x="9368" y="26938"/>
                        <a:pt x="8479" y="24906"/>
                        <a:pt x="6447" y="26049"/>
                      </a:cubicBezTo>
                      <a:cubicBezTo>
                        <a:pt x="4415" y="27192"/>
                        <a:pt x="3272" y="28081"/>
                        <a:pt x="1494" y="25668"/>
                      </a:cubicBezTo>
                      <a:cubicBezTo>
                        <a:pt x="-157" y="23255"/>
                        <a:pt x="351" y="21604"/>
                        <a:pt x="1875" y="20842"/>
                      </a:cubicBezTo>
                      <a:cubicBezTo>
                        <a:pt x="3399" y="20080"/>
                        <a:pt x="4288" y="19572"/>
                        <a:pt x="4288" y="19572"/>
                      </a:cubicBezTo>
                      <a:cubicBezTo>
                        <a:pt x="4288" y="19572"/>
                        <a:pt x="5177" y="18556"/>
                        <a:pt x="3907" y="1677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250" name="Grafik 2">
                  <a:extLst>
                    <a:ext uri="{FF2B5EF4-FFF2-40B4-BE49-F238E27FC236}">
                      <a16:creationId xmlns:a16="http://schemas.microsoft.com/office/drawing/2014/main" id="{3B650A75-7E66-4C42-A901-2612B8F68728}"/>
                    </a:ext>
                  </a:extLst>
                </p:cNvPr>
                <p:cNvGrpSpPr/>
                <p:nvPr/>
              </p:nvGrpSpPr>
              <p:grpSpPr>
                <a:xfrm>
                  <a:off x="653285" y="4584588"/>
                  <a:ext cx="115572" cy="125526"/>
                  <a:chOff x="653285" y="4584588"/>
                  <a:chExt cx="115572" cy="125526"/>
                </a:xfrm>
                <a:grpFill/>
              </p:grpSpPr>
              <p:sp>
                <p:nvSpPr>
                  <p:cNvPr id="263" name="Kombinationstegning: figur 262">
                    <a:extLst>
                      <a:ext uri="{FF2B5EF4-FFF2-40B4-BE49-F238E27FC236}">
                        <a16:creationId xmlns:a16="http://schemas.microsoft.com/office/drawing/2014/main" id="{C017805F-8426-429F-839C-C3C1F1B68FE4}"/>
                      </a:ext>
                    </a:extLst>
                  </p:cNvPr>
                  <p:cNvSpPr/>
                  <p:nvPr/>
                </p:nvSpPr>
                <p:spPr>
                  <a:xfrm>
                    <a:off x="653285" y="4598374"/>
                    <a:ext cx="43650" cy="37298"/>
                  </a:xfrm>
                  <a:custGeom>
                    <a:avLst/>
                    <a:gdLst>
                      <a:gd name="connsiteX0" fmla="*/ 42040 w 43650"/>
                      <a:gd name="connsiteY0" fmla="*/ 16679 h 37298"/>
                      <a:gd name="connsiteX1" fmla="*/ 37214 w 43650"/>
                      <a:gd name="connsiteY1" fmla="*/ 19980 h 37298"/>
                      <a:gd name="connsiteX2" fmla="*/ 32769 w 43650"/>
                      <a:gd name="connsiteY2" fmla="*/ 26330 h 37298"/>
                      <a:gd name="connsiteX3" fmla="*/ 25530 w 43650"/>
                      <a:gd name="connsiteY3" fmla="*/ 21885 h 37298"/>
                      <a:gd name="connsiteX4" fmla="*/ 28832 w 43650"/>
                      <a:gd name="connsiteY4" fmla="*/ 16552 h 37298"/>
                      <a:gd name="connsiteX5" fmla="*/ 36833 w 43650"/>
                      <a:gd name="connsiteY5" fmla="*/ 13630 h 37298"/>
                      <a:gd name="connsiteX6" fmla="*/ 39246 w 43650"/>
                      <a:gd name="connsiteY6" fmla="*/ 7280 h 37298"/>
                      <a:gd name="connsiteX7" fmla="*/ 28705 w 43650"/>
                      <a:gd name="connsiteY7" fmla="*/ 168 h 37298"/>
                      <a:gd name="connsiteX8" fmla="*/ 17402 w 43650"/>
                      <a:gd name="connsiteY8" fmla="*/ 1439 h 37298"/>
                      <a:gd name="connsiteX9" fmla="*/ 11687 w 43650"/>
                      <a:gd name="connsiteY9" fmla="*/ 3343 h 37298"/>
                      <a:gd name="connsiteX10" fmla="*/ 7242 w 43650"/>
                      <a:gd name="connsiteY10" fmla="*/ 7027 h 37298"/>
                      <a:gd name="connsiteX11" fmla="*/ 3 w 43650"/>
                      <a:gd name="connsiteY11" fmla="*/ 16805 h 37298"/>
                      <a:gd name="connsiteX12" fmla="*/ 8893 w 43650"/>
                      <a:gd name="connsiteY12" fmla="*/ 35983 h 37298"/>
                      <a:gd name="connsiteX13" fmla="*/ 19688 w 43650"/>
                      <a:gd name="connsiteY13" fmla="*/ 35093 h 37298"/>
                      <a:gd name="connsiteX14" fmla="*/ 25784 w 43650"/>
                      <a:gd name="connsiteY14" fmla="*/ 32554 h 37298"/>
                      <a:gd name="connsiteX15" fmla="*/ 42167 w 43650"/>
                      <a:gd name="connsiteY15" fmla="*/ 24934 h 37298"/>
                      <a:gd name="connsiteX16" fmla="*/ 42040 w 43650"/>
                      <a:gd name="connsiteY16" fmla="*/ 16679 h 37298"/>
                      <a:gd name="connsiteX17" fmla="*/ 18799 w 43650"/>
                      <a:gd name="connsiteY17" fmla="*/ 27347 h 37298"/>
                      <a:gd name="connsiteX18" fmla="*/ 12068 w 43650"/>
                      <a:gd name="connsiteY18" fmla="*/ 29252 h 37298"/>
                      <a:gd name="connsiteX19" fmla="*/ 8512 w 43650"/>
                      <a:gd name="connsiteY19" fmla="*/ 23155 h 37298"/>
                      <a:gd name="connsiteX20" fmla="*/ 7369 w 43650"/>
                      <a:gd name="connsiteY20" fmla="*/ 13377 h 37298"/>
                      <a:gd name="connsiteX21" fmla="*/ 12195 w 43650"/>
                      <a:gd name="connsiteY21" fmla="*/ 10583 h 37298"/>
                      <a:gd name="connsiteX22" fmla="*/ 17148 w 43650"/>
                      <a:gd name="connsiteY22" fmla="*/ 18584 h 37298"/>
                      <a:gd name="connsiteX23" fmla="*/ 18799 w 43650"/>
                      <a:gd name="connsiteY23" fmla="*/ 27347 h 37298"/>
                      <a:gd name="connsiteX24" fmla="*/ 22863 w 43650"/>
                      <a:gd name="connsiteY24" fmla="*/ 11217 h 37298"/>
                      <a:gd name="connsiteX25" fmla="*/ 24514 w 43650"/>
                      <a:gd name="connsiteY25" fmla="*/ 4741 h 37298"/>
                      <a:gd name="connsiteX26" fmla="*/ 30991 w 43650"/>
                      <a:gd name="connsiteY26" fmla="*/ 8042 h 37298"/>
                      <a:gd name="connsiteX27" fmla="*/ 29467 w 43650"/>
                      <a:gd name="connsiteY27" fmla="*/ 12488 h 37298"/>
                      <a:gd name="connsiteX28" fmla="*/ 25911 w 43650"/>
                      <a:gd name="connsiteY28" fmla="*/ 13758 h 37298"/>
                      <a:gd name="connsiteX29" fmla="*/ 22863 w 43650"/>
                      <a:gd name="connsiteY29" fmla="*/ 11217 h 3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43650" h="37298">
                        <a:moveTo>
                          <a:pt x="42040" y="16679"/>
                        </a:moveTo>
                        <a:cubicBezTo>
                          <a:pt x="38865" y="17822"/>
                          <a:pt x="37087" y="17822"/>
                          <a:pt x="37214" y="19980"/>
                        </a:cubicBezTo>
                        <a:cubicBezTo>
                          <a:pt x="37341" y="22013"/>
                          <a:pt x="36071" y="25315"/>
                          <a:pt x="32769" y="26330"/>
                        </a:cubicBezTo>
                        <a:cubicBezTo>
                          <a:pt x="28451" y="27220"/>
                          <a:pt x="27054" y="25188"/>
                          <a:pt x="25530" y="21885"/>
                        </a:cubicBezTo>
                        <a:cubicBezTo>
                          <a:pt x="23879" y="18203"/>
                          <a:pt x="25657" y="17567"/>
                          <a:pt x="28832" y="16552"/>
                        </a:cubicBezTo>
                        <a:cubicBezTo>
                          <a:pt x="31245" y="15790"/>
                          <a:pt x="34547" y="14520"/>
                          <a:pt x="36833" y="13630"/>
                        </a:cubicBezTo>
                        <a:cubicBezTo>
                          <a:pt x="39119" y="12741"/>
                          <a:pt x="41151" y="11217"/>
                          <a:pt x="39246" y="7280"/>
                        </a:cubicBezTo>
                        <a:cubicBezTo>
                          <a:pt x="36706" y="1947"/>
                          <a:pt x="34547" y="-721"/>
                          <a:pt x="28705" y="168"/>
                        </a:cubicBezTo>
                        <a:cubicBezTo>
                          <a:pt x="22990" y="1058"/>
                          <a:pt x="20323" y="3724"/>
                          <a:pt x="17402" y="1439"/>
                        </a:cubicBezTo>
                        <a:cubicBezTo>
                          <a:pt x="14481" y="-847"/>
                          <a:pt x="12576" y="1311"/>
                          <a:pt x="11687" y="3343"/>
                        </a:cubicBezTo>
                        <a:cubicBezTo>
                          <a:pt x="11687" y="3343"/>
                          <a:pt x="10544" y="5884"/>
                          <a:pt x="7242" y="7027"/>
                        </a:cubicBezTo>
                        <a:cubicBezTo>
                          <a:pt x="3940" y="8170"/>
                          <a:pt x="-124" y="10329"/>
                          <a:pt x="3" y="16805"/>
                        </a:cubicBezTo>
                        <a:cubicBezTo>
                          <a:pt x="130" y="23536"/>
                          <a:pt x="4829" y="32935"/>
                          <a:pt x="8893" y="35983"/>
                        </a:cubicBezTo>
                        <a:cubicBezTo>
                          <a:pt x="12068" y="38396"/>
                          <a:pt x="18545" y="37126"/>
                          <a:pt x="19688" y="35093"/>
                        </a:cubicBezTo>
                        <a:cubicBezTo>
                          <a:pt x="21212" y="32680"/>
                          <a:pt x="22609" y="32554"/>
                          <a:pt x="25784" y="32554"/>
                        </a:cubicBezTo>
                        <a:cubicBezTo>
                          <a:pt x="28578" y="32554"/>
                          <a:pt x="39119" y="30014"/>
                          <a:pt x="42167" y="24934"/>
                        </a:cubicBezTo>
                        <a:cubicBezTo>
                          <a:pt x="44580" y="20870"/>
                          <a:pt x="43691" y="16171"/>
                          <a:pt x="42040" y="16679"/>
                        </a:cubicBezTo>
                        <a:close/>
                        <a:moveTo>
                          <a:pt x="18799" y="27347"/>
                        </a:moveTo>
                        <a:cubicBezTo>
                          <a:pt x="18672" y="29760"/>
                          <a:pt x="14862" y="32046"/>
                          <a:pt x="12068" y="29252"/>
                        </a:cubicBezTo>
                        <a:cubicBezTo>
                          <a:pt x="9782" y="27220"/>
                          <a:pt x="8512" y="23155"/>
                          <a:pt x="8512" y="23155"/>
                        </a:cubicBezTo>
                        <a:cubicBezTo>
                          <a:pt x="8512" y="23155"/>
                          <a:pt x="5718" y="16424"/>
                          <a:pt x="7369" y="13377"/>
                        </a:cubicBezTo>
                        <a:cubicBezTo>
                          <a:pt x="8639" y="10583"/>
                          <a:pt x="10671" y="10202"/>
                          <a:pt x="12195" y="10583"/>
                        </a:cubicBezTo>
                        <a:cubicBezTo>
                          <a:pt x="14227" y="11091"/>
                          <a:pt x="15370" y="12996"/>
                          <a:pt x="17148" y="18584"/>
                        </a:cubicBezTo>
                        <a:cubicBezTo>
                          <a:pt x="18672" y="22902"/>
                          <a:pt x="19053" y="25441"/>
                          <a:pt x="18799" y="27347"/>
                        </a:cubicBezTo>
                        <a:close/>
                        <a:moveTo>
                          <a:pt x="22863" y="11217"/>
                        </a:moveTo>
                        <a:cubicBezTo>
                          <a:pt x="22101" y="8423"/>
                          <a:pt x="22355" y="5629"/>
                          <a:pt x="24514" y="4741"/>
                        </a:cubicBezTo>
                        <a:cubicBezTo>
                          <a:pt x="27816" y="3471"/>
                          <a:pt x="29848" y="5503"/>
                          <a:pt x="30991" y="8042"/>
                        </a:cubicBezTo>
                        <a:cubicBezTo>
                          <a:pt x="32134" y="10455"/>
                          <a:pt x="31372" y="11345"/>
                          <a:pt x="29467" y="12488"/>
                        </a:cubicBezTo>
                        <a:cubicBezTo>
                          <a:pt x="28578" y="12868"/>
                          <a:pt x="27181" y="13377"/>
                          <a:pt x="25911" y="13758"/>
                        </a:cubicBezTo>
                        <a:cubicBezTo>
                          <a:pt x="24006" y="14139"/>
                          <a:pt x="23498" y="13630"/>
                          <a:pt x="22863" y="1121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4" name="Kombinationstegning: figur 263">
                    <a:extLst>
                      <a:ext uri="{FF2B5EF4-FFF2-40B4-BE49-F238E27FC236}">
                        <a16:creationId xmlns:a16="http://schemas.microsoft.com/office/drawing/2014/main" id="{BB42F726-3998-4FC3-8424-EB2EBAA8C915}"/>
                      </a:ext>
                    </a:extLst>
                  </p:cNvPr>
                  <p:cNvSpPr/>
                  <p:nvPr/>
                </p:nvSpPr>
                <p:spPr>
                  <a:xfrm>
                    <a:off x="720808" y="4584588"/>
                    <a:ext cx="26840" cy="34548"/>
                  </a:xfrm>
                  <a:custGeom>
                    <a:avLst/>
                    <a:gdLst>
                      <a:gd name="connsiteX0" fmla="*/ 21507 w 26840"/>
                      <a:gd name="connsiteY0" fmla="*/ 23099 h 34548"/>
                      <a:gd name="connsiteX1" fmla="*/ 15919 w 26840"/>
                      <a:gd name="connsiteY1" fmla="*/ 29449 h 34548"/>
                      <a:gd name="connsiteX2" fmla="*/ 9442 w 26840"/>
                      <a:gd name="connsiteY2" fmla="*/ 24242 h 34548"/>
                      <a:gd name="connsiteX3" fmla="*/ 11093 w 26840"/>
                      <a:gd name="connsiteY3" fmla="*/ 19543 h 34548"/>
                      <a:gd name="connsiteX4" fmla="*/ 20745 w 26840"/>
                      <a:gd name="connsiteY4" fmla="*/ 17130 h 34548"/>
                      <a:gd name="connsiteX5" fmla="*/ 24047 w 26840"/>
                      <a:gd name="connsiteY5" fmla="*/ 10018 h 34548"/>
                      <a:gd name="connsiteX6" fmla="*/ 10839 w 26840"/>
                      <a:gd name="connsiteY6" fmla="*/ 239 h 34548"/>
                      <a:gd name="connsiteX7" fmla="*/ 425 w 26840"/>
                      <a:gd name="connsiteY7" fmla="*/ 8621 h 34548"/>
                      <a:gd name="connsiteX8" fmla="*/ 2965 w 26840"/>
                      <a:gd name="connsiteY8" fmla="*/ 26782 h 34548"/>
                      <a:gd name="connsiteX9" fmla="*/ 17316 w 26840"/>
                      <a:gd name="connsiteY9" fmla="*/ 33894 h 34548"/>
                      <a:gd name="connsiteX10" fmla="*/ 26841 w 26840"/>
                      <a:gd name="connsiteY10" fmla="*/ 24369 h 34548"/>
                      <a:gd name="connsiteX11" fmla="*/ 21507 w 26840"/>
                      <a:gd name="connsiteY11" fmla="*/ 23099 h 34548"/>
                      <a:gd name="connsiteX12" fmla="*/ 5886 w 26840"/>
                      <a:gd name="connsiteY12" fmla="*/ 11542 h 34548"/>
                      <a:gd name="connsiteX13" fmla="*/ 10331 w 26840"/>
                      <a:gd name="connsiteY13" fmla="*/ 4811 h 34548"/>
                      <a:gd name="connsiteX14" fmla="*/ 16808 w 26840"/>
                      <a:gd name="connsiteY14" fmla="*/ 10780 h 34548"/>
                      <a:gd name="connsiteX15" fmla="*/ 10331 w 26840"/>
                      <a:gd name="connsiteY15" fmla="*/ 15225 h 34548"/>
                      <a:gd name="connsiteX16" fmla="*/ 5886 w 26840"/>
                      <a:gd name="connsiteY16" fmla="*/ 11542 h 34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840" h="34548">
                        <a:moveTo>
                          <a:pt x="21507" y="23099"/>
                        </a:moveTo>
                        <a:cubicBezTo>
                          <a:pt x="17824" y="24242"/>
                          <a:pt x="20364" y="28306"/>
                          <a:pt x="15919" y="29449"/>
                        </a:cubicBezTo>
                        <a:cubicBezTo>
                          <a:pt x="12998" y="30211"/>
                          <a:pt x="10585" y="27544"/>
                          <a:pt x="9442" y="24242"/>
                        </a:cubicBezTo>
                        <a:cubicBezTo>
                          <a:pt x="8172" y="20305"/>
                          <a:pt x="9442" y="20178"/>
                          <a:pt x="11093" y="19543"/>
                        </a:cubicBezTo>
                        <a:cubicBezTo>
                          <a:pt x="12998" y="19035"/>
                          <a:pt x="19983" y="17257"/>
                          <a:pt x="20745" y="17130"/>
                        </a:cubicBezTo>
                        <a:cubicBezTo>
                          <a:pt x="21507" y="16749"/>
                          <a:pt x="26079" y="16368"/>
                          <a:pt x="24047" y="10018"/>
                        </a:cubicBezTo>
                        <a:cubicBezTo>
                          <a:pt x="20364" y="-523"/>
                          <a:pt x="14776" y="-396"/>
                          <a:pt x="10839" y="239"/>
                        </a:cubicBezTo>
                        <a:cubicBezTo>
                          <a:pt x="6902" y="747"/>
                          <a:pt x="1568" y="2525"/>
                          <a:pt x="425" y="8621"/>
                        </a:cubicBezTo>
                        <a:cubicBezTo>
                          <a:pt x="-718" y="14717"/>
                          <a:pt x="552" y="20686"/>
                          <a:pt x="2965" y="26782"/>
                        </a:cubicBezTo>
                        <a:cubicBezTo>
                          <a:pt x="5505" y="33132"/>
                          <a:pt x="9442" y="35926"/>
                          <a:pt x="17316" y="33894"/>
                        </a:cubicBezTo>
                        <a:cubicBezTo>
                          <a:pt x="25317" y="31862"/>
                          <a:pt x="26587" y="25766"/>
                          <a:pt x="26841" y="24369"/>
                        </a:cubicBezTo>
                        <a:cubicBezTo>
                          <a:pt x="26841" y="22591"/>
                          <a:pt x="25571" y="21956"/>
                          <a:pt x="21507" y="23099"/>
                        </a:cubicBezTo>
                        <a:close/>
                        <a:moveTo>
                          <a:pt x="5886" y="11542"/>
                        </a:moveTo>
                        <a:cubicBezTo>
                          <a:pt x="5759" y="7859"/>
                          <a:pt x="7537" y="5192"/>
                          <a:pt x="10331" y="4811"/>
                        </a:cubicBezTo>
                        <a:cubicBezTo>
                          <a:pt x="13252" y="4430"/>
                          <a:pt x="16300" y="6462"/>
                          <a:pt x="16808" y="10780"/>
                        </a:cubicBezTo>
                        <a:cubicBezTo>
                          <a:pt x="17189" y="13193"/>
                          <a:pt x="15919" y="13701"/>
                          <a:pt x="10331" y="15225"/>
                        </a:cubicBezTo>
                        <a:cubicBezTo>
                          <a:pt x="8299" y="15606"/>
                          <a:pt x="6013" y="16368"/>
                          <a:pt x="5886" y="1154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5" name="Kombinationstegning: figur 264">
                    <a:extLst>
                      <a:ext uri="{FF2B5EF4-FFF2-40B4-BE49-F238E27FC236}">
                        <a16:creationId xmlns:a16="http://schemas.microsoft.com/office/drawing/2014/main" id="{4FF76203-80E3-4743-AE71-67A2B011A10A}"/>
                      </a:ext>
                    </a:extLst>
                  </p:cNvPr>
                  <p:cNvSpPr/>
                  <p:nvPr/>
                </p:nvSpPr>
                <p:spPr>
                  <a:xfrm>
                    <a:off x="741534" y="4677572"/>
                    <a:ext cx="27323" cy="32541"/>
                  </a:xfrm>
                  <a:custGeom>
                    <a:avLst/>
                    <a:gdLst>
                      <a:gd name="connsiteX0" fmla="*/ 27324 w 27323"/>
                      <a:gd name="connsiteY0" fmla="*/ 19776 h 32541"/>
                      <a:gd name="connsiteX1" fmla="*/ 22879 w 27323"/>
                      <a:gd name="connsiteY1" fmla="*/ 19649 h 32541"/>
                      <a:gd name="connsiteX2" fmla="*/ 18053 w 27323"/>
                      <a:gd name="connsiteY2" fmla="*/ 26507 h 32541"/>
                      <a:gd name="connsiteX3" fmla="*/ 10433 w 27323"/>
                      <a:gd name="connsiteY3" fmla="*/ 23332 h 32541"/>
                      <a:gd name="connsiteX4" fmla="*/ 11322 w 27323"/>
                      <a:gd name="connsiteY4" fmla="*/ 19014 h 32541"/>
                      <a:gd name="connsiteX5" fmla="*/ 19831 w 27323"/>
                      <a:gd name="connsiteY5" fmla="*/ 15077 h 32541"/>
                      <a:gd name="connsiteX6" fmla="*/ 22371 w 27323"/>
                      <a:gd name="connsiteY6" fmla="*/ 8727 h 32541"/>
                      <a:gd name="connsiteX7" fmla="*/ 7385 w 27323"/>
                      <a:gd name="connsiteY7" fmla="*/ 599 h 32541"/>
                      <a:gd name="connsiteX8" fmla="*/ 19 w 27323"/>
                      <a:gd name="connsiteY8" fmla="*/ 9870 h 32541"/>
                      <a:gd name="connsiteX9" fmla="*/ 1670 w 27323"/>
                      <a:gd name="connsiteY9" fmla="*/ 21046 h 32541"/>
                      <a:gd name="connsiteX10" fmla="*/ 18688 w 27323"/>
                      <a:gd name="connsiteY10" fmla="*/ 31968 h 32541"/>
                      <a:gd name="connsiteX11" fmla="*/ 27324 w 27323"/>
                      <a:gd name="connsiteY11" fmla="*/ 19776 h 32541"/>
                      <a:gd name="connsiteX12" fmla="*/ 6369 w 27323"/>
                      <a:gd name="connsiteY12" fmla="*/ 11775 h 32541"/>
                      <a:gd name="connsiteX13" fmla="*/ 8655 w 27323"/>
                      <a:gd name="connsiteY13" fmla="*/ 5425 h 32541"/>
                      <a:gd name="connsiteX14" fmla="*/ 15767 w 27323"/>
                      <a:gd name="connsiteY14" fmla="*/ 10378 h 32541"/>
                      <a:gd name="connsiteX15" fmla="*/ 11449 w 27323"/>
                      <a:gd name="connsiteY15" fmla="*/ 14696 h 32541"/>
                      <a:gd name="connsiteX16" fmla="*/ 6369 w 27323"/>
                      <a:gd name="connsiteY16" fmla="*/ 11775 h 32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323" h="32541">
                        <a:moveTo>
                          <a:pt x="27324" y="19776"/>
                        </a:moveTo>
                        <a:cubicBezTo>
                          <a:pt x="27324" y="18252"/>
                          <a:pt x="26435" y="17871"/>
                          <a:pt x="22879" y="19649"/>
                        </a:cubicBezTo>
                        <a:cubicBezTo>
                          <a:pt x="19323" y="21300"/>
                          <a:pt x="21609" y="24602"/>
                          <a:pt x="18053" y="26507"/>
                        </a:cubicBezTo>
                        <a:cubicBezTo>
                          <a:pt x="15640" y="27650"/>
                          <a:pt x="11957" y="26507"/>
                          <a:pt x="10433" y="23332"/>
                        </a:cubicBezTo>
                        <a:cubicBezTo>
                          <a:pt x="8782" y="19649"/>
                          <a:pt x="10433" y="19395"/>
                          <a:pt x="11322" y="19014"/>
                        </a:cubicBezTo>
                        <a:cubicBezTo>
                          <a:pt x="12211" y="18633"/>
                          <a:pt x="17799" y="16220"/>
                          <a:pt x="19831" y="15077"/>
                        </a:cubicBezTo>
                        <a:cubicBezTo>
                          <a:pt x="21863" y="14188"/>
                          <a:pt x="24276" y="12791"/>
                          <a:pt x="22371" y="8727"/>
                        </a:cubicBezTo>
                        <a:cubicBezTo>
                          <a:pt x="17672" y="-1052"/>
                          <a:pt x="11068" y="-544"/>
                          <a:pt x="7385" y="599"/>
                        </a:cubicBezTo>
                        <a:cubicBezTo>
                          <a:pt x="3829" y="1742"/>
                          <a:pt x="273" y="3520"/>
                          <a:pt x="19" y="9870"/>
                        </a:cubicBezTo>
                        <a:cubicBezTo>
                          <a:pt x="-108" y="13807"/>
                          <a:pt x="400" y="16728"/>
                          <a:pt x="1670" y="21046"/>
                        </a:cubicBezTo>
                        <a:cubicBezTo>
                          <a:pt x="3194" y="25110"/>
                          <a:pt x="9798" y="35016"/>
                          <a:pt x="18688" y="31968"/>
                        </a:cubicBezTo>
                        <a:cubicBezTo>
                          <a:pt x="27070" y="28666"/>
                          <a:pt x="27324" y="21046"/>
                          <a:pt x="27324" y="19776"/>
                        </a:cubicBezTo>
                        <a:close/>
                        <a:moveTo>
                          <a:pt x="6369" y="11775"/>
                        </a:moveTo>
                        <a:cubicBezTo>
                          <a:pt x="5607" y="8219"/>
                          <a:pt x="6369" y="6441"/>
                          <a:pt x="8655" y="5425"/>
                        </a:cubicBezTo>
                        <a:cubicBezTo>
                          <a:pt x="10560" y="4663"/>
                          <a:pt x="15132" y="5298"/>
                          <a:pt x="15767" y="10378"/>
                        </a:cubicBezTo>
                        <a:cubicBezTo>
                          <a:pt x="16148" y="12664"/>
                          <a:pt x="14497" y="13553"/>
                          <a:pt x="11449" y="14696"/>
                        </a:cubicBezTo>
                        <a:cubicBezTo>
                          <a:pt x="8147" y="15839"/>
                          <a:pt x="7258" y="16220"/>
                          <a:pt x="6369" y="1177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266" name="Kombinationstegning: figur 265">
                    <a:extLst>
                      <a:ext uri="{FF2B5EF4-FFF2-40B4-BE49-F238E27FC236}">
                        <a16:creationId xmlns:a16="http://schemas.microsoft.com/office/drawing/2014/main" id="{8D7074AB-841A-480B-A6AC-2F8F4ED23A46}"/>
                      </a:ext>
                    </a:extLst>
                  </p:cNvPr>
                  <p:cNvSpPr/>
                  <p:nvPr/>
                </p:nvSpPr>
                <p:spPr>
                  <a:xfrm>
                    <a:off x="710723" y="4637961"/>
                    <a:ext cx="24815" cy="31299"/>
                  </a:xfrm>
                  <a:custGeom>
                    <a:avLst/>
                    <a:gdLst>
                      <a:gd name="connsiteX0" fmla="*/ 6699 w 24815"/>
                      <a:gd name="connsiteY0" fmla="*/ 968 h 31299"/>
                      <a:gd name="connsiteX1" fmla="*/ 3016 w 24815"/>
                      <a:gd name="connsiteY1" fmla="*/ 3381 h 31299"/>
                      <a:gd name="connsiteX2" fmla="*/ 603 w 24815"/>
                      <a:gd name="connsiteY2" fmla="*/ 15573 h 31299"/>
                      <a:gd name="connsiteX3" fmla="*/ 3524 w 24815"/>
                      <a:gd name="connsiteY3" fmla="*/ 23574 h 31299"/>
                      <a:gd name="connsiteX4" fmla="*/ 16859 w 24815"/>
                      <a:gd name="connsiteY4" fmla="*/ 30686 h 31299"/>
                      <a:gd name="connsiteX5" fmla="*/ 24606 w 24815"/>
                      <a:gd name="connsiteY5" fmla="*/ 22939 h 31299"/>
                      <a:gd name="connsiteX6" fmla="*/ 22574 w 24815"/>
                      <a:gd name="connsiteY6" fmla="*/ 9985 h 31299"/>
                      <a:gd name="connsiteX7" fmla="*/ 6699 w 24815"/>
                      <a:gd name="connsiteY7" fmla="*/ 968 h 31299"/>
                      <a:gd name="connsiteX8" fmla="*/ 16351 w 24815"/>
                      <a:gd name="connsiteY8" fmla="*/ 25606 h 31299"/>
                      <a:gd name="connsiteX9" fmla="*/ 7842 w 24815"/>
                      <a:gd name="connsiteY9" fmla="*/ 16716 h 31299"/>
                      <a:gd name="connsiteX10" fmla="*/ 7969 w 24815"/>
                      <a:gd name="connsiteY10" fmla="*/ 5540 h 31299"/>
                      <a:gd name="connsiteX11" fmla="*/ 17621 w 24815"/>
                      <a:gd name="connsiteY11" fmla="*/ 13668 h 31299"/>
                      <a:gd name="connsiteX12" fmla="*/ 16351 w 24815"/>
                      <a:gd name="connsiteY12" fmla="*/ 25606 h 31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815" h="31299">
                        <a:moveTo>
                          <a:pt x="6699" y="968"/>
                        </a:moveTo>
                        <a:cubicBezTo>
                          <a:pt x="5429" y="1476"/>
                          <a:pt x="4159" y="2238"/>
                          <a:pt x="3016" y="3381"/>
                        </a:cubicBezTo>
                        <a:cubicBezTo>
                          <a:pt x="-1810" y="7699"/>
                          <a:pt x="603" y="15573"/>
                          <a:pt x="603" y="15573"/>
                        </a:cubicBezTo>
                        <a:cubicBezTo>
                          <a:pt x="603" y="15573"/>
                          <a:pt x="1746" y="20018"/>
                          <a:pt x="3524" y="23574"/>
                        </a:cubicBezTo>
                        <a:cubicBezTo>
                          <a:pt x="6826" y="29543"/>
                          <a:pt x="10890" y="32718"/>
                          <a:pt x="16859" y="30686"/>
                        </a:cubicBezTo>
                        <a:cubicBezTo>
                          <a:pt x="20034" y="29543"/>
                          <a:pt x="23717" y="26622"/>
                          <a:pt x="24606" y="22939"/>
                        </a:cubicBezTo>
                        <a:cubicBezTo>
                          <a:pt x="24987" y="21034"/>
                          <a:pt x="25114" y="16843"/>
                          <a:pt x="22574" y="9985"/>
                        </a:cubicBezTo>
                        <a:cubicBezTo>
                          <a:pt x="19272" y="1095"/>
                          <a:pt x="12795" y="-1699"/>
                          <a:pt x="6699" y="968"/>
                        </a:cubicBezTo>
                        <a:close/>
                        <a:moveTo>
                          <a:pt x="16351" y="25606"/>
                        </a:moveTo>
                        <a:cubicBezTo>
                          <a:pt x="12668" y="27257"/>
                          <a:pt x="9620" y="22685"/>
                          <a:pt x="7842" y="16716"/>
                        </a:cubicBezTo>
                        <a:cubicBezTo>
                          <a:pt x="6191" y="11509"/>
                          <a:pt x="5302" y="6937"/>
                          <a:pt x="7969" y="5540"/>
                        </a:cubicBezTo>
                        <a:cubicBezTo>
                          <a:pt x="11144" y="4016"/>
                          <a:pt x="15081" y="6302"/>
                          <a:pt x="17621" y="13668"/>
                        </a:cubicBezTo>
                        <a:cubicBezTo>
                          <a:pt x="19272" y="18748"/>
                          <a:pt x="19272" y="24336"/>
                          <a:pt x="16351" y="256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sp>
              <p:nvSpPr>
                <p:cNvPr id="251" name="Kombinationstegning: figur 250">
                  <a:extLst>
                    <a:ext uri="{FF2B5EF4-FFF2-40B4-BE49-F238E27FC236}">
                      <a16:creationId xmlns:a16="http://schemas.microsoft.com/office/drawing/2014/main" id="{E95829AD-DDE7-4318-9A8A-C742EE9401F9}"/>
                    </a:ext>
                  </a:extLst>
                </p:cNvPr>
                <p:cNvSpPr/>
                <p:nvPr/>
              </p:nvSpPr>
              <p:spPr>
                <a:xfrm>
                  <a:off x="710095" y="4683203"/>
                  <a:ext cx="26959" cy="33110"/>
                </a:xfrm>
                <a:custGeom>
                  <a:avLst/>
                  <a:gdLst>
                    <a:gd name="connsiteX0" fmla="*/ 18123 w 26959"/>
                    <a:gd name="connsiteY0" fmla="*/ 31925 h 33110"/>
                    <a:gd name="connsiteX1" fmla="*/ 16853 w 26959"/>
                    <a:gd name="connsiteY1" fmla="*/ 30401 h 33110"/>
                    <a:gd name="connsiteX2" fmla="*/ 851 w 26959"/>
                    <a:gd name="connsiteY2" fmla="*/ 13383 h 33110"/>
                    <a:gd name="connsiteX3" fmla="*/ 1740 w 26959"/>
                    <a:gd name="connsiteY3" fmla="*/ 9446 h 33110"/>
                    <a:gd name="connsiteX4" fmla="*/ 4534 w 26959"/>
                    <a:gd name="connsiteY4" fmla="*/ 8303 h 33110"/>
                    <a:gd name="connsiteX5" fmla="*/ 8598 w 26959"/>
                    <a:gd name="connsiteY5" fmla="*/ 9446 h 33110"/>
                    <a:gd name="connsiteX6" fmla="*/ 17869 w 26959"/>
                    <a:gd name="connsiteY6" fmla="*/ 21130 h 33110"/>
                    <a:gd name="connsiteX7" fmla="*/ 20790 w 26959"/>
                    <a:gd name="connsiteY7" fmla="*/ 20368 h 33110"/>
                    <a:gd name="connsiteX8" fmla="*/ 18885 w 26959"/>
                    <a:gd name="connsiteY8" fmla="*/ 5128 h 33110"/>
                    <a:gd name="connsiteX9" fmla="*/ 20409 w 26959"/>
                    <a:gd name="connsiteY9" fmla="*/ 1445 h 33110"/>
                    <a:gd name="connsiteX10" fmla="*/ 23330 w 26959"/>
                    <a:gd name="connsiteY10" fmla="*/ 175 h 33110"/>
                    <a:gd name="connsiteX11" fmla="*/ 26124 w 26959"/>
                    <a:gd name="connsiteY11" fmla="*/ 2588 h 33110"/>
                    <a:gd name="connsiteX12" fmla="*/ 26886 w 26959"/>
                    <a:gd name="connsiteY12" fmla="*/ 27988 h 33110"/>
                    <a:gd name="connsiteX13" fmla="*/ 25743 w 26959"/>
                    <a:gd name="connsiteY13" fmla="*/ 31163 h 33110"/>
                    <a:gd name="connsiteX14" fmla="*/ 21044 w 26959"/>
                    <a:gd name="connsiteY14" fmla="*/ 33068 h 33110"/>
                    <a:gd name="connsiteX15" fmla="*/ 18123 w 26959"/>
                    <a:gd name="connsiteY15" fmla="*/ 31925 h 3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9" h="33110">
                      <a:moveTo>
                        <a:pt x="18123" y="31925"/>
                      </a:moveTo>
                      <a:lnTo>
                        <a:pt x="16853" y="30401"/>
                      </a:lnTo>
                      <a:lnTo>
                        <a:pt x="851" y="13383"/>
                      </a:lnTo>
                      <a:cubicBezTo>
                        <a:pt x="851" y="13383"/>
                        <a:pt x="-1562" y="10970"/>
                        <a:pt x="1740" y="9446"/>
                      </a:cubicBezTo>
                      <a:cubicBezTo>
                        <a:pt x="4026" y="8557"/>
                        <a:pt x="4534" y="8303"/>
                        <a:pt x="4534" y="8303"/>
                      </a:cubicBezTo>
                      <a:cubicBezTo>
                        <a:pt x="4534" y="8303"/>
                        <a:pt x="6947" y="7033"/>
                        <a:pt x="8598" y="9446"/>
                      </a:cubicBezTo>
                      <a:cubicBezTo>
                        <a:pt x="10503" y="12240"/>
                        <a:pt x="17869" y="21130"/>
                        <a:pt x="17869" y="21130"/>
                      </a:cubicBezTo>
                      <a:cubicBezTo>
                        <a:pt x="17869" y="21130"/>
                        <a:pt x="20790" y="23162"/>
                        <a:pt x="20790" y="20368"/>
                      </a:cubicBezTo>
                      <a:cubicBezTo>
                        <a:pt x="20790" y="19987"/>
                        <a:pt x="18885" y="5128"/>
                        <a:pt x="18885" y="5128"/>
                      </a:cubicBezTo>
                      <a:cubicBezTo>
                        <a:pt x="18885" y="5128"/>
                        <a:pt x="18123" y="2715"/>
                        <a:pt x="20409" y="1445"/>
                      </a:cubicBezTo>
                      <a:cubicBezTo>
                        <a:pt x="22695" y="302"/>
                        <a:pt x="23330" y="175"/>
                        <a:pt x="23330" y="175"/>
                      </a:cubicBezTo>
                      <a:cubicBezTo>
                        <a:pt x="23330" y="175"/>
                        <a:pt x="26251" y="-968"/>
                        <a:pt x="26124" y="2588"/>
                      </a:cubicBezTo>
                      <a:cubicBezTo>
                        <a:pt x="25997" y="6144"/>
                        <a:pt x="26886" y="27988"/>
                        <a:pt x="26886" y="27988"/>
                      </a:cubicBezTo>
                      <a:cubicBezTo>
                        <a:pt x="26886" y="27988"/>
                        <a:pt x="27394" y="30020"/>
                        <a:pt x="25743" y="31163"/>
                      </a:cubicBezTo>
                      <a:cubicBezTo>
                        <a:pt x="24092" y="32052"/>
                        <a:pt x="21044" y="33068"/>
                        <a:pt x="21044" y="33068"/>
                      </a:cubicBezTo>
                      <a:cubicBezTo>
                        <a:pt x="21044" y="33068"/>
                        <a:pt x="19520" y="33449"/>
                        <a:pt x="18123" y="3192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2" name="Kombinationstegning: figur 251">
                  <a:extLst>
                    <a:ext uri="{FF2B5EF4-FFF2-40B4-BE49-F238E27FC236}">
                      <a16:creationId xmlns:a16="http://schemas.microsoft.com/office/drawing/2014/main" id="{423EA1B1-1175-4772-98F9-18BC8CFB2FA4}"/>
                    </a:ext>
                  </a:extLst>
                </p:cNvPr>
                <p:cNvSpPr/>
                <p:nvPr/>
              </p:nvSpPr>
              <p:spPr>
                <a:xfrm>
                  <a:off x="762834" y="4658662"/>
                  <a:ext cx="42726" cy="43594"/>
                </a:xfrm>
                <a:custGeom>
                  <a:avLst/>
                  <a:gdLst>
                    <a:gd name="connsiteX0" fmla="*/ 3356 w 42726"/>
                    <a:gd name="connsiteY0" fmla="*/ 12652 h 43594"/>
                    <a:gd name="connsiteX1" fmla="*/ 943 w 42726"/>
                    <a:gd name="connsiteY1" fmla="*/ 7953 h 43594"/>
                    <a:gd name="connsiteX2" fmla="*/ 1070 w 42726"/>
                    <a:gd name="connsiteY2" fmla="*/ 3000 h 43594"/>
                    <a:gd name="connsiteX3" fmla="*/ 2721 w 42726"/>
                    <a:gd name="connsiteY3" fmla="*/ 714 h 43594"/>
                    <a:gd name="connsiteX4" fmla="*/ 6404 w 42726"/>
                    <a:gd name="connsiteY4" fmla="*/ 1476 h 43594"/>
                    <a:gd name="connsiteX5" fmla="*/ 9579 w 42726"/>
                    <a:gd name="connsiteY5" fmla="*/ 9603 h 43594"/>
                    <a:gd name="connsiteX6" fmla="*/ 11992 w 42726"/>
                    <a:gd name="connsiteY6" fmla="*/ 11509 h 43594"/>
                    <a:gd name="connsiteX7" fmla="*/ 14024 w 42726"/>
                    <a:gd name="connsiteY7" fmla="*/ 10620 h 43594"/>
                    <a:gd name="connsiteX8" fmla="*/ 17199 w 42726"/>
                    <a:gd name="connsiteY8" fmla="*/ 12271 h 43594"/>
                    <a:gd name="connsiteX9" fmla="*/ 18088 w 42726"/>
                    <a:gd name="connsiteY9" fmla="*/ 13922 h 43594"/>
                    <a:gd name="connsiteX10" fmla="*/ 17199 w 42726"/>
                    <a:gd name="connsiteY10" fmla="*/ 17478 h 43594"/>
                    <a:gd name="connsiteX11" fmla="*/ 14786 w 42726"/>
                    <a:gd name="connsiteY11" fmla="*/ 20779 h 43594"/>
                    <a:gd name="connsiteX12" fmla="*/ 20120 w 42726"/>
                    <a:gd name="connsiteY12" fmla="*/ 33607 h 43594"/>
                    <a:gd name="connsiteX13" fmla="*/ 23295 w 42726"/>
                    <a:gd name="connsiteY13" fmla="*/ 34750 h 43594"/>
                    <a:gd name="connsiteX14" fmla="*/ 31804 w 42726"/>
                    <a:gd name="connsiteY14" fmla="*/ 15065 h 43594"/>
                    <a:gd name="connsiteX15" fmla="*/ 37900 w 42726"/>
                    <a:gd name="connsiteY15" fmla="*/ 11890 h 43594"/>
                    <a:gd name="connsiteX16" fmla="*/ 42345 w 42726"/>
                    <a:gd name="connsiteY16" fmla="*/ 13414 h 43594"/>
                    <a:gd name="connsiteX17" fmla="*/ 41202 w 42726"/>
                    <a:gd name="connsiteY17" fmla="*/ 19002 h 43594"/>
                    <a:gd name="connsiteX18" fmla="*/ 36884 w 42726"/>
                    <a:gd name="connsiteY18" fmla="*/ 20653 h 43594"/>
                    <a:gd name="connsiteX19" fmla="*/ 26343 w 42726"/>
                    <a:gd name="connsiteY19" fmla="*/ 41861 h 43594"/>
                    <a:gd name="connsiteX20" fmla="*/ 14659 w 42726"/>
                    <a:gd name="connsiteY20" fmla="*/ 39322 h 43594"/>
                    <a:gd name="connsiteX21" fmla="*/ 8309 w 42726"/>
                    <a:gd name="connsiteY21" fmla="*/ 24082 h 43594"/>
                    <a:gd name="connsiteX22" fmla="*/ 5769 w 42726"/>
                    <a:gd name="connsiteY22" fmla="*/ 21669 h 43594"/>
                    <a:gd name="connsiteX23" fmla="*/ 1451 w 42726"/>
                    <a:gd name="connsiteY23" fmla="*/ 21288 h 43594"/>
                    <a:gd name="connsiteX24" fmla="*/ 181 w 42726"/>
                    <a:gd name="connsiteY24" fmla="*/ 17985 h 43594"/>
                    <a:gd name="connsiteX25" fmla="*/ 1451 w 42726"/>
                    <a:gd name="connsiteY25" fmla="*/ 15191 h 43594"/>
                    <a:gd name="connsiteX26" fmla="*/ 3356 w 42726"/>
                    <a:gd name="connsiteY26" fmla="*/ 12652 h 43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2726" h="43594">
                      <a:moveTo>
                        <a:pt x="3356" y="12652"/>
                      </a:moveTo>
                      <a:lnTo>
                        <a:pt x="943" y="7953"/>
                      </a:lnTo>
                      <a:cubicBezTo>
                        <a:pt x="943" y="7953"/>
                        <a:pt x="-708" y="5540"/>
                        <a:pt x="1070" y="3000"/>
                      </a:cubicBezTo>
                      <a:cubicBezTo>
                        <a:pt x="3102" y="586"/>
                        <a:pt x="2721" y="714"/>
                        <a:pt x="2721" y="714"/>
                      </a:cubicBezTo>
                      <a:cubicBezTo>
                        <a:pt x="2721" y="714"/>
                        <a:pt x="5261" y="-1318"/>
                        <a:pt x="6404" y="1476"/>
                      </a:cubicBezTo>
                      <a:cubicBezTo>
                        <a:pt x="7547" y="4270"/>
                        <a:pt x="9579" y="9603"/>
                        <a:pt x="9579" y="9603"/>
                      </a:cubicBezTo>
                      <a:cubicBezTo>
                        <a:pt x="9579" y="9603"/>
                        <a:pt x="10087" y="12144"/>
                        <a:pt x="11992" y="11509"/>
                      </a:cubicBezTo>
                      <a:cubicBezTo>
                        <a:pt x="13262" y="11001"/>
                        <a:pt x="14024" y="10620"/>
                        <a:pt x="14024" y="10620"/>
                      </a:cubicBezTo>
                      <a:cubicBezTo>
                        <a:pt x="14024" y="10620"/>
                        <a:pt x="15929" y="9350"/>
                        <a:pt x="17199" y="12271"/>
                      </a:cubicBezTo>
                      <a:cubicBezTo>
                        <a:pt x="18469" y="15065"/>
                        <a:pt x="18088" y="13922"/>
                        <a:pt x="18088" y="13922"/>
                      </a:cubicBezTo>
                      <a:cubicBezTo>
                        <a:pt x="18088" y="13922"/>
                        <a:pt x="18977" y="16461"/>
                        <a:pt x="17199" y="17478"/>
                      </a:cubicBezTo>
                      <a:cubicBezTo>
                        <a:pt x="15167" y="18366"/>
                        <a:pt x="14278" y="19128"/>
                        <a:pt x="14786" y="20779"/>
                      </a:cubicBezTo>
                      <a:cubicBezTo>
                        <a:pt x="15294" y="22430"/>
                        <a:pt x="20120" y="33607"/>
                        <a:pt x="20120" y="33607"/>
                      </a:cubicBezTo>
                      <a:cubicBezTo>
                        <a:pt x="20120" y="33607"/>
                        <a:pt x="20882" y="35892"/>
                        <a:pt x="23295" y="34750"/>
                      </a:cubicBezTo>
                      <a:cubicBezTo>
                        <a:pt x="30153" y="31575"/>
                        <a:pt x="26978" y="21034"/>
                        <a:pt x="31804" y="15065"/>
                      </a:cubicBezTo>
                      <a:cubicBezTo>
                        <a:pt x="32693" y="13922"/>
                        <a:pt x="35360" y="12144"/>
                        <a:pt x="37900" y="11890"/>
                      </a:cubicBezTo>
                      <a:cubicBezTo>
                        <a:pt x="38027" y="11890"/>
                        <a:pt x="41837" y="11001"/>
                        <a:pt x="42345" y="13414"/>
                      </a:cubicBezTo>
                      <a:cubicBezTo>
                        <a:pt x="42472" y="14684"/>
                        <a:pt x="43615" y="18621"/>
                        <a:pt x="41202" y="19002"/>
                      </a:cubicBezTo>
                      <a:cubicBezTo>
                        <a:pt x="41202" y="19002"/>
                        <a:pt x="38789" y="19383"/>
                        <a:pt x="36884" y="20653"/>
                      </a:cubicBezTo>
                      <a:cubicBezTo>
                        <a:pt x="34090" y="22939"/>
                        <a:pt x="37011" y="32845"/>
                        <a:pt x="26343" y="41861"/>
                      </a:cubicBezTo>
                      <a:cubicBezTo>
                        <a:pt x="23422" y="44275"/>
                        <a:pt x="17453" y="44783"/>
                        <a:pt x="14659" y="39322"/>
                      </a:cubicBezTo>
                      <a:cubicBezTo>
                        <a:pt x="13897" y="38052"/>
                        <a:pt x="8309" y="24082"/>
                        <a:pt x="8309" y="24082"/>
                      </a:cubicBezTo>
                      <a:cubicBezTo>
                        <a:pt x="8309" y="24082"/>
                        <a:pt x="7801" y="21160"/>
                        <a:pt x="5769" y="21669"/>
                      </a:cubicBezTo>
                      <a:cubicBezTo>
                        <a:pt x="3737" y="22177"/>
                        <a:pt x="2594" y="23320"/>
                        <a:pt x="1451" y="21288"/>
                      </a:cubicBezTo>
                      <a:cubicBezTo>
                        <a:pt x="689" y="19764"/>
                        <a:pt x="181" y="17985"/>
                        <a:pt x="181" y="17985"/>
                      </a:cubicBezTo>
                      <a:cubicBezTo>
                        <a:pt x="181" y="17985"/>
                        <a:pt x="-708" y="16080"/>
                        <a:pt x="1451" y="15191"/>
                      </a:cubicBezTo>
                      <a:cubicBezTo>
                        <a:pt x="4372" y="13795"/>
                        <a:pt x="3610" y="14429"/>
                        <a:pt x="3356" y="1265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3" name="Kombinationstegning: figur 252">
                  <a:extLst>
                    <a:ext uri="{FF2B5EF4-FFF2-40B4-BE49-F238E27FC236}">
                      <a16:creationId xmlns:a16="http://schemas.microsoft.com/office/drawing/2014/main" id="{54A9881F-FC15-4078-A64B-79EEDC010140}"/>
                    </a:ext>
                  </a:extLst>
                </p:cNvPr>
                <p:cNvSpPr/>
                <p:nvPr/>
              </p:nvSpPr>
              <p:spPr>
                <a:xfrm>
                  <a:off x="827808" y="4504307"/>
                  <a:ext cx="44449" cy="44309"/>
                </a:xfrm>
                <a:custGeom>
                  <a:avLst/>
                  <a:gdLst>
                    <a:gd name="connsiteX0" fmla="*/ 19536 w 44449"/>
                    <a:gd name="connsiteY0" fmla="*/ 42801 h 44309"/>
                    <a:gd name="connsiteX1" fmla="*/ 18647 w 44449"/>
                    <a:gd name="connsiteY1" fmla="*/ 41150 h 44309"/>
                    <a:gd name="connsiteX2" fmla="*/ 867 w 44449"/>
                    <a:gd name="connsiteY2" fmla="*/ 7368 h 44309"/>
                    <a:gd name="connsiteX3" fmla="*/ 994 w 44449"/>
                    <a:gd name="connsiteY3" fmla="*/ 2923 h 44309"/>
                    <a:gd name="connsiteX4" fmla="*/ 4169 w 44449"/>
                    <a:gd name="connsiteY4" fmla="*/ 510 h 44309"/>
                    <a:gd name="connsiteX5" fmla="*/ 8106 w 44449"/>
                    <a:gd name="connsiteY5" fmla="*/ 2161 h 44309"/>
                    <a:gd name="connsiteX6" fmla="*/ 14202 w 44449"/>
                    <a:gd name="connsiteY6" fmla="*/ 16258 h 44309"/>
                    <a:gd name="connsiteX7" fmla="*/ 16996 w 44449"/>
                    <a:gd name="connsiteY7" fmla="*/ 18163 h 44309"/>
                    <a:gd name="connsiteX8" fmla="*/ 18266 w 44449"/>
                    <a:gd name="connsiteY8" fmla="*/ 15750 h 44309"/>
                    <a:gd name="connsiteX9" fmla="*/ 21822 w 44449"/>
                    <a:gd name="connsiteY9" fmla="*/ 4066 h 44309"/>
                    <a:gd name="connsiteX10" fmla="*/ 24362 w 44449"/>
                    <a:gd name="connsiteY10" fmla="*/ 1526 h 44309"/>
                    <a:gd name="connsiteX11" fmla="*/ 27156 w 44449"/>
                    <a:gd name="connsiteY11" fmla="*/ 1399 h 44309"/>
                    <a:gd name="connsiteX12" fmla="*/ 30077 w 44449"/>
                    <a:gd name="connsiteY12" fmla="*/ 3304 h 44309"/>
                    <a:gd name="connsiteX13" fmla="*/ 25124 w 44449"/>
                    <a:gd name="connsiteY13" fmla="*/ 16639 h 44309"/>
                    <a:gd name="connsiteX14" fmla="*/ 27029 w 44449"/>
                    <a:gd name="connsiteY14" fmla="*/ 19433 h 44309"/>
                    <a:gd name="connsiteX15" fmla="*/ 42650 w 44449"/>
                    <a:gd name="connsiteY15" fmla="*/ 23878 h 44309"/>
                    <a:gd name="connsiteX16" fmla="*/ 44301 w 44449"/>
                    <a:gd name="connsiteY16" fmla="*/ 26799 h 44309"/>
                    <a:gd name="connsiteX17" fmla="*/ 43539 w 44449"/>
                    <a:gd name="connsiteY17" fmla="*/ 29212 h 44309"/>
                    <a:gd name="connsiteX18" fmla="*/ 39221 w 44449"/>
                    <a:gd name="connsiteY18" fmla="*/ 31244 h 44309"/>
                    <a:gd name="connsiteX19" fmla="*/ 24235 w 44449"/>
                    <a:gd name="connsiteY19" fmla="*/ 25656 h 44309"/>
                    <a:gd name="connsiteX20" fmla="*/ 22584 w 44449"/>
                    <a:gd name="connsiteY20" fmla="*/ 25656 h 44309"/>
                    <a:gd name="connsiteX21" fmla="*/ 20298 w 44449"/>
                    <a:gd name="connsiteY21" fmla="*/ 29212 h 44309"/>
                    <a:gd name="connsiteX22" fmla="*/ 24997 w 44449"/>
                    <a:gd name="connsiteY22" fmla="*/ 38991 h 44309"/>
                    <a:gd name="connsiteX23" fmla="*/ 24616 w 44449"/>
                    <a:gd name="connsiteY23" fmla="*/ 43309 h 44309"/>
                    <a:gd name="connsiteX24" fmla="*/ 19536 w 44449"/>
                    <a:gd name="connsiteY24" fmla="*/ 42801 h 4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449" h="44309">
                      <a:moveTo>
                        <a:pt x="19536" y="42801"/>
                      </a:moveTo>
                      <a:lnTo>
                        <a:pt x="18647" y="41150"/>
                      </a:lnTo>
                      <a:lnTo>
                        <a:pt x="867" y="7368"/>
                      </a:lnTo>
                      <a:cubicBezTo>
                        <a:pt x="867" y="7368"/>
                        <a:pt x="-1165" y="4828"/>
                        <a:pt x="994" y="2923"/>
                      </a:cubicBezTo>
                      <a:cubicBezTo>
                        <a:pt x="3280" y="1018"/>
                        <a:pt x="4169" y="510"/>
                        <a:pt x="4169" y="510"/>
                      </a:cubicBezTo>
                      <a:cubicBezTo>
                        <a:pt x="4169" y="510"/>
                        <a:pt x="6582" y="-1395"/>
                        <a:pt x="8106" y="2161"/>
                      </a:cubicBezTo>
                      <a:cubicBezTo>
                        <a:pt x="9630" y="5463"/>
                        <a:pt x="14202" y="16258"/>
                        <a:pt x="14202" y="16258"/>
                      </a:cubicBezTo>
                      <a:cubicBezTo>
                        <a:pt x="14202" y="16258"/>
                        <a:pt x="15472" y="18671"/>
                        <a:pt x="16996" y="18163"/>
                      </a:cubicBezTo>
                      <a:cubicBezTo>
                        <a:pt x="17377" y="18036"/>
                        <a:pt x="17885" y="17020"/>
                        <a:pt x="18266" y="15750"/>
                      </a:cubicBezTo>
                      <a:cubicBezTo>
                        <a:pt x="19155" y="12829"/>
                        <a:pt x="21822" y="4066"/>
                        <a:pt x="21822" y="4066"/>
                      </a:cubicBezTo>
                      <a:cubicBezTo>
                        <a:pt x="21822" y="4066"/>
                        <a:pt x="22330" y="1653"/>
                        <a:pt x="24362" y="1526"/>
                      </a:cubicBezTo>
                      <a:cubicBezTo>
                        <a:pt x="26013" y="1399"/>
                        <a:pt x="27156" y="1399"/>
                        <a:pt x="27156" y="1399"/>
                      </a:cubicBezTo>
                      <a:cubicBezTo>
                        <a:pt x="27156" y="1399"/>
                        <a:pt x="31093" y="256"/>
                        <a:pt x="30077" y="3304"/>
                      </a:cubicBezTo>
                      <a:cubicBezTo>
                        <a:pt x="29188" y="6098"/>
                        <a:pt x="25124" y="16639"/>
                        <a:pt x="25124" y="16639"/>
                      </a:cubicBezTo>
                      <a:cubicBezTo>
                        <a:pt x="25124" y="16639"/>
                        <a:pt x="23854" y="18544"/>
                        <a:pt x="27029" y="19433"/>
                      </a:cubicBezTo>
                      <a:cubicBezTo>
                        <a:pt x="29950" y="20576"/>
                        <a:pt x="42650" y="23878"/>
                        <a:pt x="42650" y="23878"/>
                      </a:cubicBezTo>
                      <a:cubicBezTo>
                        <a:pt x="42650" y="23878"/>
                        <a:pt x="45063" y="24005"/>
                        <a:pt x="44301" y="26799"/>
                      </a:cubicBezTo>
                      <a:cubicBezTo>
                        <a:pt x="43793" y="28450"/>
                        <a:pt x="43539" y="29212"/>
                        <a:pt x="43539" y="29212"/>
                      </a:cubicBezTo>
                      <a:cubicBezTo>
                        <a:pt x="43539" y="29212"/>
                        <a:pt x="42777" y="32387"/>
                        <a:pt x="39221" y="31244"/>
                      </a:cubicBezTo>
                      <a:cubicBezTo>
                        <a:pt x="35665" y="29974"/>
                        <a:pt x="24235" y="25656"/>
                        <a:pt x="24235" y="25656"/>
                      </a:cubicBezTo>
                      <a:cubicBezTo>
                        <a:pt x="24235" y="25656"/>
                        <a:pt x="23346" y="25275"/>
                        <a:pt x="22584" y="25656"/>
                      </a:cubicBezTo>
                      <a:cubicBezTo>
                        <a:pt x="21314" y="26037"/>
                        <a:pt x="19790" y="27180"/>
                        <a:pt x="20298" y="29212"/>
                      </a:cubicBezTo>
                      <a:cubicBezTo>
                        <a:pt x="21060" y="32133"/>
                        <a:pt x="24997" y="38991"/>
                        <a:pt x="24997" y="38991"/>
                      </a:cubicBezTo>
                      <a:cubicBezTo>
                        <a:pt x="24997" y="38991"/>
                        <a:pt x="27029" y="41404"/>
                        <a:pt x="24616" y="43309"/>
                      </a:cubicBezTo>
                      <a:cubicBezTo>
                        <a:pt x="22203" y="44833"/>
                        <a:pt x="20298" y="44579"/>
                        <a:pt x="19536" y="42801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4" name="Kombinationstegning: figur 253">
                  <a:extLst>
                    <a:ext uri="{FF2B5EF4-FFF2-40B4-BE49-F238E27FC236}">
                      <a16:creationId xmlns:a16="http://schemas.microsoft.com/office/drawing/2014/main" id="{8208CEB7-3B37-4120-8337-BBDAB4619F2F}"/>
                    </a:ext>
                  </a:extLst>
                </p:cNvPr>
                <p:cNvSpPr/>
                <p:nvPr/>
              </p:nvSpPr>
              <p:spPr>
                <a:xfrm>
                  <a:off x="867928" y="4631887"/>
                  <a:ext cx="30933" cy="37910"/>
                </a:xfrm>
                <a:custGeom>
                  <a:avLst/>
                  <a:gdLst>
                    <a:gd name="connsiteX0" fmla="*/ 13451 w 30933"/>
                    <a:gd name="connsiteY0" fmla="*/ 56 h 37910"/>
                    <a:gd name="connsiteX1" fmla="*/ 1894 w 30933"/>
                    <a:gd name="connsiteY1" fmla="*/ 6534 h 37910"/>
                    <a:gd name="connsiteX2" fmla="*/ 2021 w 30933"/>
                    <a:gd name="connsiteY2" fmla="*/ 18979 h 37910"/>
                    <a:gd name="connsiteX3" fmla="*/ 15737 w 30933"/>
                    <a:gd name="connsiteY3" fmla="*/ 21266 h 37910"/>
                    <a:gd name="connsiteX4" fmla="*/ 22214 w 30933"/>
                    <a:gd name="connsiteY4" fmla="*/ 26218 h 37910"/>
                    <a:gd name="connsiteX5" fmla="*/ 14467 w 30933"/>
                    <a:gd name="connsiteY5" fmla="*/ 30283 h 37910"/>
                    <a:gd name="connsiteX6" fmla="*/ 9133 w 30933"/>
                    <a:gd name="connsiteY6" fmla="*/ 33458 h 37910"/>
                    <a:gd name="connsiteX7" fmla="*/ 11927 w 30933"/>
                    <a:gd name="connsiteY7" fmla="*/ 37903 h 37910"/>
                    <a:gd name="connsiteX8" fmla="*/ 28691 w 30933"/>
                    <a:gd name="connsiteY8" fmla="*/ 30283 h 37910"/>
                    <a:gd name="connsiteX9" fmla="*/ 26278 w 30933"/>
                    <a:gd name="connsiteY9" fmla="*/ 15297 h 37910"/>
                    <a:gd name="connsiteX10" fmla="*/ 10149 w 30933"/>
                    <a:gd name="connsiteY10" fmla="*/ 15423 h 37910"/>
                    <a:gd name="connsiteX11" fmla="*/ 10530 w 30933"/>
                    <a:gd name="connsiteY11" fmla="*/ 8184 h 37910"/>
                    <a:gd name="connsiteX12" fmla="*/ 17261 w 30933"/>
                    <a:gd name="connsiteY12" fmla="*/ 6915 h 37910"/>
                    <a:gd name="connsiteX13" fmla="*/ 19801 w 30933"/>
                    <a:gd name="connsiteY13" fmla="*/ 3740 h 37910"/>
                    <a:gd name="connsiteX14" fmla="*/ 17261 w 30933"/>
                    <a:gd name="connsiteY14" fmla="*/ 56 h 37910"/>
                    <a:gd name="connsiteX15" fmla="*/ 13451 w 30933"/>
                    <a:gd name="connsiteY15" fmla="*/ 56 h 3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33" h="37910">
                      <a:moveTo>
                        <a:pt x="13451" y="56"/>
                      </a:moveTo>
                      <a:cubicBezTo>
                        <a:pt x="13451" y="56"/>
                        <a:pt x="5450" y="565"/>
                        <a:pt x="1894" y="6534"/>
                      </a:cubicBezTo>
                      <a:cubicBezTo>
                        <a:pt x="-1662" y="12503"/>
                        <a:pt x="624" y="16947"/>
                        <a:pt x="2021" y="18979"/>
                      </a:cubicBezTo>
                      <a:cubicBezTo>
                        <a:pt x="4815" y="22535"/>
                        <a:pt x="10022" y="22535"/>
                        <a:pt x="15737" y="21266"/>
                      </a:cubicBezTo>
                      <a:cubicBezTo>
                        <a:pt x="21452" y="19996"/>
                        <a:pt x="23484" y="23297"/>
                        <a:pt x="22214" y="26218"/>
                      </a:cubicBezTo>
                      <a:cubicBezTo>
                        <a:pt x="20944" y="29140"/>
                        <a:pt x="17769" y="29521"/>
                        <a:pt x="14467" y="30283"/>
                      </a:cubicBezTo>
                      <a:cubicBezTo>
                        <a:pt x="11165" y="31045"/>
                        <a:pt x="9260" y="31045"/>
                        <a:pt x="9133" y="33458"/>
                      </a:cubicBezTo>
                      <a:cubicBezTo>
                        <a:pt x="9006" y="35871"/>
                        <a:pt x="9641" y="37776"/>
                        <a:pt x="11927" y="37903"/>
                      </a:cubicBezTo>
                      <a:cubicBezTo>
                        <a:pt x="14213" y="38029"/>
                        <a:pt x="24881" y="36633"/>
                        <a:pt x="28691" y="30283"/>
                      </a:cubicBezTo>
                      <a:cubicBezTo>
                        <a:pt x="32628" y="23933"/>
                        <a:pt x="31104" y="18091"/>
                        <a:pt x="26278" y="15297"/>
                      </a:cubicBezTo>
                      <a:cubicBezTo>
                        <a:pt x="20944" y="12122"/>
                        <a:pt x="15737" y="16059"/>
                        <a:pt x="10149" y="15423"/>
                      </a:cubicBezTo>
                      <a:cubicBezTo>
                        <a:pt x="7355" y="15297"/>
                        <a:pt x="5196" y="10471"/>
                        <a:pt x="10530" y="8184"/>
                      </a:cubicBezTo>
                      <a:cubicBezTo>
                        <a:pt x="13451" y="6915"/>
                        <a:pt x="17261" y="6915"/>
                        <a:pt x="17261" y="6915"/>
                      </a:cubicBezTo>
                      <a:cubicBezTo>
                        <a:pt x="17261" y="6915"/>
                        <a:pt x="20055" y="6915"/>
                        <a:pt x="19801" y="3740"/>
                      </a:cubicBezTo>
                      <a:cubicBezTo>
                        <a:pt x="19801" y="565"/>
                        <a:pt x="18658" y="56"/>
                        <a:pt x="17261" y="56"/>
                      </a:cubicBezTo>
                      <a:cubicBezTo>
                        <a:pt x="15483" y="-71"/>
                        <a:pt x="13451" y="56"/>
                        <a:pt x="13451" y="5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5" name="Kombinationstegning: figur 254">
                  <a:extLst>
                    <a:ext uri="{FF2B5EF4-FFF2-40B4-BE49-F238E27FC236}">
                      <a16:creationId xmlns:a16="http://schemas.microsoft.com/office/drawing/2014/main" id="{0B9058C7-DD7F-47D5-9EB8-8794A4DF165B}"/>
                    </a:ext>
                  </a:extLst>
                </p:cNvPr>
                <p:cNvSpPr/>
                <p:nvPr/>
              </p:nvSpPr>
              <p:spPr>
                <a:xfrm>
                  <a:off x="642884" y="4350500"/>
                  <a:ext cx="170169" cy="101627"/>
                </a:xfrm>
                <a:custGeom>
                  <a:avLst/>
                  <a:gdLst>
                    <a:gd name="connsiteX0" fmla="*/ 167502 w 170169"/>
                    <a:gd name="connsiteY0" fmla="*/ 12 h 101627"/>
                    <a:gd name="connsiteX1" fmla="*/ 157977 w 170169"/>
                    <a:gd name="connsiteY1" fmla="*/ 774 h 101627"/>
                    <a:gd name="connsiteX2" fmla="*/ 155945 w 170169"/>
                    <a:gd name="connsiteY2" fmla="*/ 3949 h 101627"/>
                    <a:gd name="connsiteX3" fmla="*/ 155945 w 170169"/>
                    <a:gd name="connsiteY3" fmla="*/ 7505 h 101627"/>
                    <a:gd name="connsiteX4" fmla="*/ 83555 w 170169"/>
                    <a:gd name="connsiteY4" fmla="*/ 87007 h 101627"/>
                    <a:gd name="connsiteX5" fmla="*/ 12308 w 170169"/>
                    <a:gd name="connsiteY5" fmla="*/ 57543 h 101627"/>
                    <a:gd name="connsiteX6" fmla="*/ 11927 w 170169"/>
                    <a:gd name="connsiteY6" fmla="*/ 57035 h 101627"/>
                    <a:gd name="connsiteX7" fmla="*/ 8625 w 170169"/>
                    <a:gd name="connsiteY7" fmla="*/ 56908 h 101627"/>
                    <a:gd name="connsiteX8" fmla="*/ 1386 w 170169"/>
                    <a:gd name="connsiteY8" fmla="*/ 62115 h 101627"/>
                    <a:gd name="connsiteX9" fmla="*/ 624 w 170169"/>
                    <a:gd name="connsiteY9" fmla="*/ 65671 h 101627"/>
                    <a:gd name="connsiteX10" fmla="*/ 85079 w 170169"/>
                    <a:gd name="connsiteY10" fmla="*/ 101104 h 101627"/>
                    <a:gd name="connsiteX11" fmla="*/ 170169 w 170169"/>
                    <a:gd name="connsiteY11" fmla="*/ 7505 h 101627"/>
                    <a:gd name="connsiteX12" fmla="*/ 170042 w 170169"/>
                    <a:gd name="connsiteY12" fmla="*/ 2679 h 101627"/>
                    <a:gd name="connsiteX13" fmla="*/ 167502 w 170169"/>
                    <a:gd name="connsiteY13" fmla="*/ 12 h 10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169" h="101627">
                      <a:moveTo>
                        <a:pt x="167502" y="12"/>
                      </a:moveTo>
                      <a:cubicBezTo>
                        <a:pt x="164962" y="139"/>
                        <a:pt x="160771" y="393"/>
                        <a:pt x="157977" y="774"/>
                      </a:cubicBezTo>
                      <a:cubicBezTo>
                        <a:pt x="155945" y="1155"/>
                        <a:pt x="155945" y="2425"/>
                        <a:pt x="155945" y="3949"/>
                      </a:cubicBezTo>
                      <a:cubicBezTo>
                        <a:pt x="155945" y="4457"/>
                        <a:pt x="155945" y="4711"/>
                        <a:pt x="155945" y="7505"/>
                      </a:cubicBezTo>
                      <a:cubicBezTo>
                        <a:pt x="155818" y="47764"/>
                        <a:pt x="124957" y="82562"/>
                        <a:pt x="83555" y="87007"/>
                      </a:cubicBezTo>
                      <a:cubicBezTo>
                        <a:pt x="56250" y="89801"/>
                        <a:pt x="29326" y="78625"/>
                        <a:pt x="12308" y="57543"/>
                      </a:cubicBezTo>
                      <a:cubicBezTo>
                        <a:pt x="12181" y="57416"/>
                        <a:pt x="12181" y="57162"/>
                        <a:pt x="11927" y="57035"/>
                      </a:cubicBezTo>
                      <a:cubicBezTo>
                        <a:pt x="10657" y="55384"/>
                        <a:pt x="8625" y="56908"/>
                        <a:pt x="8625" y="56908"/>
                      </a:cubicBezTo>
                      <a:cubicBezTo>
                        <a:pt x="8625" y="56908"/>
                        <a:pt x="3418" y="60591"/>
                        <a:pt x="1386" y="62115"/>
                      </a:cubicBezTo>
                      <a:cubicBezTo>
                        <a:pt x="-900" y="63639"/>
                        <a:pt x="243" y="65036"/>
                        <a:pt x="624" y="65671"/>
                      </a:cubicBezTo>
                      <a:cubicBezTo>
                        <a:pt x="20690" y="90944"/>
                        <a:pt x="52821" y="104533"/>
                        <a:pt x="85079" y="101104"/>
                      </a:cubicBezTo>
                      <a:cubicBezTo>
                        <a:pt x="133720" y="96151"/>
                        <a:pt x="170169" y="55003"/>
                        <a:pt x="170169" y="7505"/>
                      </a:cubicBezTo>
                      <a:cubicBezTo>
                        <a:pt x="170169" y="4203"/>
                        <a:pt x="170169" y="3441"/>
                        <a:pt x="170042" y="2679"/>
                      </a:cubicBezTo>
                      <a:cubicBezTo>
                        <a:pt x="170169" y="774"/>
                        <a:pt x="169534" y="-115"/>
                        <a:pt x="167502" y="1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6" name="Kombinationstegning: figur 255">
                  <a:extLst>
                    <a:ext uri="{FF2B5EF4-FFF2-40B4-BE49-F238E27FC236}">
                      <a16:creationId xmlns:a16="http://schemas.microsoft.com/office/drawing/2014/main" id="{1CFA17BC-2CC6-40D7-87A8-FBB3DB8D8771}"/>
                    </a:ext>
                  </a:extLst>
                </p:cNvPr>
                <p:cNvSpPr/>
                <p:nvPr/>
              </p:nvSpPr>
              <p:spPr>
                <a:xfrm>
                  <a:off x="562620" y="4428621"/>
                  <a:ext cx="82409" cy="99551"/>
                </a:xfrm>
                <a:custGeom>
                  <a:avLst/>
                  <a:gdLst>
                    <a:gd name="connsiteX0" fmla="*/ 13451 w 82409"/>
                    <a:gd name="connsiteY0" fmla="*/ 60447 h 99551"/>
                    <a:gd name="connsiteX1" fmla="*/ 71998 w 82409"/>
                    <a:gd name="connsiteY1" fmla="*/ 2154 h 99551"/>
                    <a:gd name="connsiteX2" fmla="*/ 77713 w 82409"/>
                    <a:gd name="connsiteY2" fmla="*/ 884 h 99551"/>
                    <a:gd name="connsiteX3" fmla="*/ 81269 w 82409"/>
                    <a:gd name="connsiteY3" fmla="*/ 4186 h 99551"/>
                    <a:gd name="connsiteX4" fmla="*/ 79364 w 82409"/>
                    <a:gd name="connsiteY4" fmla="*/ 11933 h 99551"/>
                    <a:gd name="connsiteX5" fmla="*/ 10911 w 82409"/>
                    <a:gd name="connsiteY5" fmla="*/ 97658 h 99551"/>
                    <a:gd name="connsiteX6" fmla="*/ 7355 w 82409"/>
                    <a:gd name="connsiteY6" fmla="*/ 99309 h 99551"/>
                    <a:gd name="connsiteX7" fmla="*/ 6974 w 82409"/>
                    <a:gd name="connsiteY7" fmla="*/ 96007 h 99551"/>
                    <a:gd name="connsiteX8" fmla="*/ 35803 w 82409"/>
                    <a:gd name="connsiteY8" fmla="*/ 58669 h 99551"/>
                    <a:gd name="connsiteX9" fmla="*/ 36311 w 82409"/>
                    <a:gd name="connsiteY9" fmla="*/ 55748 h 99551"/>
                    <a:gd name="connsiteX10" fmla="*/ 33898 w 82409"/>
                    <a:gd name="connsiteY10" fmla="*/ 56891 h 99551"/>
                    <a:gd name="connsiteX11" fmla="*/ 4942 w 82409"/>
                    <a:gd name="connsiteY11" fmla="*/ 89911 h 99551"/>
                    <a:gd name="connsiteX12" fmla="*/ 497 w 82409"/>
                    <a:gd name="connsiteY12" fmla="*/ 91435 h 99551"/>
                    <a:gd name="connsiteX13" fmla="*/ 1640 w 82409"/>
                    <a:gd name="connsiteY13" fmla="*/ 86990 h 99551"/>
                    <a:gd name="connsiteX14" fmla="*/ 26151 w 82409"/>
                    <a:gd name="connsiteY14" fmla="*/ 58161 h 99551"/>
                    <a:gd name="connsiteX15" fmla="*/ 27040 w 82409"/>
                    <a:gd name="connsiteY15" fmla="*/ 54859 h 99551"/>
                    <a:gd name="connsiteX16" fmla="*/ 24246 w 82409"/>
                    <a:gd name="connsiteY16" fmla="*/ 56129 h 99551"/>
                    <a:gd name="connsiteX17" fmla="*/ 15102 w 82409"/>
                    <a:gd name="connsiteY17" fmla="*/ 63876 h 99551"/>
                    <a:gd name="connsiteX18" fmla="*/ 11165 w 82409"/>
                    <a:gd name="connsiteY18" fmla="*/ 65146 h 99551"/>
                    <a:gd name="connsiteX19" fmla="*/ 13451 w 82409"/>
                    <a:gd name="connsiteY19" fmla="*/ 60447 h 9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409" h="99551">
                      <a:moveTo>
                        <a:pt x="13451" y="60447"/>
                      </a:moveTo>
                      <a:cubicBezTo>
                        <a:pt x="22341" y="50668"/>
                        <a:pt x="58536" y="12695"/>
                        <a:pt x="71998" y="2154"/>
                      </a:cubicBezTo>
                      <a:cubicBezTo>
                        <a:pt x="74284" y="503"/>
                        <a:pt x="75935" y="-1021"/>
                        <a:pt x="77713" y="884"/>
                      </a:cubicBezTo>
                      <a:cubicBezTo>
                        <a:pt x="79618" y="2789"/>
                        <a:pt x="79364" y="2535"/>
                        <a:pt x="81269" y="4186"/>
                      </a:cubicBezTo>
                      <a:cubicBezTo>
                        <a:pt x="83174" y="5838"/>
                        <a:pt x="82793" y="7488"/>
                        <a:pt x="79364" y="11933"/>
                      </a:cubicBezTo>
                      <a:cubicBezTo>
                        <a:pt x="70855" y="23236"/>
                        <a:pt x="21452" y="83434"/>
                        <a:pt x="10911" y="97658"/>
                      </a:cubicBezTo>
                      <a:cubicBezTo>
                        <a:pt x="9641" y="99309"/>
                        <a:pt x="9006" y="99944"/>
                        <a:pt x="7355" y="99309"/>
                      </a:cubicBezTo>
                      <a:cubicBezTo>
                        <a:pt x="5831" y="98801"/>
                        <a:pt x="6212" y="97277"/>
                        <a:pt x="6974" y="96007"/>
                      </a:cubicBezTo>
                      <a:cubicBezTo>
                        <a:pt x="8244" y="93975"/>
                        <a:pt x="34406" y="60320"/>
                        <a:pt x="35803" y="58669"/>
                      </a:cubicBezTo>
                      <a:cubicBezTo>
                        <a:pt x="37073" y="56638"/>
                        <a:pt x="36692" y="56129"/>
                        <a:pt x="36311" y="55748"/>
                      </a:cubicBezTo>
                      <a:cubicBezTo>
                        <a:pt x="35930" y="55367"/>
                        <a:pt x="35168" y="55621"/>
                        <a:pt x="33898" y="56891"/>
                      </a:cubicBezTo>
                      <a:cubicBezTo>
                        <a:pt x="29199" y="61844"/>
                        <a:pt x="6847" y="87879"/>
                        <a:pt x="4942" y="89911"/>
                      </a:cubicBezTo>
                      <a:cubicBezTo>
                        <a:pt x="3672" y="91435"/>
                        <a:pt x="1767" y="92451"/>
                        <a:pt x="497" y="91435"/>
                      </a:cubicBezTo>
                      <a:cubicBezTo>
                        <a:pt x="-646" y="90546"/>
                        <a:pt x="370" y="88641"/>
                        <a:pt x="1640" y="86990"/>
                      </a:cubicBezTo>
                      <a:cubicBezTo>
                        <a:pt x="6085" y="81657"/>
                        <a:pt x="19674" y="65782"/>
                        <a:pt x="26151" y="58161"/>
                      </a:cubicBezTo>
                      <a:cubicBezTo>
                        <a:pt x="27675" y="56257"/>
                        <a:pt x="27675" y="54986"/>
                        <a:pt x="27040" y="54859"/>
                      </a:cubicBezTo>
                      <a:cubicBezTo>
                        <a:pt x="26532" y="54732"/>
                        <a:pt x="25897" y="54859"/>
                        <a:pt x="24246" y="56129"/>
                      </a:cubicBezTo>
                      <a:cubicBezTo>
                        <a:pt x="21071" y="58923"/>
                        <a:pt x="17769" y="61717"/>
                        <a:pt x="15102" y="63876"/>
                      </a:cubicBezTo>
                      <a:cubicBezTo>
                        <a:pt x="13451" y="65527"/>
                        <a:pt x="12181" y="65908"/>
                        <a:pt x="11165" y="65146"/>
                      </a:cubicBezTo>
                      <a:cubicBezTo>
                        <a:pt x="9768" y="64892"/>
                        <a:pt x="11419" y="62860"/>
                        <a:pt x="13451" y="6044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7" name="Kombinationstegning: figur 256">
                  <a:extLst>
                    <a:ext uri="{FF2B5EF4-FFF2-40B4-BE49-F238E27FC236}">
                      <a16:creationId xmlns:a16="http://schemas.microsoft.com/office/drawing/2014/main" id="{A00D7BB0-9D23-4A0E-A1B9-DB284E78B67C}"/>
                    </a:ext>
                  </a:extLst>
                </p:cNvPr>
                <p:cNvSpPr/>
                <p:nvPr/>
              </p:nvSpPr>
              <p:spPr>
                <a:xfrm>
                  <a:off x="611257" y="4449023"/>
                  <a:ext cx="62245" cy="67744"/>
                </a:xfrm>
                <a:custGeom>
                  <a:avLst/>
                  <a:gdLst>
                    <a:gd name="connsiteX0" fmla="*/ 2025 w 62245"/>
                    <a:gd name="connsiteY0" fmla="*/ 62905 h 67744"/>
                    <a:gd name="connsiteX1" fmla="*/ 50666 w 62245"/>
                    <a:gd name="connsiteY1" fmla="*/ 2199 h 67744"/>
                    <a:gd name="connsiteX2" fmla="*/ 54730 w 62245"/>
                    <a:gd name="connsiteY2" fmla="*/ 294 h 67744"/>
                    <a:gd name="connsiteX3" fmla="*/ 60699 w 62245"/>
                    <a:gd name="connsiteY3" fmla="*/ 3596 h 67744"/>
                    <a:gd name="connsiteX4" fmla="*/ 61588 w 62245"/>
                    <a:gd name="connsiteY4" fmla="*/ 8041 h 67744"/>
                    <a:gd name="connsiteX5" fmla="*/ 36696 w 62245"/>
                    <a:gd name="connsiteY5" fmla="*/ 53761 h 67744"/>
                    <a:gd name="connsiteX6" fmla="*/ 33521 w 62245"/>
                    <a:gd name="connsiteY6" fmla="*/ 55666 h 67744"/>
                    <a:gd name="connsiteX7" fmla="*/ 32759 w 62245"/>
                    <a:gd name="connsiteY7" fmla="*/ 52872 h 67744"/>
                    <a:gd name="connsiteX8" fmla="*/ 37077 w 62245"/>
                    <a:gd name="connsiteY8" fmla="*/ 42077 h 67744"/>
                    <a:gd name="connsiteX9" fmla="*/ 36569 w 62245"/>
                    <a:gd name="connsiteY9" fmla="*/ 40553 h 67744"/>
                    <a:gd name="connsiteX10" fmla="*/ 34537 w 62245"/>
                    <a:gd name="connsiteY10" fmla="*/ 41696 h 67744"/>
                    <a:gd name="connsiteX11" fmla="*/ 22599 w 62245"/>
                    <a:gd name="connsiteY11" fmla="*/ 58714 h 67744"/>
                    <a:gd name="connsiteX12" fmla="*/ 18662 w 62245"/>
                    <a:gd name="connsiteY12" fmla="*/ 61000 h 67744"/>
                    <a:gd name="connsiteX13" fmla="*/ 18662 w 62245"/>
                    <a:gd name="connsiteY13" fmla="*/ 56174 h 67744"/>
                    <a:gd name="connsiteX14" fmla="*/ 30219 w 62245"/>
                    <a:gd name="connsiteY14" fmla="*/ 38521 h 67744"/>
                    <a:gd name="connsiteX15" fmla="*/ 30346 w 62245"/>
                    <a:gd name="connsiteY15" fmla="*/ 36235 h 67744"/>
                    <a:gd name="connsiteX16" fmla="*/ 28060 w 62245"/>
                    <a:gd name="connsiteY16" fmla="*/ 37378 h 67744"/>
                    <a:gd name="connsiteX17" fmla="*/ 5581 w 62245"/>
                    <a:gd name="connsiteY17" fmla="*/ 65191 h 67744"/>
                    <a:gd name="connsiteX18" fmla="*/ 1136 w 62245"/>
                    <a:gd name="connsiteY18" fmla="*/ 67604 h 67744"/>
                    <a:gd name="connsiteX19" fmla="*/ 2025 w 62245"/>
                    <a:gd name="connsiteY19" fmla="*/ 62905 h 6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245" h="67744">
                      <a:moveTo>
                        <a:pt x="2025" y="62905"/>
                      </a:moveTo>
                      <a:cubicBezTo>
                        <a:pt x="16884" y="43601"/>
                        <a:pt x="39744" y="15153"/>
                        <a:pt x="50666" y="2199"/>
                      </a:cubicBezTo>
                      <a:cubicBezTo>
                        <a:pt x="51809" y="675"/>
                        <a:pt x="53079" y="-595"/>
                        <a:pt x="54730" y="294"/>
                      </a:cubicBezTo>
                      <a:cubicBezTo>
                        <a:pt x="56635" y="1183"/>
                        <a:pt x="59937" y="3215"/>
                        <a:pt x="60699" y="3596"/>
                      </a:cubicBezTo>
                      <a:cubicBezTo>
                        <a:pt x="62350" y="4358"/>
                        <a:pt x="62731" y="5628"/>
                        <a:pt x="61588" y="8041"/>
                      </a:cubicBezTo>
                      <a:cubicBezTo>
                        <a:pt x="59683" y="11724"/>
                        <a:pt x="37458" y="52364"/>
                        <a:pt x="36696" y="53761"/>
                      </a:cubicBezTo>
                      <a:cubicBezTo>
                        <a:pt x="36188" y="54650"/>
                        <a:pt x="35172" y="55793"/>
                        <a:pt x="33521" y="55666"/>
                      </a:cubicBezTo>
                      <a:cubicBezTo>
                        <a:pt x="32251" y="55539"/>
                        <a:pt x="31997" y="54523"/>
                        <a:pt x="32759" y="52872"/>
                      </a:cubicBezTo>
                      <a:cubicBezTo>
                        <a:pt x="33267" y="51602"/>
                        <a:pt x="36823" y="42458"/>
                        <a:pt x="37077" y="42077"/>
                      </a:cubicBezTo>
                      <a:cubicBezTo>
                        <a:pt x="37204" y="41696"/>
                        <a:pt x="37458" y="40934"/>
                        <a:pt x="36569" y="40553"/>
                      </a:cubicBezTo>
                      <a:cubicBezTo>
                        <a:pt x="35680" y="40172"/>
                        <a:pt x="34918" y="40934"/>
                        <a:pt x="34537" y="41696"/>
                      </a:cubicBezTo>
                      <a:cubicBezTo>
                        <a:pt x="34156" y="42204"/>
                        <a:pt x="23361" y="57698"/>
                        <a:pt x="22599" y="58714"/>
                      </a:cubicBezTo>
                      <a:cubicBezTo>
                        <a:pt x="21456" y="60619"/>
                        <a:pt x="20186" y="61254"/>
                        <a:pt x="18662" y="61000"/>
                      </a:cubicBezTo>
                      <a:cubicBezTo>
                        <a:pt x="16757" y="60619"/>
                        <a:pt x="17011" y="58714"/>
                        <a:pt x="18662" y="56174"/>
                      </a:cubicBezTo>
                      <a:cubicBezTo>
                        <a:pt x="19805" y="54523"/>
                        <a:pt x="30219" y="38521"/>
                        <a:pt x="30219" y="38521"/>
                      </a:cubicBezTo>
                      <a:cubicBezTo>
                        <a:pt x="30219" y="38521"/>
                        <a:pt x="31362" y="36997"/>
                        <a:pt x="30346" y="36235"/>
                      </a:cubicBezTo>
                      <a:cubicBezTo>
                        <a:pt x="29457" y="35727"/>
                        <a:pt x="28314" y="36997"/>
                        <a:pt x="28060" y="37378"/>
                      </a:cubicBezTo>
                      <a:cubicBezTo>
                        <a:pt x="26409" y="39410"/>
                        <a:pt x="8248" y="62016"/>
                        <a:pt x="5581" y="65191"/>
                      </a:cubicBezTo>
                      <a:cubicBezTo>
                        <a:pt x="3930" y="67223"/>
                        <a:pt x="2787" y="68112"/>
                        <a:pt x="1136" y="67604"/>
                      </a:cubicBezTo>
                      <a:cubicBezTo>
                        <a:pt x="-388" y="67477"/>
                        <a:pt x="-642" y="66334"/>
                        <a:pt x="2025" y="6290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8" name="Kombinationstegning: figur 257">
                  <a:extLst>
                    <a:ext uri="{FF2B5EF4-FFF2-40B4-BE49-F238E27FC236}">
                      <a16:creationId xmlns:a16="http://schemas.microsoft.com/office/drawing/2014/main" id="{6C6F5CDE-7E6C-4628-AB0B-93C369AE4010}"/>
                    </a:ext>
                  </a:extLst>
                </p:cNvPr>
                <p:cNvSpPr/>
                <p:nvPr/>
              </p:nvSpPr>
              <p:spPr>
                <a:xfrm>
                  <a:off x="690098" y="4461704"/>
                  <a:ext cx="22625" cy="33333"/>
                </a:xfrm>
                <a:custGeom>
                  <a:avLst/>
                  <a:gdLst>
                    <a:gd name="connsiteX0" fmla="*/ 400 w 22625"/>
                    <a:gd name="connsiteY0" fmla="*/ 28253 h 33333"/>
                    <a:gd name="connsiteX1" fmla="*/ 6878 w 22625"/>
                    <a:gd name="connsiteY1" fmla="*/ 2472 h 33333"/>
                    <a:gd name="connsiteX2" fmla="*/ 9671 w 22625"/>
                    <a:gd name="connsiteY2" fmla="*/ 59 h 33333"/>
                    <a:gd name="connsiteX3" fmla="*/ 19832 w 22625"/>
                    <a:gd name="connsiteY3" fmla="*/ 1202 h 33333"/>
                    <a:gd name="connsiteX4" fmla="*/ 22625 w 22625"/>
                    <a:gd name="connsiteY4" fmla="*/ 4504 h 33333"/>
                    <a:gd name="connsiteX5" fmla="*/ 22244 w 22625"/>
                    <a:gd name="connsiteY5" fmla="*/ 28888 h 33333"/>
                    <a:gd name="connsiteX6" fmla="*/ 19958 w 22625"/>
                    <a:gd name="connsiteY6" fmla="*/ 32952 h 33333"/>
                    <a:gd name="connsiteX7" fmla="*/ 17926 w 22625"/>
                    <a:gd name="connsiteY7" fmla="*/ 29396 h 33333"/>
                    <a:gd name="connsiteX8" fmla="*/ 17164 w 22625"/>
                    <a:gd name="connsiteY8" fmla="*/ 22157 h 33333"/>
                    <a:gd name="connsiteX9" fmla="*/ 16021 w 22625"/>
                    <a:gd name="connsiteY9" fmla="*/ 20252 h 33333"/>
                    <a:gd name="connsiteX10" fmla="*/ 14497 w 22625"/>
                    <a:gd name="connsiteY10" fmla="*/ 22157 h 33333"/>
                    <a:gd name="connsiteX11" fmla="*/ 12593 w 22625"/>
                    <a:gd name="connsiteY11" fmla="*/ 30539 h 33333"/>
                    <a:gd name="connsiteX12" fmla="*/ 10053 w 22625"/>
                    <a:gd name="connsiteY12" fmla="*/ 33333 h 33333"/>
                    <a:gd name="connsiteX13" fmla="*/ 8782 w 22625"/>
                    <a:gd name="connsiteY13" fmla="*/ 30031 h 33333"/>
                    <a:gd name="connsiteX14" fmla="*/ 9544 w 22625"/>
                    <a:gd name="connsiteY14" fmla="*/ 22030 h 33333"/>
                    <a:gd name="connsiteX15" fmla="*/ 8782 w 22625"/>
                    <a:gd name="connsiteY15" fmla="*/ 19744 h 33333"/>
                    <a:gd name="connsiteX16" fmla="*/ 7258 w 22625"/>
                    <a:gd name="connsiteY16" fmla="*/ 21014 h 33333"/>
                    <a:gd name="connsiteX17" fmla="*/ 3575 w 22625"/>
                    <a:gd name="connsiteY17" fmla="*/ 29777 h 33333"/>
                    <a:gd name="connsiteX18" fmla="*/ 1289 w 22625"/>
                    <a:gd name="connsiteY18" fmla="*/ 31682 h 33333"/>
                    <a:gd name="connsiteX19" fmla="*/ 400 w 22625"/>
                    <a:gd name="connsiteY19" fmla="*/ 28253 h 3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625" h="33333">
                      <a:moveTo>
                        <a:pt x="400" y="28253"/>
                      </a:moveTo>
                      <a:cubicBezTo>
                        <a:pt x="528" y="27491"/>
                        <a:pt x="6878" y="2472"/>
                        <a:pt x="6878" y="2472"/>
                      </a:cubicBezTo>
                      <a:cubicBezTo>
                        <a:pt x="6878" y="2472"/>
                        <a:pt x="7258" y="-449"/>
                        <a:pt x="9671" y="59"/>
                      </a:cubicBezTo>
                      <a:cubicBezTo>
                        <a:pt x="11957" y="440"/>
                        <a:pt x="19196" y="1202"/>
                        <a:pt x="19832" y="1202"/>
                      </a:cubicBezTo>
                      <a:cubicBezTo>
                        <a:pt x="21482" y="1329"/>
                        <a:pt x="22625" y="1964"/>
                        <a:pt x="22625" y="4504"/>
                      </a:cubicBezTo>
                      <a:cubicBezTo>
                        <a:pt x="22498" y="8441"/>
                        <a:pt x="22244" y="26475"/>
                        <a:pt x="22244" y="28888"/>
                      </a:cubicBezTo>
                      <a:cubicBezTo>
                        <a:pt x="22244" y="31428"/>
                        <a:pt x="21864" y="32571"/>
                        <a:pt x="19958" y="32952"/>
                      </a:cubicBezTo>
                      <a:cubicBezTo>
                        <a:pt x="18815" y="33079"/>
                        <a:pt x="18307" y="32571"/>
                        <a:pt x="17926" y="29396"/>
                      </a:cubicBezTo>
                      <a:cubicBezTo>
                        <a:pt x="17800" y="27745"/>
                        <a:pt x="17164" y="23046"/>
                        <a:pt x="17164" y="22157"/>
                      </a:cubicBezTo>
                      <a:cubicBezTo>
                        <a:pt x="17164" y="20887"/>
                        <a:pt x="16783" y="20252"/>
                        <a:pt x="16021" y="20252"/>
                      </a:cubicBezTo>
                      <a:cubicBezTo>
                        <a:pt x="15259" y="20252"/>
                        <a:pt x="14751" y="20633"/>
                        <a:pt x="14497" y="22157"/>
                      </a:cubicBezTo>
                      <a:cubicBezTo>
                        <a:pt x="14497" y="22919"/>
                        <a:pt x="12846" y="30158"/>
                        <a:pt x="12593" y="30539"/>
                      </a:cubicBezTo>
                      <a:cubicBezTo>
                        <a:pt x="12084" y="32825"/>
                        <a:pt x="11450" y="33333"/>
                        <a:pt x="10053" y="33333"/>
                      </a:cubicBezTo>
                      <a:cubicBezTo>
                        <a:pt x="8909" y="33206"/>
                        <a:pt x="8528" y="32063"/>
                        <a:pt x="8782" y="30031"/>
                      </a:cubicBezTo>
                      <a:cubicBezTo>
                        <a:pt x="8909" y="28888"/>
                        <a:pt x="9544" y="22792"/>
                        <a:pt x="9544" y="22030"/>
                      </a:cubicBezTo>
                      <a:cubicBezTo>
                        <a:pt x="9671" y="21522"/>
                        <a:pt x="9671" y="19998"/>
                        <a:pt x="8782" y="19744"/>
                      </a:cubicBezTo>
                      <a:cubicBezTo>
                        <a:pt x="7639" y="19617"/>
                        <a:pt x="7639" y="20252"/>
                        <a:pt x="7258" y="21014"/>
                      </a:cubicBezTo>
                      <a:cubicBezTo>
                        <a:pt x="6750" y="22538"/>
                        <a:pt x="3957" y="28761"/>
                        <a:pt x="3575" y="29777"/>
                      </a:cubicBezTo>
                      <a:cubicBezTo>
                        <a:pt x="2686" y="31682"/>
                        <a:pt x="2305" y="31809"/>
                        <a:pt x="1289" y="31682"/>
                      </a:cubicBezTo>
                      <a:cubicBezTo>
                        <a:pt x="-235" y="31174"/>
                        <a:pt x="-235" y="30285"/>
                        <a:pt x="400" y="2825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59" name="Kombinationstegning: figur 258">
                  <a:extLst>
                    <a:ext uri="{FF2B5EF4-FFF2-40B4-BE49-F238E27FC236}">
                      <a16:creationId xmlns:a16="http://schemas.microsoft.com/office/drawing/2014/main" id="{6E8070EE-CAB0-440F-A559-CCD0B3AAF8F6}"/>
                    </a:ext>
                  </a:extLst>
                </p:cNvPr>
                <p:cNvSpPr/>
                <p:nvPr/>
              </p:nvSpPr>
              <p:spPr>
                <a:xfrm>
                  <a:off x="744310" y="4456312"/>
                  <a:ext cx="32635" cy="50631"/>
                </a:xfrm>
                <a:custGeom>
                  <a:avLst/>
                  <a:gdLst>
                    <a:gd name="connsiteX0" fmla="*/ 4990 w 32635"/>
                    <a:gd name="connsiteY0" fmla="*/ 43806 h 50631"/>
                    <a:gd name="connsiteX1" fmla="*/ 37 w 32635"/>
                    <a:gd name="connsiteY1" fmla="*/ 6341 h 50631"/>
                    <a:gd name="connsiteX2" fmla="*/ 1688 w 32635"/>
                    <a:gd name="connsiteY2" fmla="*/ 3166 h 50631"/>
                    <a:gd name="connsiteX3" fmla="*/ 11213 w 32635"/>
                    <a:gd name="connsiteY3" fmla="*/ 245 h 50631"/>
                    <a:gd name="connsiteX4" fmla="*/ 14515 w 32635"/>
                    <a:gd name="connsiteY4" fmla="*/ 2150 h 50631"/>
                    <a:gd name="connsiteX5" fmla="*/ 32295 w 32635"/>
                    <a:gd name="connsiteY5" fmla="*/ 47234 h 50631"/>
                    <a:gd name="connsiteX6" fmla="*/ 31533 w 32635"/>
                    <a:gd name="connsiteY6" fmla="*/ 50537 h 50631"/>
                    <a:gd name="connsiteX7" fmla="*/ 28231 w 32635"/>
                    <a:gd name="connsiteY7" fmla="*/ 48505 h 50631"/>
                    <a:gd name="connsiteX8" fmla="*/ 19341 w 32635"/>
                    <a:gd name="connsiteY8" fmla="*/ 28947 h 50631"/>
                    <a:gd name="connsiteX9" fmla="*/ 17817 w 32635"/>
                    <a:gd name="connsiteY9" fmla="*/ 27804 h 50631"/>
                    <a:gd name="connsiteX10" fmla="*/ 17309 w 32635"/>
                    <a:gd name="connsiteY10" fmla="*/ 30090 h 50631"/>
                    <a:gd name="connsiteX11" fmla="*/ 20230 w 32635"/>
                    <a:gd name="connsiteY11" fmla="*/ 46981 h 50631"/>
                    <a:gd name="connsiteX12" fmla="*/ 18579 w 32635"/>
                    <a:gd name="connsiteY12" fmla="*/ 50156 h 50631"/>
                    <a:gd name="connsiteX13" fmla="*/ 16039 w 32635"/>
                    <a:gd name="connsiteY13" fmla="*/ 47870 h 50631"/>
                    <a:gd name="connsiteX14" fmla="*/ 9943 w 32635"/>
                    <a:gd name="connsiteY14" fmla="*/ 21454 h 50631"/>
                    <a:gd name="connsiteX15" fmla="*/ 8419 w 32635"/>
                    <a:gd name="connsiteY15" fmla="*/ 20311 h 50631"/>
                    <a:gd name="connsiteX16" fmla="*/ 7657 w 32635"/>
                    <a:gd name="connsiteY16" fmla="*/ 22216 h 50631"/>
                    <a:gd name="connsiteX17" fmla="*/ 9308 w 32635"/>
                    <a:gd name="connsiteY17" fmla="*/ 43806 h 50631"/>
                    <a:gd name="connsiteX18" fmla="*/ 7276 w 32635"/>
                    <a:gd name="connsiteY18" fmla="*/ 46092 h 50631"/>
                    <a:gd name="connsiteX19" fmla="*/ 4990 w 32635"/>
                    <a:gd name="connsiteY19" fmla="*/ 43806 h 5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635" h="50631">
                      <a:moveTo>
                        <a:pt x="4990" y="43806"/>
                      </a:moveTo>
                      <a:cubicBezTo>
                        <a:pt x="4863" y="42663"/>
                        <a:pt x="672" y="11675"/>
                        <a:pt x="37" y="6341"/>
                      </a:cubicBezTo>
                      <a:cubicBezTo>
                        <a:pt x="-90" y="4436"/>
                        <a:pt x="37" y="3801"/>
                        <a:pt x="1688" y="3166"/>
                      </a:cubicBezTo>
                      <a:cubicBezTo>
                        <a:pt x="6006" y="2023"/>
                        <a:pt x="7403" y="1515"/>
                        <a:pt x="11213" y="245"/>
                      </a:cubicBezTo>
                      <a:cubicBezTo>
                        <a:pt x="12737" y="-263"/>
                        <a:pt x="13753" y="-136"/>
                        <a:pt x="14515" y="2150"/>
                      </a:cubicBezTo>
                      <a:cubicBezTo>
                        <a:pt x="17817" y="10659"/>
                        <a:pt x="29374" y="39234"/>
                        <a:pt x="32295" y="47234"/>
                      </a:cubicBezTo>
                      <a:cubicBezTo>
                        <a:pt x="32676" y="48378"/>
                        <a:pt x="33057" y="50029"/>
                        <a:pt x="31533" y="50537"/>
                      </a:cubicBezTo>
                      <a:cubicBezTo>
                        <a:pt x="30009" y="51045"/>
                        <a:pt x="28739" y="49394"/>
                        <a:pt x="28231" y="48505"/>
                      </a:cubicBezTo>
                      <a:cubicBezTo>
                        <a:pt x="27850" y="47743"/>
                        <a:pt x="19468" y="29328"/>
                        <a:pt x="19341" y="28947"/>
                      </a:cubicBezTo>
                      <a:cubicBezTo>
                        <a:pt x="19214" y="28820"/>
                        <a:pt x="19214" y="27423"/>
                        <a:pt x="17817" y="27804"/>
                      </a:cubicBezTo>
                      <a:cubicBezTo>
                        <a:pt x="16547" y="28184"/>
                        <a:pt x="17309" y="29455"/>
                        <a:pt x="17309" y="30090"/>
                      </a:cubicBezTo>
                      <a:cubicBezTo>
                        <a:pt x="17309" y="30725"/>
                        <a:pt x="20230" y="46981"/>
                        <a:pt x="20230" y="46981"/>
                      </a:cubicBezTo>
                      <a:cubicBezTo>
                        <a:pt x="20230" y="46981"/>
                        <a:pt x="20992" y="49775"/>
                        <a:pt x="18579" y="50156"/>
                      </a:cubicBezTo>
                      <a:cubicBezTo>
                        <a:pt x="16547" y="50283"/>
                        <a:pt x="16166" y="48632"/>
                        <a:pt x="16039" y="47870"/>
                      </a:cubicBezTo>
                      <a:cubicBezTo>
                        <a:pt x="15912" y="47108"/>
                        <a:pt x="9943" y="22216"/>
                        <a:pt x="9943" y="21454"/>
                      </a:cubicBezTo>
                      <a:cubicBezTo>
                        <a:pt x="9816" y="20946"/>
                        <a:pt x="9562" y="19930"/>
                        <a:pt x="8419" y="20311"/>
                      </a:cubicBezTo>
                      <a:cubicBezTo>
                        <a:pt x="7530" y="20438"/>
                        <a:pt x="7530" y="21581"/>
                        <a:pt x="7657" y="22216"/>
                      </a:cubicBezTo>
                      <a:cubicBezTo>
                        <a:pt x="7657" y="22724"/>
                        <a:pt x="9308" y="43806"/>
                        <a:pt x="9308" y="43806"/>
                      </a:cubicBezTo>
                      <a:cubicBezTo>
                        <a:pt x="9308" y="43806"/>
                        <a:pt x="9435" y="45838"/>
                        <a:pt x="7276" y="46092"/>
                      </a:cubicBezTo>
                      <a:cubicBezTo>
                        <a:pt x="5625" y="45965"/>
                        <a:pt x="5244" y="45330"/>
                        <a:pt x="4990" y="4380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0" name="Kombinationstegning: figur 259">
                  <a:extLst>
                    <a:ext uri="{FF2B5EF4-FFF2-40B4-BE49-F238E27FC236}">
                      <a16:creationId xmlns:a16="http://schemas.microsoft.com/office/drawing/2014/main" id="{F655FBFD-F557-4478-8657-3A9C100BC25D}"/>
                    </a:ext>
                  </a:extLst>
                </p:cNvPr>
                <p:cNvSpPr/>
                <p:nvPr/>
              </p:nvSpPr>
              <p:spPr>
                <a:xfrm>
                  <a:off x="783270" y="4429344"/>
                  <a:ext cx="47424" cy="33476"/>
                </a:xfrm>
                <a:custGeom>
                  <a:avLst/>
                  <a:gdLst>
                    <a:gd name="connsiteX0" fmla="*/ 26608 w 47424"/>
                    <a:gd name="connsiteY0" fmla="*/ 32928 h 33476"/>
                    <a:gd name="connsiteX1" fmla="*/ 1335 w 47424"/>
                    <a:gd name="connsiteY1" fmla="*/ 14767 h 33476"/>
                    <a:gd name="connsiteX2" fmla="*/ 1335 w 47424"/>
                    <a:gd name="connsiteY2" fmla="*/ 10449 h 33476"/>
                    <a:gd name="connsiteX3" fmla="*/ 11749 w 47424"/>
                    <a:gd name="connsiteY3" fmla="*/ 797 h 33476"/>
                    <a:gd name="connsiteX4" fmla="*/ 16575 w 47424"/>
                    <a:gd name="connsiteY4" fmla="*/ 670 h 33476"/>
                    <a:gd name="connsiteX5" fmla="*/ 45531 w 47424"/>
                    <a:gd name="connsiteY5" fmla="*/ 16037 h 33476"/>
                    <a:gd name="connsiteX6" fmla="*/ 47055 w 47424"/>
                    <a:gd name="connsiteY6" fmla="*/ 19339 h 33476"/>
                    <a:gd name="connsiteX7" fmla="*/ 41848 w 47424"/>
                    <a:gd name="connsiteY7" fmla="*/ 19212 h 33476"/>
                    <a:gd name="connsiteX8" fmla="*/ 30164 w 47424"/>
                    <a:gd name="connsiteY8" fmla="*/ 14767 h 33476"/>
                    <a:gd name="connsiteX9" fmla="*/ 28132 w 47424"/>
                    <a:gd name="connsiteY9" fmla="*/ 14767 h 33476"/>
                    <a:gd name="connsiteX10" fmla="*/ 28894 w 47424"/>
                    <a:gd name="connsiteY10" fmla="*/ 16418 h 33476"/>
                    <a:gd name="connsiteX11" fmla="*/ 36895 w 47424"/>
                    <a:gd name="connsiteY11" fmla="*/ 23530 h 33476"/>
                    <a:gd name="connsiteX12" fmla="*/ 37657 w 47424"/>
                    <a:gd name="connsiteY12" fmla="*/ 26070 h 33476"/>
                    <a:gd name="connsiteX13" fmla="*/ 34355 w 47424"/>
                    <a:gd name="connsiteY13" fmla="*/ 26070 h 33476"/>
                    <a:gd name="connsiteX14" fmla="*/ 22163 w 47424"/>
                    <a:gd name="connsiteY14" fmla="*/ 19212 h 33476"/>
                    <a:gd name="connsiteX15" fmla="*/ 20131 w 47424"/>
                    <a:gd name="connsiteY15" fmla="*/ 19339 h 33476"/>
                    <a:gd name="connsiteX16" fmla="*/ 21020 w 47424"/>
                    <a:gd name="connsiteY16" fmla="*/ 21371 h 33476"/>
                    <a:gd name="connsiteX17" fmla="*/ 28386 w 47424"/>
                    <a:gd name="connsiteY17" fmla="*/ 29753 h 33476"/>
                    <a:gd name="connsiteX18" fmla="*/ 29148 w 47424"/>
                    <a:gd name="connsiteY18" fmla="*/ 32928 h 33476"/>
                    <a:gd name="connsiteX19" fmla="*/ 26608 w 47424"/>
                    <a:gd name="connsiteY19" fmla="*/ 32928 h 3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424" h="33476">
                      <a:moveTo>
                        <a:pt x="26608" y="32928"/>
                      </a:moveTo>
                      <a:cubicBezTo>
                        <a:pt x="26608" y="32928"/>
                        <a:pt x="2859" y="15910"/>
                        <a:pt x="1335" y="14767"/>
                      </a:cubicBezTo>
                      <a:cubicBezTo>
                        <a:pt x="-570" y="13243"/>
                        <a:pt x="-316" y="11846"/>
                        <a:pt x="1335" y="10449"/>
                      </a:cubicBezTo>
                      <a:cubicBezTo>
                        <a:pt x="4256" y="8163"/>
                        <a:pt x="9336" y="3210"/>
                        <a:pt x="11749" y="797"/>
                      </a:cubicBezTo>
                      <a:cubicBezTo>
                        <a:pt x="12511" y="35"/>
                        <a:pt x="14162" y="-473"/>
                        <a:pt x="16575" y="670"/>
                      </a:cubicBezTo>
                      <a:cubicBezTo>
                        <a:pt x="18861" y="1813"/>
                        <a:pt x="44261" y="15275"/>
                        <a:pt x="45531" y="16037"/>
                      </a:cubicBezTo>
                      <a:cubicBezTo>
                        <a:pt x="46801" y="16799"/>
                        <a:pt x="48071" y="18323"/>
                        <a:pt x="47055" y="19339"/>
                      </a:cubicBezTo>
                      <a:cubicBezTo>
                        <a:pt x="45785" y="20609"/>
                        <a:pt x="44515" y="20101"/>
                        <a:pt x="41848" y="19212"/>
                      </a:cubicBezTo>
                      <a:cubicBezTo>
                        <a:pt x="39435" y="18323"/>
                        <a:pt x="31434" y="15148"/>
                        <a:pt x="30164" y="14767"/>
                      </a:cubicBezTo>
                      <a:cubicBezTo>
                        <a:pt x="29275" y="14386"/>
                        <a:pt x="28513" y="14386"/>
                        <a:pt x="28132" y="14767"/>
                      </a:cubicBezTo>
                      <a:cubicBezTo>
                        <a:pt x="27751" y="15148"/>
                        <a:pt x="28005" y="15656"/>
                        <a:pt x="28894" y="16418"/>
                      </a:cubicBezTo>
                      <a:cubicBezTo>
                        <a:pt x="29656" y="16926"/>
                        <a:pt x="36133" y="22768"/>
                        <a:pt x="36895" y="23530"/>
                      </a:cubicBezTo>
                      <a:cubicBezTo>
                        <a:pt x="37657" y="24292"/>
                        <a:pt x="38419" y="25181"/>
                        <a:pt x="37657" y="26070"/>
                      </a:cubicBezTo>
                      <a:cubicBezTo>
                        <a:pt x="36895" y="26959"/>
                        <a:pt x="35625" y="26832"/>
                        <a:pt x="34355" y="26070"/>
                      </a:cubicBezTo>
                      <a:cubicBezTo>
                        <a:pt x="33847" y="25689"/>
                        <a:pt x="22671" y="19593"/>
                        <a:pt x="22163" y="19212"/>
                      </a:cubicBezTo>
                      <a:cubicBezTo>
                        <a:pt x="21655" y="18831"/>
                        <a:pt x="20639" y="18450"/>
                        <a:pt x="20131" y="19339"/>
                      </a:cubicBezTo>
                      <a:cubicBezTo>
                        <a:pt x="19750" y="20101"/>
                        <a:pt x="20258" y="20609"/>
                        <a:pt x="21020" y="21371"/>
                      </a:cubicBezTo>
                      <a:cubicBezTo>
                        <a:pt x="22671" y="23276"/>
                        <a:pt x="27878" y="28737"/>
                        <a:pt x="28386" y="29753"/>
                      </a:cubicBezTo>
                      <a:cubicBezTo>
                        <a:pt x="29656" y="31404"/>
                        <a:pt x="29529" y="32547"/>
                        <a:pt x="29148" y="32928"/>
                      </a:cubicBezTo>
                      <a:cubicBezTo>
                        <a:pt x="27878" y="33944"/>
                        <a:pt x="27878" y="33309"/>
                        <a:pt x="26608" y="3292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1" name="Kombinationstegning: figur 260">
                  <a:extLst>
                    <a:ext uri="{FF2B5EF4-FFF2-40B4-BE49-F238E27FC236}">
                      <a16:creationId xmlns:a16="http://schemas.microsoft.com/office/drawing/2014/main" id="{ADF26523-F7B0-4927-8CC4-06BBE9C46790}"/>
                    </a:ext>
                  </a:extLst>
                </p:cNvPr>
                <p:cNvSpPr/>
                <p:nvPr/>
              </p:nvSpPr>
              <p:spPr>
                <a:xfrm>
                  <a:off x="812353" y="4395038"/>
                  <a:ext cx="83065" cy="35089"/>
                </a:xfrm>
                <a:custGeom>
                  <a:avLst/>
                  <a:gdLst>
                    <a:gd name="connsiteX0" fmla="*/ 1971 w 83065"/>
                    <a:gd name="connsiteY0" fmla="*/ 15036 h 35089"/>
                    <a:gd name="connsiteX1" fmla="*/ 320 w 83065"/>
                    <a:gd name="connsiteY1" fmla="*/ 11353 h 35089"/>
                    <a:gd name="connsiteX2" fmla="*/ 4765 w 83065"/>
                    <a:gd name="connsiteY2" fmla="*/ 1574 h 35089"/>
                    <a:gd name="connsiteX3" fmla="*/ 8702 w 83065"/>
                    <a:gd name="connsiteY3" fmla="*/ 304 h 35089"/>
                    <a:gd name="connsiteX4" fmla="*/ 80965 w 83065"/>
                    <a:gd name="connsiteY4" fmla="*/ 20751 h 35089"/>
                    <a:gd name="connsiteX5" fmla="*/ 82997 w 83065"/>
                    <a:gd name="connsiteY5" fmla="*/ 23291 h 35089"/>
                    <a:gd name="connsiteX6" fmla="*/ 78679 w 83065"/>
                    <a:gd name="connsiteY6" fmla="*/ 24942 h 35089"/>
                    <a:gd name="connsiteX7" fmla="*/ 39817 w 83065"/>
                    <a:gd name="connsiteY7" fmla="*/ 15290 h 35089"/>
                    <a:gd name="connsiteX8" fmla="*/ 38293 w 83065"/>
                    <a:gd name="connsiteY8" fmla="*/ 16052 h 35089"/>
                    <a:gd name="connsiteX9" fmla="*/ 39817 w 83065"/>
                    <a:gd name="connsiteY9" fmla="*/ 17703 h 35089"/>
                    <a:gd name="connsiteX10" fmla="*/ 66360 w 83065"/>
                    <a:gd name="connsiteY10" fmla="*/ 26466 h 35089"/>
                    <a:gd name="connsiteX11" fmla="*/ 68646 w 83065"/>
                    <a:gd name="connsiteY11" fmla="*/ 29641 h 35089"/>
                    <a:gd name="connsiteX12" fmla="*/ 64963 w 83065"/>
                    <a:gd name="connsiteY12" fmla="*/ 30530 h 35089"/>
                    <a:gd name="connsiteX13" fmla="*/ 45151 w 83065"/>
                    <a:gd name="connsiteY13" fmla="*/ 24942 h 35089"/>
                    <a:gd name="connsiteX14" fmla="*/ 43500 w 83065"/>
                    <a:gd name="connsiteY14" fmla="*/ 25450 h 35089"/>
                    <a:gd name="connsiteX15" fmla="*/ 45024 w 83065"/>
                    <a:gd name="connsiteY15" fmla="*/ 27101 h 35089"/>
                    <a:gd name="connsiteX16" fmla="*/ 52644 w 83065"/>
                    <a:gd name="connsiteY16" fmla="*/ 31165 h 35089"/>
                    <a:gd name="connsiteX17" fmla="*/ 54295 w 83065"/>
                    <a:gd name="connsiteY17" fmla="*/ 34340 h 35089"/>
                    <a:gd name="connsiteX18" fmla="*/ 51120 w 83065"/>
                    <a:gd name="connsiteY18" fmla="*/ 34848 h 35089"/>
                    <a:gd name="connsiteX19" fmla="*/ 1971 w 83065"/>
                    <a:gd name="connsiteY19" fmla="*/ 15036 h 35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065" h="35089">
                      <a:moveTo>
                        <a:pt x="1971" y="15036"/>
                      </a:moveTo>
                      <a:cubicBezTo>
                        <a:pt x="1971" y="15036"/>
                        <a:pt x="-950" y="13893"/>
                        <a:pt x="320" y="11353"/>
                      </a:cubicBezTo>
                      <a:cubicBezTo>
                        <a:pt x="1590" y="8813"/>
                        <a:pt x="4384" y="2463"/>
                        <a:pt x="4765" y="1574"/>
                      </a:cubicBezTo>
                      <a:cubicBezTo>
                        <a:pt x="5273" y="304"/>
                        <a:pt x="6416" y="-458"/>
                        <a:pt x="8702" y="304"/>
                      </a:cubicBezTo>
                      <a:cubicBezTo>
                        <a:pt x="20259" y="3479"/>
                        <a:pt x="70678" y="17322"/>
                        <a:pt x="80965" y="20751"/>
                      </a:cubicBezTo>
                      <a:cubicBezTo>
                        <a:pt x="82108" y="21132"/>
                        <a:pt x="83378" y="22275"/>
                        <a:pt x="82997" y="23291"/>
                      </a:cubicBezTo>
                      <a:cubicBezTo>
                        <a:pt x="82235" y="25704"/>
                        <a:pt x="80457" y="25323"/>
                        <a:pt x="78679" y="24942"/>
                      </a:cubicBezTo>
                      <a:cubicBezTo>
                        <a:pt x="74615" y="24053"/>
                        <a:pt x="40452" y="15290"/>
                        <a:pt x="39817" y="15290"/>
                      </a:cubicBezTo>
                      <a:cubicBezTo>
                        <a:pt x="39055" y="15163"/>
                        <a:pt x="38547" y="15290"/>
                        <a:pt x="38293" y="16052"/>
                      </a:cubicBezTo>
                      <a:cubicBezTo>
                        <a:pt x="37912" y="16941"/>
                        <a:pt x="38420" y="17576"/>
                        <a:pt x="39817" y="17703"/>
                      </a:cubicBezTo>
                      <a:cubicBezTo>
                        <a:pt x="40579" y="17830"/>
                        <a:pt x="66360" y="26466"/>
                        <a:pt x="66360" y="26466"/>
                      </a:cubicBezTo>
                      <a:cubicBezTo>
                        <a:pt x="66360" y="26466"/>
                        <a:pt x="69281" y="27355"/>
                        <a:pt x="68646" y="29641"/>
                      </a:cubicBezTo>
                      <a:cubicBezTo>
                        <a:pt x="68265" y="30784"/>
                        <a:pt x="65852" y="30784"/>
                        <a:pt x="64963" y="30530"/>
                      </a:cubicBezTo>
                      <a:cubicBezTo>
                        <a:pt x="64455" y="30403"/>
                        <a:pt x="45786" y="25196"/>
                        <a:pt x="45151" y="24942"/>
                      </a:cubicBezTo>
                      <a:cubicBezTo>
                        <a:pt x="44643" y="24815"/>
                        <a:pt x="43881" y="24815"/>
                        <a:pt x="43500" y="25450"/>
                      </a:cubicBezTo>
                      <a:cubicBezTo>
                        <a:pt x="43373" y="25831"/>
                        <a:pt x="43881" y="26593"/>
                        <a:pt x="45024" y="27101"/>
                      </a:cubicBezTo>
                      <a:cubicBezTo>
                        <a:pt x="45786" y="27482"/>
                        <a:pt x="51755" y="30657"/>
                        <a:pt x="52644" y="31165"/>
                      </a:cubicBezTo>
                      <a:cubicBezTo>
                        <a:pt x="53787" y="31927"/>
                        <a:pt x="55184" y="33197"/>
                        <a:pt x="54295" y="34340"/>
                      </a:cubicBezTo>
                      <a:cubicBezTo>
                        <a:pt x="53406" y="35229"/>
                        <a:pt x="51882" y="35229"/>
                        <a:pt x="51120" y="34848"/>
                      </a:cubicBezTo>
                      <a:cubicBezTo>
                        <a:pt x="49723" y="34594"/>
                        <a:pt x="1971" y="15036"/>
                        <a:pt x="1971" y="1503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62" name="Kombinationstegning: figur 261">
                  <a:extLst>
                    <a:ext uri="{FF2B5EF4-FFF2-40B4-BE49-F238E27FC236}">
                      <a16:creationId xmlns:a16="http://schemas.microsoft.com/office/drawing/2014/main" id="{B0A71720-F7F5-4DC5-86F3-67659D7F1940}"/>
                    </a:ext>
                  </a:extLst>
                </p:cNvPr>
                <p:cNvSpPr/>
                <p:nvPr/>
              </p:nvSpPr>
              <p:spPr>
                <a:xfrm>
                  <a:off x="823181" y="4355535"/>
                  <a:ext cx="112039" cy="38793"/>
                </a:xfrm>
                <a:custGeom>
                  <a:avLst/>
                  <a:gdLst>
                    <a:gd name="connsiteX0" fmla="*/ 2953 w 112039"/>
                    <a:gd name="connsiteY0" fmla="*/ 21520 h 38793"/>
                    <a:gd name="connsiteX1" fmla="*/ 32 w 112039"/>
                    <a:gd name="connsiteY1" fmla="*/ 17456 h 38793"/>
                    <a:gd name="connsiteX2" fmla="*/ 1302 w 112039"/>
                    <a:gd name="connsiteY2" fmla="*/ 2851 h 38793"/>
                    <a:gd name="connsiteX3" fmla="*/ 4604 w 112039"/>
                    <a:gd name="connsiteY3" fmla="*/ 57 h 38793"/>
                    <a:gd name="connsiteX4" fmla="*/ 56166 w 112039"/>
                    <a:gd name="connsiteY4" fmla="*/ 3232 h 38793"/>
                    <a:gd name="connsiteX5" fmla="*/ 62135 w 112039"/>
                    <a:gd name="connsiteY5" fmla="*/ 5772 h 38793"/>
                    <a:gd name="connsiteX6" fmla="*/ 57690 w 112039"/>
                    <a:gd name="connsiteY6" fmla="*/ 8058 h 38793"/>
                    <a:gd name="connsiteX7" fmla="*/ 33941 w 112039"/>
                    <a:gd name="connsiteY7" fmla="*/ 7677 h 38793"/>
                    <a:gd name="connsiteX8" fmla="*/ 32036 w 112039"/>
                    <a:gd name="connsiteY8" fmla="*/ 8566 h 38793"/>
                    <a:gd name="connsiteX9" fmla="*/ 34068 w 112039"/>
                    <a:gd name="connsiteY9" fmla="*/ 10090 h 38793"/>
                    <a:gd name="connsiteX10" fmla="*/ 94012 w 112039"/>
                    <a:gd name="connsiteY10" fmla="*/ 18472 h 38793"/>
                    <a:gd name="connsiteX11" fmla="*/ 98965 w 112039"/>
                    <a:gd name="connsiteY11" fmla="*/ 21012 h 38793"/>
                    <a:gd name="connsiteX12" fmla="*/ 94266 w 112039"/>
                    <a:gd name="connsiteY12" fmla="*/ 24187 h 38793"/>
                    <a:gd name="connsiteX13" fmla="*/ 32036 w 112039"/>
                    <a:gd name="connsiteY13" fmla="*/ 16567 h 38793"/>
                    <a:gd name="connsiteX14" fmla="*/ 29623 w 112039"/>
                    <a:gd name="connsiteY14" fmla="*/ 17456 h 38793"/>
                    <a:gd name="connsiteX15" fmla="*/ 31909 w 112039"/>
                    <a:gd name="connsiteY15" fmla="*/ 18980 h 38793"/>
                    <a:gd name="connsiteX16" fmla="*/ 107982 w 112039"/>
                    <a:gd name="connsiteY16" fmla="*/ 33077 h 38793"/>
                    <a:gd name="connsiteX17" fmla="*/ 111919 w 112039"/>
                    <a:gd name="connsiteY17" fmla="*/ 37014 h 38793"/>
                    <a:gd name="connsiteX18" fmla="*/ 106966 w 112039"/>
                    <a:gd name="connsiteY18" fmla="*/ 38538 h 38793"/>
                    <a:gd name="connsiteX19" fmla="*/ 2953 w 112039"/>
                    <a:gd name="connsiteY19" fmla="*/ 21520 h 3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039" h="38793">
                      <a:moveTo>
                        <a:pt x="2953" y="21520"/>
                      </a:moveTo>
                      <a:cubicBezTo>
                        <a:pt x="1048" y="21139"/>
                        <a:pt x="-222" y="19615"/>
                        <a:pt x="32" y="17456"/>
                      </a:cubicBezTo>
                      <a:cubicBezTo>
                        <a:pt x="159" y="15170"/>
                        <a:pt x="1302" y="3740"/>
                        <a:pt x="1302" y="2851"/>
                      </a:cubicBezTo>
                      <a:cubicBezTo>
                        <a:pt x="1302" y="1200"/>
                        <a:pt x="2572" y="311"/>
                        <a:pt x="4604" y="57"/>
                      </a:cubicBezTo>
                      <a:cubicBezTo>
                        <a:pt x="18701" y="-451"/>
                        <a:pt x="52102" y="2597"/>
                        <a:pt x="56166" y="3232"/>
                      </a:cubicBezTo>
                      <a:cubicBezTo>
                        <a:pt x="60484" y="3740"/>
                        <a:pt x="61881" y="4756"/>
                        <a:pt x="62135" y="5772"/>
                      </a:cubicBezTo>
                      <a:cubicBezTo>
                        <a:pt x="62643" y="7804"/>
                        <a:pt x="59722" y="8058"/>
                        <a:pt x="57690" y="8058"/>
                      </a:cubicBezTo>
                      <a:cubicBezTo>
                        <a:pt x="51213" y="7677"/>
                        <a:pt x="40291" y="7550"/>
                        <a:pt x="33941" y="7677"/>
                      </a:cubicBezTo>
                      <a:cubicBezTo>
                        <a:pt x="33052" y="7677"/>
                        <a:pt x="32417" y="7677"/>
                        <a:pt x="32036" y="8566"/>
                      </a:cubicBezTo>
                      <a:cubicBezTo>
                        <a:pt x="31909" y="9455"/>
                        <a:pt x="32925" y="9836"/>
                        <a:pt x="34068" y="10090"/>
                      </a:cubicBezTo>
                      <a:cubicBezTo>
                        <a:pt x="44101" y="11360"/>
                        <a:pt x="84995" y="16821"/>
                        <a:pt x="94012" y="18472"/>
                      </a:cubicBezTo>
                      <a:cubicBezTo>
                        <a:pt x="96552" y="18980"/>
                        <a:pt x="98711" y="19996"/>
                        <a:pt x="98965" y="21012"/>
                      </a:cubicBezTo>
                      <a:cubicBezTo>
                        <a:pt x="99727" y="23806"/>
                        <a:pt x="97695" y="24568"/>
                        <a:pt x="94266" y="24187"/>
                      </a:cubicBezTo>
                      <a:cubicBezTo>
                        <a:pt x="82582" y="22536"/>
                        <a:pt x="35973" y="16948"/>
                        <a:pt x="32036" y="16567"/>
                      </a:cubicBezTo>
                      <a:cubicBezTo>
                        <a:pt x="31147" y="16567"/>
                        <a:pt x="30004" y="16440"/>
                        <a:pt x="29623" y="17456"/>
                      </a:cubicBezTo>
                      <a:cubicBezTo>
                        <a:pt x="29242" y="18345"/>
                        <a:pt x="30385" y="18726"/>
                        <a:pt x="31909" y="18980"/>
                      </a:cubicBezTo>
                      <a:cubicBezTo>
                        <a:pt x="47657" y="21774"/>
                        <a:pt x="92615" y="29521"/>
                        <a:pt x="107982" y="33077"/>
                      </a:cubicBezTo>
                      <a:cubicBezTo>
                        <a:pt x="109633" y="33458"/>
                        <a:pt x="112681" y="34728"/>
                        <a:pt x="111919" y="37014"/>
                      </a:cubicBezTo>
                      <a:cubicBezTo>
                        <a:pt x="111157" y="38919"/>
                        <a:pt x="109633" y="39046"/>
                        <a:pt x="106966" y="38538"/>
                      </a:cubicBezTo>
                      <a:cubicBezTo>
                        <a:pt x="90583" y="35998"/>
                        <a:pt x="25813" y="25457"/>
                        <a:pt x="2953" y="2152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grpSp>
          <p:nvGrpSpPr>
            <p:cNvPr id="218" name="Grafik 2">
              <a:extLst>
                <a:ext uri="{FF2B5EF4-FFF2-40B4-BE49-F238E27FC236}">
                  <a16:creationId xmlns:a16="http://schemas.microsoft.com/office/drawing/2014/main" id="{294585C1-58E3-419B-A1D5-F90B1BCE0D60}"/>
                </a:ext>
              </a:extLst>
            </p:cNvPr>
            <p:cNvGrpSpPr/>
            <p:nvPr/>
          </p:nvGrpSpPr>
          <p:grpSpPr>
            <a:xfrm>
              <a:off x="419149" y="4232909"/>
              <a:ext cx="822272" cy="754317"/>
              <a:chOff x="419149" y="4232909"/>
              <a:chExt cx="822272" cy="754317"/>
            </a:xfrm>
            <a:grpFill/>
          </p:grpSpPr>
          <p:grpSp>
            <p:nvGrpSpPr>
              <p:cNvPr id="221" name="Grafik 2">
                <a:extLst>
                  <a:ext uri="{FF2B5EF4-FFF2-40B4-BE49-F238E27FC236}">
                    <a16:creationId xmlns:a16="http://schemas.microsoft.com/office/drawing/2014/main" id="{5C411872-9EF7-4BD9-BB65-F55BF00A77A8}"/>
                  </a:ext>
                </a:extLst>
              </p:cNvPr>
              <p:cNvGrpSpPr/>
              <p:nvPr/>
            </p:nvGrpSpPr>
            <p:grpSpPr>
              <a:xfrm>
                <a:off x="628140" y="4232909"/>
                <a:ext cx="613281" cy="421219"/>
                <a:chOff x="628140" y="4232909"/>
                <a:chExt cx="613281" cy="421219"/>
              </a:xfrm>
              <a:grpFill/>
            </p:grpSpPr>
            <p:sp>
              <p:nvSpPr>
                <p:cNvPr id="229" name="Kombinationstegning: figur 228">
                  <a:extLst>
                    <a:ext uri="{FF2B5EF4-FFF2-40B4-BE49-F238E27FC236}">
                      <a16:creationId xmlns:a16="http://schemas.microsoft.com/office/drawing/2014/main" id="{DDF90232-B716-491A-8BA4-21EA5CFB0120}"/>
                    </a:ext>
                  </a:extLst>
                </p:cNvPr>
                <p:cNvSpPr/>
                <p:nvPr/>
              </p:nvSpPr>
              <p:spPr>
                <a:xfrm>
                  <a:off x="628140" y="4232909"/>
                  <a:ext cx="251183" cy="126867"/>
                </a:xfrm>
                <a:custGeom>
                  <a:avLst/>
                  <a:gdLst>
                    <a:gd name="connsiteX0" fmla="*/ 249683 w 251183"/>
                    <a:gd name="connsiteY0" fmla="*/ 90932 h 126867"/>
                    <a:gd name="connsiteX1" fmla="*/ 233173 w 251183"/>
                    <a:gd name="connsiteY1" fmla="*/ 66929 h 126867"/>
                    <a:gd name="connsiteX2" fmla="*/ 232665 w 251183"/>
                    <a:gd name="connsiteY2" fmla="*/ 60960 h 126867"/>
                    <a:gd name="connsiteX3" fmla="*/ 242698 w 251183"/>
                    <a:gd name="connsiteY3" fmla="*/ 35687 h 126867"/>
                    <a:gd name="connsiteX4" fmla="*/ 203582 w 251183"/>
                    <a:gd name="connsiteY4" fmla="*/ 0 h 126867"/>
                    <a:gd name="connsiteX5" fmla="*/ 163704 w 251183"/>
                    <a:gd name="connsiteY5" fmla="*/ 1270 h 126867"/>
                    <a:gd name="connsiteX6" fmla="*/ 156846 w 251183"/>
                    <a:gd name="connsiteY6" fmla="*/ 9017 h 126867"/>
                    <a:gd name="connsiteX7" fmla="*/ 160148 w 251183"/>
                    <a:gd name="connsiteY7" fmla="*/ 77724 h 126867"/>
                    <a:gd name="connsiteX8" fmla="*/ 154814 w 251183"/>
                    <a:gd name="connsiteY8" fmla="*/ 88265 h 126867"/>
                    <a:gd name="connsiteX9" fmla="*/ 115063 w 251183"/>
                    <a:gd name="connsiteY9" fmla="*/ 97409 h 126867"/>
                    <a:gd name="connsiteX10" fmla="*/ 109094 w 251183"/>
                    <a:gd name="connsiteY10" fmla="*/ 94996 h 126867"/>
                    <a:gd name="connsiteX11" fmla="*/ 105919 w 251183"/>
                    <a:gd name="connsiteY11" fmla="*/ 83439 h 126867"/>
                    <a:gd name="connsiteX12" fmla="*/ 108332 w 251183"/>
                    <a:gd name="connsiteY12" fmla="*/ 77851 h 126867"/>
                    <a:gd name="connsiteX13" fmla="*/ 120524 w 251183"/>
                    <a:gd name="connsiteY13" fmla="*/ 74295 h 126867"/>
                    <a:gd name="connsiteX14" fmla="*/ 125731 w 251183"/>
                    <a:gd name="connsiteY14" fmla="*/ 66294 h 126867"/>
                    <a:gd name="connsiteX15" fmla="*/ 123318 w 251183"/>
                    <a:gd name="connsiteY15" fmla="*/ 56642 h 126867"/>
                    <a:gd name="connsiteX16" fmla="*/ 113158 w 251183"/>
                    <a:gd name="connsiteY16" fmla="*/ 54356 h 126867"/>
                    <a:gd name="connsiteX17" fmla="*/ 101982 w 251183"/>
                    <a:gd name="connsiteY17" fmla="*/ 58293 h 126867"/>
                    <a:gd name="connsiteX18" fmla="*/ 97283 w 251183"/>
                    <a:gd name="connsiteY18" fmla="*/ 56769 h 126867"/>
                    <a:gd name="connsiteX19" fmla="*/ 93600 w 251183"/>
                    <a:gd name="connsiteY19" fmla="*/ 40259 h 126867"/>
                    <a:gd name="connsiteX20" fmla="*/ 95886 w 251183"/>
                    <a:gd name="connsiteY20" fmla="*/ 35052 h 126867"/>
                    <a:gd name="connsiteX21" fmla="*/ 126366 w 251183"/>
                    <a:gd name="connsiteY21" fmla="*/ 27051 h 126867"/>
                    <a:gd name="connsiteX22" fmla="*/ 138558 w 251183"/>
                    <a:gd name="connsiteY22" fmla="*/ 19304 h 126867"/>
                    <a:gd name="connsiteX23" fmla="*/ 137415 w 251183"/>
                    <a:gd name="connsiteY23" fmla="*/ 10033 h 126867"/>
                    <a:gd name="connsiteX24" fmla="*/ 129033 w 251183"/>
                    <a:gd name="connsiteY24" fmla="*/ 5588 h 126867"/>
                    <a:gd name="connsiteX25" fmla="*/ 3557 w 251183"/>
                    <a:gd name="connsiteY25" fmla="*/ 48895 h 126867"/>
                    <a:gd name="connsiteX26" fmla="*/ 382 w 251183"/>
                    <a:gd name="connsiteY26" fmla="*/ 54229 h 126867"/>
                    <a:gd name="connsiteX27" fmla="*/ 5081 w 251183"/>
                    <a:gd name="connsiteY27" fmla="*/ 63373 h 126867"/>
                    <a:gd name="connsiteX28" fmla="*/ 10034 w 251183"/>
                    <a:gd name="connsiteY28" fmla="*/ 65786 h 126867"/>
                    <a:gd name="connsiteX29" fmla="*/ 24131 w 251183"/>
                    <a:gd name="connsiteY29" fmla="*/ 77724 h 126867"/>
                    <a:gd name="connsiteX30" fmla="*/ 22226 w 251183"/>
                    <a:gd name="connsiteY30" fmla="*/ 122428 h 126867"/>
                    <a:gd name="connsiteX31" fmla="*/ 27814 w 251183"/>
                    <a:gd name="connsiteY31" fmla="*/ 125984 h 126867"/>
                    <a:gd name="connsiteX32" fmla="*/ 41403 w 251183"/>
                    <a:gd name="connsiteY32" fmla="*/ 117602 h 126867"/>
                    <a:gd name="connsiteX33" fmla="*/ 42927 w 251183"/>
                    <a:gd name="connsiteY33" fmla="*/ 113538 h 126867"/>
                    <a:gd name="connsiteX34" fmla="*/ 43435 w 251183"/>
                    <a:gd name="connsiteY34" fmla="*/ 107061 h 126867"/>
                    <a:gd name="connsiteX35" fmla="*/ 47372 w 251183"/>
                    <a:gd name="connsiteY35" fmla="*/ 100584 h 126867"/>
                    <a:gd name="connsiteX36" fmla="*/ 79503 w 251183"/>
                    <a:gd name="connsiteY36" fmla="*/ 87249 h 126867"/>
                    <a:gd name="connsiteX37" fmla="*/ 85091 w 251183"/>
                    <a:gd name="connsiteY37" fmla="*/ 90424 h 126867"/>
                    <a:gd name="connsiteX38" fmla="*/ 92203 w 251183"/>
                    <a:gd name="connsiteY38" fmla="*/ 114808 h 126867"/>
                    <a:gd name="connsiteX39" fmla="*/ 103125 w 251183"/>
                    <a:gd name="connsiteY39" fmla="*/ 121539 h 126867"/>
                    <a:gd name="connsiteX40" fmla="*/ 175388 w 251183"/>
                    <a:gd name="connsiteY40" fmla="*/ 106553 h 126867"/>
                    <a:gd name="connsiteX41" fmla="*/ 184151 w 251183"/>
                    <a:gd name="connsiteY41" fmla="*/ 96139 h 126867"/>
                    <a:gd name="connsiteX42" fmla="*/ 183770 w 251183"/>
                    <a:gd name="connsiteY42" fmla="*/ 77597 h 126867"/>
                    <a:gd name="connsiteX43" fmla="*/ 189866 w 251183"/>
                    <a:gd name="connsiteY43" fmla="*/ 71120 h 126867"/>
                    <a:gd name="connsiteX44" fmla="*/ 204852 w 251183"/>
                    <a:gd name="connsiteY44" fmla="*/ 70739 h 126867"/>
                    <a:gd name="connsiteX45" fmla="*/ 211964 w 251183"/>
                    <a:gd name="connsiteY45" fmla="*/ 75184 h 126867"/>
                    <a:gd name="connsiteX46" fmla="*/ 223267 w 251183"/>
                    <a:gd name="connsiteY46" fmla="*/ 102997 h 126867"/>
                    <a:gd name="connsiteX47" fmla="*/ 228601 w 251183"/>
                    <a:gd name="connsiteY47" fmla="*/ 107950 h 126867"/>
                    <a:gd name="connsiteX48" fmla="*/ 244730 w 251183"/>
                    <a:gd name="connsiteY48" fmla="*/ 109601 h 126867"/>
                    <a:gd name="connsiteX49" fmla="*/ 249429 w 251183"/>
                    <a:gd name="connsiteY49" fmla="*/ 106299 h 126867"/>
                    <a:gd name="connsiteX50" fmla="*/ 251080 w 251183"/>
                    <a:gd name="connsiteY50" fmla="*/ 97028 h 126867"/>
                    <a:gd name="connsiteX51" fmla="*/ 249683 w 251183"/>
                    <a:gd name="connsiteY51" fmla="*/ 90932 h 126867"/>
                    <a:gd name="connsiteX52" fmla="*/ 74550 w 251183"/>
                    <a:gd name="connsiteY52" fmla="*/ 68961 h 126867"/>
                    <a:gd name="connsiteX53" fmla="*/ 48515 w 251183"/>
                    <a:gd name="connsiteY53" fmla="*/ 80137 h 126867"/>
                    <a:gd name="connsiteX54" fmla="*/ 44197 w 251183"/>
                    <a:gd name="connsiteY54" fmla="*/ 77851 h 126867"/>
                    <a:gd name="connsiteX55" fmla="*/ 45721 w 251183"/>
                    <a:gd name="connsiteY55" fmla="*/ 57404 h 126867"/>
                    <a:gd name="connsiteX56" fmla="*/ 49023 w 251183"/>
                    <a:gd name="connsiteY56" fmla="*/ 51435 h 126867"/>
                    <a:gd name="connsiteX57" fmla="*/ 67438 w 251183"/>
                    <a:gd name="connsiteY57" fmla="*/ 43434 h 126867"/>
                    <a:gd name="connsiteX58" fmla="*/ 72264 w 251183"/>
                    <a:gd name="connsiteY58" fmla="*/ 45720 h 126867"/>
                    <a:gd name="connsiteX59" fmla="*/ 76582 w 251183"/>
                    <a:gd name="connsiteY59" fmla="*/ 62992 h 126867"/>
                    <a:gd name="connsiteX60" fmla="*/ 74550 w 251183"/>
                    <a:gd name="connsiteY60" fmla="*/ 68961 h 126867"/>
                    <a:gd name="connsiteX61" fmla="*/ 201169 w 251183"/>
                    <a:gd name="connsiteY61" fmla="*/ 51562 h 126867"/>
                    <a:gd name="connsiteX62" fmla="*/ 188596 w 251183"/>
                    <a:gd name="connsiteY62" fmla="*/ 52070 h 126867"/>
                    <a:gd name="connsiteX63" fmla="*/ 182119 w 251183"/>
                    <a:gd name="connsiteY63" fmla="*/ 47752 h 126867"/>
                    <a:gd name="connsiteX64" fmla="*/ 181738 w 251183"/>
                    <a:gd name="connsiteY64" fmla="*/ 27305 h 126867"/>
                    <a:gd name="connsiteX65" fmla="*/ 186437 w 251183"/>
                    <a:gd name="connsiteY65" fmla="*/ 21590 h 126867"/>
                    <a:gd name="connsiteX66" fmla="*/ 202820 w 251183"/>
                    <a:gd name="connsiteY66" fmla="*/ 21209 h 126867"/>
                    <a:gd name="connsiteX67" fmla="*/ 219330 w 251183"/>
                    <a:gd name="connsiteY67" fmla="*/ 34163 h 126867"/>
                    <a:gd name="connsiteX68" fmla="*/ 201169 w 251183"/>
                    <a:gd name="connsiteY68" fmla="*/ 51562 h 12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51183" h="126867">
                      <a:moveTo>
                        <a:pt x="249683" y="90932"/>
                      </a:moveTo>
                      <a:cubicBezTo>
                        <a:pt x="248159" y="88646"/>
                        <a:pt x="234062" y="68453"/>
                        <a:pt x="233173" y="66929"/>
                      </a:cubicBezTo>
                      <a:cubicBezTo>
                        <a:pt x="231141" y="64135"/>
                        <a:pt x="230887" y="62992"/>
                        <a:pt x="232665" y="60960"/>
                      </a:cubicBezTo>
                      <a:cubicBezTo>
                        <a:pt x="239523" y="52578"/>
                        <a:pt x="242444" y="43688"/>
                        <a:pt x="242698" y="35687"/>
                      </a:cubicBezTo>
                      <a:cubicBezTo>
                        <a:pt x="243206" y="14478"/>
                        <a:pt x="227712" y="254"/>
                        <a:pt x="203582" y="0"/>
                      </a:cubicBezTo>
                      <a:cubicBezTo>
                        <a:pt x="189866" y="0"/>
                        <a:pt x="171451" y="1270"/>
                        <a:pt x="163704" y="1270"/>
                      </a:cubicBezTo>
                      <a:cubicBezTo>
                        <a:pt x="156846" y="1270"/>
                        <a:pt x="156592" y="5334"/>
                        <a:pt x="156846" y="9017"/>
                      </a:cubicBezTo>
                      <a:cubicBezTo>
                        <a:pt x="156973" y="12700"/>
                        <a:pt x="159640" y="68199"/>
                        <a:pt x="160148" y="77724"/>
                      </a:cubicBezTo>
                      <a:cubicBezTo>
                        <a:pt x="160275" y="83312"/>
                        <a:pt x="159767" y="87249"/>
                        <a:pt x="154814" y="88265"/>
                      </a:cubicBezTo>
                      <a:cubicBezTo>
                        <a:pt x="140209" y="91059"/>
                        <a:pt x="123826" y="94742"/>
                        <a:pt x="115063" y="97409"/>
                      </a:cubicBezTo>
                      <a:cubicBezTo>
                        <a:pt x="111380" y="98552"/>
                        <a:pt x="110110" y="97409"/>
                        <a:pt x="109094" y="94996"/>
                      </a:cubicBezTo>
                      <a:cubicBezTo>
                        <a:pt x="108205" y="92583"/>
                        <a:pt x="106554" y="85852"/>
                        <a:pt x="105919" y="83439"/>
                      </a:cubicBezTo>
                      <a:cubicBezTo>
                        <a:pt x="105157" y="80137"/>
                        <a:pt x="105157" y="78994"/>
                        <a:pt x="108332" y="77851"/>
                      </a:cubicBezTo>
                      <a:cubicBezTo>
                        <a:pt x="112650" y="76581"/>
                        <a:pt x="116460" y="75438"/>
                        <a:pt x="120524" y="74295"/>
                      </a:cubicBezTo>
                      <a:cubicBezTo>
                        <a:pt x="125477" y="73025"/>
                        <a:pt x="126874" y="72263"/>
                        <a:pt x="125731" y="66294"/>
                      </a:cubicBezTo>
                      <a:cubicBezTo>
                        <a:pt x="125350" y="64770"/>
                        <a:pt x="124588" y="60706"/>
                        <a:pt x="123318" y="56642"/>
                      </a:cubicBezTo>
                      <a:cubicBezTo>
                        <a:pt x="122048" y="51943"/>
                        <a:pt x="118492" y="52705"/>
                        <a:pt x="113158" y="54356"/>
                      </a:cubicBezTo>
                      <a:cubicBezTo>
                        <a:pt x="109602" y="55499"/>
                        <a:pt x="106046" y="56896"/>
                        <a:pt x="101982" y="58293"/>
                      </a:cubicBezTo>
                      <a:cubicBezTo>
                        <a:pt x="98807" y="59436"/>
                        <a:pt x="98045" y="58801"/>
                        <a:pt x="97283" y="56769"/>
                      </a:cubicBezTo>
                      <a:cubicBezTo>
                        <a:pt x="96394" y="54229"/>
                        <a:pt x="94108" y="42799"/>
                        <a:pt x="93600" y="40259"/>
                      </a:cubicBezTo>
                      <a:cubicBezTo>
                        <a:pt x="93219" y="37973"/>
                        <a:pt x="93219" y="35941"/>
                        <a:pt x="95886" y="35052"/>
                      </a:cubicBezTo>
                      <a:cubicBezTo>
                        <a:pt x="107951" y="30734"/>
                        <a:pt x="115571" y="28702"/>
                        <a:pt x="126366" y="27051"/>
                      </a:cubicBezTo>
                      <a:cubicBezTo>
                        <a:pt x="136526" y="25400"/>
                        <a:pt x="139320" y="25781"/>
                        <a:pt x="138558" y="19304"/>
                      </a:cubicBezTo>
                      <a:cubicBezTo>
                        <a:pt x="138431" y="18034"/>
                        <a:pt x="138050" y="12573"/>
                        <a:pt x="137415" y="10033"/>
                      </a:cubicBezTo>
                      <a:cubicBezTo>
                        <a:pt x="136526" y="4826"/>
                        <a:pt x="135891" y="4445"/>
                        <a:pt x="129033" y="5588"/>
                      </a:cubicBezTo>
                      <a:cubicBezTo>
                        <a:pt x="85980" y="13335"/>
                        <a:pt x="48642" y="25400"/>
                        <a:pt x="3557" y="48895"/>
                      </a:cubicBezTo>
                      <a:cubicBezTo>
                        <a:pt x="763" y="50419"/>
                        <a:pt x="-761" y="51308"/>
                        <a:pt x="382" y="54229"/>
                      </a:cubicBezTo>
                      <a:cubicBezTo>
                        <a:pt x="1652" y="57150"/>
                        <a:pt x="4319" y="61976"/>
                        <a:pt x="5081" y="63373"/>
                      </a:cubicBezTo>
                      <a:cubicBezTo>
                        <a:pt x="5970" y="65024"/>
                        <a:pt x="7494" y="66167"/>
                        <a:pt x="10034" y="65786"/>
                      </a:cubicBezTo>
                      <a:cubicBezTo>
                        <a:pt x="19813" y="63881"/>
                        <a:pt x="24893" y="66929"/>
                        <a:pt x="24131" y="77724"/>
                      </a:cubicBezTo>
                      <a:cubicBezTo>
                        <a:pt x="22988" y="93853"/>
                        <a:pt x="21845" y="112649"/>
                        <a:pt x="22226" y="122428"/>
                      </a:cubicBezTo>
                      <a:cubicBezTo>
                        <a:pt x="22353" y="126111"/>
                        <a:pt x="22734" y="128143"/>
                        <a:pt x="27814" y="125984"/>
                      </a:cubicBezTo>
                      <a:cubicBezTo>
                        <a:pt x="31370" y="124460"/>
                        <a:pt x="39117" y="119253"/>
                        <a:pt x="41403" y="117602"/>
                      </a:cubicBezTo>
                      <a:cubicBezTo>
                        <a:pt x="42673" y="116713"/>
                        <a:pt x="42673" y="116078"/>
                        <a:pt x="42927" y="113538"/>
                      </a:cubicBezTo>
                      <a:cubicBezTo>
                        <a:pt x="43054" y="111633"/>
                        <a:pt x="43308" y="108204"/>
                        <a:pt x="43435" y="107061"/>
                      </a:cubicBezTo>
                      <a:cubicBezTo>
                        <a:pt x="43943" y="104521"/>
                        <a:pt x="44705" y="101854"/>
                        <a:pt x="47372" y="100584"/>
                      </a:cubicBezTo>
                      <a:cubicBezTo>
                        <a:pt x="52198" y="98171"/>
                        <a:pt x="75947" y="88519"/>
                        <a:pt x="79503" y="87249"/>
                      </a:cubicBezTo>
                      <a:cubicBezTo>
                        <a:pt x="82805" y="86106"/>
                        <a:pt x="84329" y="87757"/>
                        <a:pt x="85091" y="90424"/>
                      </a:cubicBezTo>
                      <a:cubicBezTo>
                        <a:pt x="87377" y="98425"/>
                        <a:pt x="89917" y="107442"/>
                        <a:pt x="92203" y="114808"/>
                      </a:cubicBezTo>
                      <a:cubicBezTo>
                        <a:pt x="94489" y="122174"/>
                        <a:pt x="94997" y="124587"/>
                        <a:pt x="103125" y="121539"/>
                      </a:cubicBezTo>
                      <a:cubicBezTo>
                        <a:pt x="126747" y="112268"/>
                        <a:pt x="150877" y="107823"/>
                        <a:pt x="175388" y="106553"/>
                      </a:cubicBezTo>
                      <a:cubicBezTo>
                        <a:pt x="182246" y="106172"/>
                        <a:pt x="184532" y="105029"/>
                        <a:pt x="184151" y="96139"/>
                      </a:cubicBezTo>
                      <a:cubicBezTo>
                        <a:pt x="184024" y="91186"/>
                        <a:pt x="184024" y="81661"/>
                        <a:pt x="183770" y="77597"/>
                      </a:cubicBezTo>
                      <a:cubicBezTo>
                        <a:pt x="183643" y="73533"/>
                        <a:pt x="186183" y="71501"/>
                        <a:pt x="189866" y="71120"/>
                      </a:cubicBezTo>
                      <a:cubicBezTo>
                        <a:pt x="192152" y="70993"/>
                        <a:pt x="201931" y="70739"/>
                        <a:pt x="204852" y="70739"/>
                      </a:cubicBezTo>
                      <a:cubicBezTo>
                        <a:pt x="209170" y="70739"/>
                        <a:pt x="210567" y="71628"/>
                        <a:pt x="211964" y="75184"/>
                      </a:cubicBezTo>
                      <a:lnTo>
                        <a:pt x="223267" y="102997"/>
                      </a:lnTo>
                      <a:cubicBezTo>
                        <a:pt x="224791" y="106680"/>
                        <a:pt x="225680" y="107696"/>
                        <a:pt x="228601" y="107950"/>
                      </a:cubicBezTo>
                      <a:cubicBezTo>
                        <a:pt x="231522" y="108331"/>
                        <a:pt x="239904" y="109093"/>
                        <a:pt x="244730" y="109601"/>
                      </a:cubicBezTo>
                      <a:cubicBezTo>
                        <a:pt x="247905" y="109982"/>
                        <a:pt x="248794" y="108839"/>
                        <a:pt x="249429" y="106299"/>
                      </a:cubicBezTo>
                      <a:cubicBezTo>
                        <a:pt x="249810" y="104267"/>
                        <a:pt x="250699" y="99822"/>
                        <a:pt x="251080" y="97028"/>
                      </a:cubicBezTo>
                      <a:cubicBezTo>
                        <a:pt x="251334" y="93472"/>
                        <a:pt x="251207" y="92710"/>
                        <a:pt x="249683" y="90932"/>
                      </a:cubicBezTo>
                      <a:close/>
                      <a:moveTo>
                        <a:pt x="74550" y="68961"/>
                      </a:moveTo>
                      <a:cubicBezTo>
                        <a:pt x="72518" y="69850"/>
                        <a:pt x="49531" y="79756"/>
                        <a:pt x="48515" y="80137"/>
                      </a:cubicBezTo>
                      <a:cubicBezTo>
                        <a:pt x="47626" y="80264"/>
                        <a:pt x="44197" y="81661"/>
                        <a:pt x="44197" y="77851"/>
                      </a:cubicBezTo>
                      <a:cubicBezTo>
                        <a:pt x="44197" y="73914"/>
                        <a:pt x="45086" y="60071"/>
                        <a:pt x="45721" y="57404"/>
                      </a:cubicBezTo>
                      <a:cubicBezTo>
                        <a:pt x="46229" y="54483"/>
                        <a:pt x="47245" y="52578"/>
                        <a:pt x="49023" y="51435"/>
                      </a:cubicBezTo>
                      <a:cubicBezTo>
                        <a:pt x="52706" y="48895"/>
                        <a:pt x="62231" y="44704"/>
                        <a:pt x="67438" y="43434"/>
                      </a:cubicBezTo>
                      <a:cubicBezTo>
                        <a:pt x="70359" y="42672"/>
                        <a:pt x="71502" y="43307"/>
                        <a:pt x="72264" y="45720"/>
                      </a:cubicBezTo>
                      <a:cubicBezTo>
                        <a:pt x="73153" y="48895"/>
                        <a:pt x="75566" y="58674"/>
                        <a:pt x="76582" y="62992"/>
                      </a:cubicBezTo>
                      <a:cubicBezTo>
                        <a:pt x="77344" y="67183"/>
                        <a:pt x="77217" y="67818"/>
                        <a:pt x="74550" y="68961"/>
                      </a:cubicBezTo>
                      <a:close/>
                      <a:moveTo>
                        <a:pt x="201169" y="51562"/>
                      </a:moveTo>
                      <a:cubicBezTo>
                        <a:pt x="195835" y="52070"/>
                        <a:pt x="190247" y="52070"/>
                        <a:pt x="188596" y="52070"/>
                      </a:cubicBezTo>
                      <a:cubicBezTo>
                        <a:pt x="183008" y="52070"/>
                        <a:pt x="182246" y="50927"/>
                        <a:pt x="182119" y="47752"/>
                      </a:cubicBezTo>
                      <a:cubicBezTo>
                        <a:pt x="181738" y="42799"/>
                        <a:pt x="181611" y="33274"/>
                        <a:pt x="181738" y="27305"/>
                      </a:cubicBezTo>
                      <a:cubicBezTo>
                        <a:pt x="181738" y="21717"/>
                        <a:pt x="182881" y="21590"/>
                        <a:pt x="186437" y="21590"/>
                      </a:cubicBezTo>
                      <a:cubicBezTo>
                        <a:pt x="189612" y="21590"/>
                        <a:pt x="200026" y="21209"/>
                        <a:pt x="202820" y="21209"/>
                      </a:cubicBezTo>
                      <a:cubicBezTo>
                        <a:pt x="211964" y="21082"/>
                        <a:pt x="218949" y="25908"/>
                        <a:pt x="219330" y="34163"/>
                      </a:cubicBezTo>
                      <a:cubicBezTo>
                        <a:pt x="219711" y="44069"/>
                        <a:pt x="215266" y="50038"/>
                        <a:pt x="201169" y="5156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30" name="Kombinationstegning: figur 229">
                  <a:extLst>
                    <a:ext uri="{FF2B5EF4-FFF2-40B4-BE49-F238E27FC236}">
                      <a16:creationId xmlns:a16="http://schemas.microsoft.com/office/drawing/2014/main" id="{AEA91DE3-DB2A-45AA-A583-8911FDA07D26}"/>
                    </a:ext>
                  </a:extLst>
                </p:cNvPr>
                <p:cNvSpPr/>
                <p:nvPr/>
              </p:nvSpPr>
              <p:spPr>
                <a:xfrm>
                  <a:off x="1126802" y="4545883"/>
                  <a:ext cx="114619" cy="108246"/>
                </a:xfrm>
                <a:custGeom>
                  <a:avLst/>
                  <a:gdLst>
                    <a:gd name="connsiteX0" fmla="*/ 9974 w 114619"/>
                    <a:gd name="connsiteY0" fmla="*/ 103587 h 108246"/>
                    <a:gd name="connsiteX1" fmla="*/ 8323 w 114619"/>
                    <a:gd name="connsiteY1" fmla="*/ 89490 h 108246"/>
                    <a:gd name="connsiteX2" fmla="*/ 15689 w 114619"/>
                    <a:gd name="connsiteY2" fmla="*/ 81870 h 108246"/>
                    <a:gd name="connsiteX3" fmla="*/ 38930 w 114619"/>
                    <a:gd name="connsiteY3" fmla="*/ 69805 h 108246"/>
                    <a:gd name="connsiteX4" fmla="*/ 43629 w 114619"/>
                    <a:gd name="connsiteY4" fmla="*/ 62185 h 108246"/>
                    <a:gd name="connsiteX5" fmla="*/ 39311 w 114619"/>
                    <a:gd name="connsiteY5" fmla="*/ 40087 h 108246"/>
                    <a:gd name="connsiteX6" fmla="*/ 32834 w 114619"/>
                    <a:gd name="connsiteY6" fmla="*/ 37166 h 108246"/>
                    <a:gd name="connsiteX7" fmla="*/ 14673 w 114619"/>
                    <a:gd name="connsiteY7" fmla="*/ 41230 h 108246"/>
                    <a:gd name="connsiteX8" fmla="*/ 3497 w 114619"/>
                    <a:gd name="connsiteY8" fmla="*/ 39325 h 108246"/>
                    <a:gd name="connsiteX9" fmla="*/ 195 w 114619"/>
                    <a:gd name="connsiteY9" fmla="*/ 24974 h 108246"/>
                    <a:gd name="connsiteX10" fmla="*/ 7434 w 114619"/>
                    <a:gd name="connsiteY10" fmla="*/ 18243 h 108246"/>
                    <a:gd name="connsiteX11" fmla="*/ 81094 w 114619"/>
                    <a:gd name="connsiteY11" fmla="*/ 3638 h 108246"/>
                    <a:gd name="connsiteX12" fmla="*/ 105732 w 114619"/>
                    <a:gd name="connsiteY12" fmla="*/ 5162 h 108246"/>
                    <a:gd name="connsiteX13" fmla="*/ 114114 w 114619"/>
                    <a:gd name="connsiteY13" fmla="*/ 53422 h 108246"/>
                    <a:gd name="connsiteX14" fmla="*/ 85666 w 114619"/>
                    <a:gd name="connsiteY14" fmla="*/ 95586 h 108246"/>
                    <a:gd name="connsiteX15" fmla="*/ 59123 w 114619"/>
                    <a:gd name="connsiteY15" fmla="*/ 87838 h 108246"/>
                    <a:gd name="connsiteX16" fmla="*/ 52773 w 114619"/>
                    <a:gd name="connsiteY16" fmla="*/ 87331 h 108246"/>
                    <a:gd name="connsiteX17" fmla="*/ 33596 w 114619"/>
                    <a:gd name="connsiteY17" fmla="*/ 103841 h 108246"/>
                    <a:gd name="connsiteX18" fmla="*/ 21658 w 114619"/>
                    <a:gd name="connsiteY18" fmla="*/ 108159 h 108246"/>
                    <a:gd name="connsiteX19" fmla="*/ 13530 w 114619"/>
                    <a:gd name="connsiteY19" fmla="*/ 107778 h 108246"/>
                    <a:gd name="connsiteX20" fmla="*/ 9974 w 114619"/>
                    <a:gd name="connsiteY20" fmla="*/ 103587 h 108246"/>
                    <a:gd name="connsiteX21" fmla="*/ 90619 w 114619"/>
                    <a:gd name="connsiteY21" fmla="*/ 47072 h 108246"/>
                    <a:gd name="connsiteX22" fmla="*/ 88587 w 114619"/>
                    <a:gd name="connsiteY22" fmla="*/ 34499 h 108246"/>
                    <a:gd name="connsiteX23" fmla="*/ 81856 w 114619"/>
                    <a:gd name="connsiteY23" fmla="*/ 28530 h 108246"/>
                    <a:gd name="connsiteX24" fmla="*/ 63822 w 114619"/>
                    <a:gd name="connsiteY24" fmla="*/ 32086 h 108246"/>
                    <a:gd name="connsiteX25" fmla="*/ 59885 w 114619"/>
                    <a:gd name="connsiteY25" fmla="*/ 40976 h 108246"/>
                    <a:gd name="connsiteX26" fmla="*/ 61917 w 114619"/>
                    <a:gd name="connsiteY26" fmla="*/ 51390 h 108246"/>
                    <a:gd name="connsiteX27" fmla="*/ 80459 w 114619"/>
                    <a:gd name="connsiteY27" fmla="*/ 69932 h 108246"/>
                    <a:gd name="connsiteX28" fmla="*/ 90619 w 114619"/>
                    <a:gd name="connsiteY28" fmla="*/ 47072 h 10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4619" h="108246">
                      <a:moveTo>
                        <a:pt x="9974" y="103587"/>
                      </a:moveTo>
                      <a:cubicBezTo>
                        <a:pt x="9593" y="99142"/>
                        <a:pt x="9085" y="94443"/>
                        <a:pt x="8323" y="89490"/>
                      </a:cubicBezTo>
                      <a:cubicBezTo>
                        <a:pt x="7434" y="84156"/>
                        <a:pt x="10863" y="84282"/>
                        <a:pt x="15689" y="81870"/>
                      </a:cubicBezTo>
                      <a:cubicBezTo>
                        <a:pt x="25214" y="77171"/>
                        <a:pt x="33469" y="72980"/>
                        <a:pt x="38930" y="69805"/>
                      </a:cubicBezTo>
                      <a:cubicBezTo>
                        <a:pt x="42867" y="67519"/>
                        <a:pt x="44264" y="66122"/>
                        <a:pt x="43629" y="62185"/>
                      </a:cubicBezTo>
                      <a:cubicBezTo>
                        <a:pt x="43629" y="62185"/>
                        <a:pt x="39946" y="43007"/>
                        <a:pt x="39311" y="40087"/>
                      </a:cubicBezTo>
                      <a:cubicBezTo>
                        <a:pt x="38549" y="36912"/>
                        <a:pt x="37787" y="36023"/>
                        <a:pt x="32834" y="37166"/>
                      </a:cubicBezTo>
                      <a:cubicBezTo>
                        <a:pt x="26357" y="38690"/>
                        <a:pt x="19118" y="40341"/>
                        <a:pt x="14673" y="41230"/>
                      </a:cubicBezTo>
                      <a:cubicBezTo>
                        <a:pt x="9847" y="42373"/>
                        <a:pt x="4513" y="44405"/>
                        <a:pt x="3497" y="39325"/>
                      </a:cubicBezTo>
                      <a:cubicBezTo>
                        <a:pt x="3116" y="36912"/>
                        <a:pt x="957" y="30054"/>
                        <a:pt x="195" y="24974"/>
                      </a:cubicBezTo>
                      <a:cubicBezTo>
                        <a:pt x="-948" y="18243"/>
                        <a:pt x="3116" y="18878"/>
                        <a:pt x="7434" y="18243"/>
                      </a:cubicBezTo>
                      <a:cubicBezTo>
                        <a:pt x="25087" y="15449"/>
                        <a:pt x="65981" y="6940"/>
                        <a:pt x="81094" y="3638"/>
                      </a:cubicBezTo>
                      <a:cubicBezTo>
                        <a:pt x="93159" y="844"/>
                        <a:pt x="104081" y="-3601"/>
                        <a:pt x="105732" y="5162"/>
                      </a:cubicBezTo>
                      <a:cubicBezTo>
                        <a:pt x="109034" y="22053"/>
                        <a:pt x="111701" y="36912"/>
                        <a:pt x="114114" y="53422"/>
                      </a:cubicBezTo>
                      <a:cubicBezTo>
                        <a:pt x="117035" y="73234"/>
                        <a:pt x="107256" y="91649"/>
                        <a:pt x="85666" y="95586"/>
                      </a:cubicBezTo>
                      <a:cubicBezTo>
                        <a:pt x="74871" y="97491"/>
                        <a:pt x="66743" y="94697"/>
                        <a:pt x="59123" y="87838"/>
                      </a:cubicBezTo>
                      <a:cubicBezTo>
                        <a:pt x="56710" y="85553"/>
                        <a:pt x="54297" y="85934"/>
                        <a:pt x="52773" y="87331"/>
                      </a:cubicBezTo>
                      <a:cubicBezTo>
                        <a:pt x="51249" y="88474"/>
                        <a:pt x="37152" y="100920"/>
                        <a:pt x="33596" y="103841"/>
                      </a:cubicBezTo>
                      <a:cubicBezTo>
                        <a:pt x="28897" y="107778"/>
                        <a:pt x="28262" y="108540"/>
                        <a:pt x="21658" y="108159"/>
                      </a:cubicBezTo>
                      <a:cubicBezTo>
                        <a:pt x="19245" y="108032"/>
                        <a:pt x="15562" y="108032"/>
                        <a:pt x="13530" y="107778"/>
                      </a:cubicBezTo>
                      <a:cubicBezTo>
                        <a:pt x="10990" y="107270"/>
                        <a:pt x="10228" y="106126"/>
                        <a:pt x="9974" y="103587"/>
                      </a:cubicBezTo>
                      <a:close/>
                      <a:moveTo>
                        <a:pt x="90619" y="47072"/>
                      </a:moveTo>
                      <a:cubicBezTo>
                        <a:pt x="90619" y="47072"/>
                        <a:pt x="89476" y="39325"/>
                        <a:pt x="88587" y="34499"/>
                      </a:cubicBezTo>
                      <a:cubicBezTo>
                        <a:pt x="87444" y="28911"/>
                        <a:pt x="86174" y="27768"/>
                        <a:pt x="81856" y="28530"/>
                      </a:cubicBezTo>
                      <a:cubicBezTo>
                        <a:pt x="75506" y="29673"/>
                        <a:pt x="70172" y="30816"/>
                        <a:pt x="63822" y="32086"/>
                      </a:cubicBezTo>
                      <a:cubicBezTo>
                        <a:pt x="58234" y="33229"/>
                        <a:pt x="58996" y="36023"/>
                        <a:pt x="59885" y="40976"/>
                      </a:cubicBezTo>
                      <a:cubicBezTo>
                        <a:pt x="60012" y="42119"/>
                        <a:pt x="61917" y="51390"/>
                        <a:pt x="61917" y="51390"/>
                      </a:cubicBezTo>
                      <a:cubicBezTo>
                        <a:pt x="65600" y="66376"/>
                        <a:pt x="71188" y="71837"/>
                        <a:pt x="80459" y="69932"/>
                      </a:cubicBezTo>
                      <a:cubicBezTo>
                        <a:pt x="90238" y="67900"/>
                        <a:pt x="92778" y="58121"/>
                        <a:pt x="90619" y="4707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  <p:grpSp>
            <p:nvGrpSpPr>
              <p:cNvPr id="222" name="Grafik 2">
                <a:extLst>
                  <a:ext uri="{FF2B5EF4-FFF2-40B4-BE49-F238E27FC236}">
                    <a16:creationId xmlns:a16="http://schemas.microsoft.com/office/drawing/2014/main" id="{E65EBD4B-7EEA-4FB0-B0AA-1413ABCD9E5A}"/>
                  </a:ext>
                </a:extLst>
              </p:cNvPr>
              <p:cNvGrpSpPr/>
              <p:nvPr/>
            </p:nvGrpSpPr>
            <p:grpSpPr>
              <a:xfrm>
                <a:off x="419149" y="4243058"/>
                <a:ext cx="751001" cy="744168"/>
                <a:chOff x="419149" y="4243058"/>
                <a:chExt cx="751001" cy="744168"/>
              </a:xfrm>
              <a:grpFill/>
            </p:grpSpPr>
            <p:sp>
              <p:nvSpPr>
                <p:cNvPr id="223" name="Kombinationstegning: figur 222">
                  <a:extLst>
                    <a:ext uri="{FF2B5EF4-FFF2-40B4-BE49-F238E27FC236}">
                      <a16:creationId xmlns:a16="http://schemas.microsoft.com/office/drawing/2014/main" id="{FFEA8FA9-BA68-440B-9DCC-5C94B70B1427}"/>
                    </a:ext>
                  </a:extLst>
                </p:cNvPr>
                <p:cNvSpPr/>
                <p:nvPr/>
              </p:nvSpPr>
              <p:spPr>
                <a:xfrm>
                  <a:off x="556751" y="4861767"/>
                  <a:ext cx="127468" cy="125459"/>
                </a:xfrm>
                <a:custGeom>
                  <a:avLst/>
                  <a:gdLst>
                    <a:gd name="connsiteX0" fmla="*/ 24527 w 127468"/>
                    <a:gd name="connsiteY0" fmla="*/ 31670 h 125459"/>
                    <a:gd name="connsiteX1" fmla="*/ 32528 w 127468"/>
                    <a:gd name="connsiteY1" fmla="*/ 9953 h 125459"/>
                    <a:gd name="connsiteX2" fmla="*/ 38497 w 127468"/>
                    <a:gd name="connsiteY2" fmla="*/ 2714 h 125459"/>
                    <a:gd name="connsiteX3" fmla="*/ 44847 w 127468"/>
                    <a:gd name="connsiteY3" fmla="*/ 174 h 125459"/>
                    <a:gd name="connsiteX4" fmla="*/ 48911 w 127468"/>
                    <a:gd name="connsiteY4" fmla="*/ 1698 h 125459"/>
                    <a:gd name="connsiteX5" fmla="*/ 56023 w 127468"/>
                    <a:gd name="connsiteY5" fmla="*/ 8937 h 125459"/>
                    <a:gd name="connsiteX6" fmla="*/ 56912 w 127468"/>
                    <a:gd name="connsiteY6" fmla="*/ 14906 h 125459"/>
                    <a:gd name="connsiteX7" fmla="*/ 46879 w 127468"/>
                    <a:gd name="connsiteY7" fmla="*/ 37512 h 125459"/>
                    <a:gd name="connsiteX8" fmla="*/ 49165 w 127468"/>
                    <a:gd name="connsiteY8" fmla="*/ 46656 h 125459"/>
                    <a:gd name="connsiteX9" fmla="*/ 78375 w 127468"/>
                    <a:gd name="connsiteY9" fmla="*/ 68246 h 125459"/>
                    <a:gd name="connsiteX10" fmla="*/ 86376 w 127468"/>
                    <a:gd name="connsiteY10" fmla="*/ 67357 h 125459"/>
                    <a:gd name="connsiteX11" fmla="*/ 104918 w 127468"/>
                    <a:gd name="connsiteY11" fmla="*/ 52498 h 125459"/>
                    <a:gd name="connsiteX12" fmla="*/ 114570 w 127468"/>
                    <a:gd name="connsiteY12" fmla="*/ 52117 h 125459"/>
                    <a:gd name="connsiteX13" fmla="*/ 125492 w 127468"/>
                    <a:gd name="connsiteY13" fmla="*/ 59483 h 125459"/>
                    <a:gd name="connsiteX14" fmla="*/ 123968 w 127468"/>
                    <a:gd name="connsiteY14" fmla="*/ 69135 h 125459"/>
                    <a:gd name="connsiteX15" fmla="*/ 39259 w 127468"/>
                    <a:gd name="connsiteY15" fmla="*/ 123491 h 125459"/>
                    <a:gd name="connsiteX16" fmla="*/ 30369 w 127468"/>
                    <a:gd name="connsiteY16" fmla="*/ 124380 h 125459"/>
                    <a:gd name="connsiteX17" fmla="*/ 1921 w 127468"/>
                    <a:gd name="connsiteY17" fmla="*/ 101393 h 125459"/>
                    <a:gd name="connsiteX18" fmla="*/ 1159 w 127468"/>
                    <a:gd name="connsiteY18" fmla="*/ 92503 h 125459"/>
                    <a:gd name="connsiteX19" fmla="*/ 24527 w 127468"/>
                    <a:gd name="connsiteY19" fmla="*/ 31670 h 125459"/>
                    <a:gd name="connsiteX20" fmla="*/ 35703 w 127468"/>
                    <a:gd name="connsiteY20" fmla="*/ 65960 h 125459"/>
                    <a:gd name="connsiteX21" fmla="*/ 27575 w 127468"/>
                    <a:gd name="connsiteY21" fmla="*/ 90979 h 125459"/>
                    <a:gd name="connsiteX22" fmla="*/ 29099 w 127468"/>
                    <a:gd name="connsiteY22" fmla="*/ 95297 h 125459"/>
                    <a:gd name="connsiteX23" fmla="*/ 32655 w 127468"/>
                    <a:gd name="connsiteY23" fmla="*/ 98218 h 125459"/>
                    <a:gd name="connsiteX24" fmla="*/ 39386 w 127468"/>
                    <a:gd name="connsiteY24" fmla="*/ 99107 h 125459"/>
                    <a:gd name="connsiteX25" fmla="*/ 59960 w 127468"/>
                    <a:gd name="connsiteY25" fmla="*/ 85010 h 125459"/>
                    <a:gd name="connsiteX26" fmla="*/ 60722 w 127468"/>
                    <a:gd name="connsiteY26" fmla="*/ 82597 h 125459"/>
                    <a:gd name="connsiteX27" fmla="*/ 37862 w 127468"/>
                    <a:gd name="connsiteY27" fmla="*/ 65579 h 125459"/>
                    <a:gd name="connsiteX28" fmla="*/ 35703 w 127468"/>
                    <a:gd name="connsiteY28" fmla="*/ 65960 h 125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7468" h="125459">
                      <a:moveTo>
                        <a:pt x="24527" y="31670"/>
                      </a:moveTo>
                      <a:cubicBezTo>
                        <a:pt x="29480" y="18716"/>
                        <a:pt x="31766" y="11858"/>
                        <a:pt x="32528" y="9953"/>
                      </a:cubicBezTo>
                      <a:cubicBezTo>
                        <a:pt x="33798" y="6397"/>
                        <a:pt x="35322" y="4238"/>
                        <a:pt x="38497" y="2714"/>
                      </a:cubicBezTo>
                      <a:cubicBezTo>
                        <a:pt x="40529" y="1825"/>
                        <a:pt x="42434" y="809"/>
                        <a:pt x="44847" y="174"/>
                      </a:cubicBezTo>
                      <a:cubicBezTo>
                        <a:pt x="46117" y="-334"/>
                        <a:pt x="47387" y="301"/>
                        <a:pt x="48911" y="1698"/>
                      </a:cubicBezTo>
                      <a:cubicBezTo>
                        <a:pt x="50054" y="2587"/>
                        <a:pt x="54245" y="7286"/>
                        <a:pt x="56023" y="8937"/>
                      </a:cubicBezTo>
                      <a:cubicBezTo>
                        <a:pt x="57674" y="10588"/>
                        <a:pt x="57928" y="12874"/>
                        <a:pt x="56912" y="14906"/>
                      </a:cubicBezTo>
                      <a:cubicBezTo>
                        <a:pt x="55388" y="18462"/>
                        <a:pt x="47768" y="35480"/>
                        <a:pt x="46879" y="37512"/>
                      </a:cubicBezTo>
                      <a:cubicBezTo>
                        <a:pt x="45990" y="39798"/>
                        <a:pt x="44974" y="43100"/>
                        <a:pt x="49165" y="46656"/>
                      </a:cubicBezTo>
                      <a:cubicBezTo>
                        <a:pt x="54118" y="51101"/>
                        <a:pt x="73803" y="64690"/>
                        <a:pt x="78375" y="68246"/>
                      </a:cubicBezTo>
                      <a:cubicBezTo>
                        <a:pt x="81296" y="70659"/>
                        <a:pt x="82820" y="69897"/>
                        <a:pt x="86376" y="67357"/>
                      </a:cubicBezTo>
                      <a:cubicBezTo>
                        <a:pt x="87900" y="66214"/>
                        <a:pt x="104918" y="52498"/>
                        <a:pt x="104918" y="52498"/>
                      </a:cubicBezTo>
                      <a:cubicBezTo>
                        <a:pt x="108601" y="48815"/>
                        <a:pt x="113427" y="51355"/>
                        <a:pt x="114570" y="52117"/>
                      </a:cubicBezTo>
                      <a:lnTo>
                        <a:pt x="125492" y="59483"/>
                      </a:lnTo>
                      <a:cubicBezTo>
                        <a:pt x="130699" y="65452"/>
                        <a:pt x="123968" y="69135"/>
                        <a:pt x="123968" y="69135"/>
                      </a:cubicBezTo>
                      <a:lnTo>
                        <a:pt x="39259" y="123491"/>
                      </a:lnTo>
                      <a:cubicBezTo>
                        <a:pt x="38370" y="123999"/>
                        <a:pt x="34433" y="127047"/>
                        <a:pt x="30369" y="124380"/>
                      </a:cubicBezTo>
                      <a:cubicBezTo>
                        <a:pt x="22368" y="119427"/>
                        <a:pt x="5985" y="106346"/>
                        <a:pt x="1921" y="101393"/>
                      </a:cubicBezTo>
                      <a:cubicBezTo>
                        <a:pt x="651" y="99869"/>
                        <a:pt x="-1254" y="98472"/>
                        <a:pt x="1159" y="92503"/>
                      </a:cubicBezTo>
                      <a:cubicBezTo>
                        <a:pt x="7890" y="76374"/>
                        <a:pt x="17923" y="48307"/>
                        <a:pt x="24527" y="31670"/>
                      </a:cubicBezTo>
                      <a:close/>
                      <a:moveTo>
                        <a:pt x="35703" y="65960"/>
                      </a:moveTo>
                      <a:cubicBezTo>
                        <a:pt x="35195" y="67484"/>
                        <a:pt x="27702" y="90471"/>
                        <a:pt x="27575" y="90979"/>
                      </a:cubicBezTo>
                      <a:cubicBezTo>
                        <a:pt x="27067" y="92249"/>
                        <a:pt x="27702" y="93900"/>
                        <a:pt x="29099" y="95297"/>
                      </a:cubicBezTo>
                      <a:cubicBezTo>
                        <a:pt x="29861" y="96059"/>
                        <a:pt x="31893" y="97710"/>
                        <a:pt x="32655" y="98218"/>
                      </a:cubicBezTo>
                      <a:cubicBezTo>
                        <a:pt x="35068" y="99869"/>
                        <a:pt x="37608" y="100504"/>
                        <a:pt x="39386" y="99107"/>
                      </a:cubicBezTo>
                      <a:cubicBezTo>
                        <a:pt x="40148" y="98599"/>
                        <a:pt x="55515" y="88312"/>
                        <a:pt x="59960" y="85010"/>
                      </a:cubicBezTo>
                      <a:cubicBezTo>
                        <a:pt x="61103" y="84248"/>
                        <a:pt x="61865" y="83486"/>
                        <a:pt x="60722" y="82597"/>
                      </a:cubicBezTo>
                      <a:cubicBezTo>
                        <a:pt x="59579" y="81708"/>
                        <a:pt x="40529" y="67230"/>
                        <a:pt x="37862" y="65579"/>
                      </a:cubicBezTo>
                      <a:cubicBezTo>
                        <a:pt x="36846" y="65071"/>
                        <a:pt x="36211" y="65071"/>
                        <a:pt x="35703" y="6596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4" name="Kombinationstegning: figur 223">
                  <a:extLst>
                    <a:ext uri="{FF2B5EF4-FFF2-40B4-BE49-F238E27FC236}">
                      <a16:creationId xmlns:a16="http://schemas.microsoft.com/office/drawing/2014/main" id="{BA4177D0-8D1E-4B50-8360-9CBA410E6E3C}"/>
                    </a:ext>
                  </a:extLst>
                </p:cNvPr>
                <p:cNvSpPr/>
                <p:nvPr/>
              </p:nvSpPr>
              <p:spPr>
                <a:xfrm>
                  <a:off x="419149" y="4694266"/>
                  <a:ext cx="177565" cy="222949"/>
                </a:xfrm>
                <a:custGeom>
                  <a:avLst/>
                  <a:gdLst>
                    <a:gd name="connsiteX0" fmla="*/ 176988 w 177565"/>
                    <a:gd name="connsiteY0" fmla="*/ 157768 h 222949"/>
                    <a:gd name="connsiteX1" fmla="*/ 168225 w 177565"/>
                    <a:gd name="connsiteY1" fmla="*/ 146974 h 222949"/>
                    <a:gd name="connsiteX2" fmla="*/ 161367 w 177565"/>
                    <a:gd name="connsiteY2" fmla="*/ 145449 h 222949"/>
                    <a:gd name="connsiteX3" fmla="*/ 106630 w 177565"/>
                    <a:gd name="connsiteY3" fmla="*/ 189773 h 222949"/>
                    <a:gd name="connsiteX4" fmla="*/ 103328 w 177565"/>
                    <a:gd name="connsiteY4" fmla="*/ 189645 h 222949"/>
                    <a:gd name="connsiteX5" fmla="*/ 102058 w 177565"/>
                    <a:gd name="connsiteY5" fmla="*/ 187360 h 222949"/>
                    <a:gd name="connsiteX6" fmla="*/ 102566 w 177565"/>
                    <a:gd name="connsiteY6" fmla="*/ 182661 h 222949"/>
                    <a:gd name="connsiteX7" fmla="*/ 143079 w 177565"/>
                    <a:gd name="connsiteY7" fmla="*/ 121955 h 222949"/>
                    <a:gd name="connsiteX8" fmla="*/ 144603 w 177565"/>
                    <a:gd name="connsiteY8" fmla="*/ 113192 h 222949"/>
                    <a:gd name="connsiteX9" fmla="*/ 130506 w 177565"/>
                    <a:gd name="connsiteY9" fmla="*/ 84998 h 222949"/>
                    <a:gd name="connsiteX10" fmla="*/ 123648 w 177565"/>
                    <a:gd name="connsiteY10" fmla="*/ 83346 h 222949"/>
                    <a:gd name="connsiteX11" fmla="*/ 59640 w 177565"/>
                    <a:gd name="connsiteY11" fmla="*/ 117890 h 222949"/>
                    <a:gd name="connsiteX12" fmla="*/ 56846 w 177565"/>
                    <a:gd name="connsiteY12" fmla="*/ 117890 h 222949"/>
                    <a:gd name="connsiteX13" fmla="*/ 57608 w 177565"/>
                    <a:gd name="connsiteY13" fmla="*/ 113573 h 222949"/>
                    <a:gd name="connsiteX14" fmla="*/ 90120 w 177565"/>
                    <a:gd name="connsiteY14" fmla="*/ 81823 h 222949"/>
                    <a:gd name="connsiteX15" fmla="*/ 95327 w 177565"/>
                    <a:gd name="connsiteY15" fmla="*/ 77124 h 222949"/>
                    <a:gd name="connsiteX16" fmla="*/ 96216 w 177565"/>
                    <a:gd name="connsiteY16" fmla="*/ 71536 h 222949"/>
                    <a:gd name="connsiteX17" fmla="*/ 87834 w 177565"/>
                    <a:gd name="connsiteY17" fmla="*/ 48168 h 222949"/>
                    <a:gd name="connsiteX18" fmla="*/ 82881 w 177565"/>
                    <a:gd name="connsiteY18" fmla="*/ 45246 h 222949"/>
                    <a:gd name="connsiteX19" fmla="*/ 36780 w 177565"/>
                    <a:gd name="connsiteY19" fmla="*/ 39150 h 222949"/>
                    <a:gd name="connsiteX20" fmla="*/ 28271 w 177565"/>
                    <a:gd name="connsiteY20" fmla="*/ 35468 h 222949"/>
                    <a:gd name="connsiteX21" fmla="*/ 35891 w 177565"/>
                    <a:gd name="connsiteY21" fmla="*/ 31785 h 222949"/>
                    <a:gd name="connsiteX22" fmla="*/ 100915 w 177565"/>
                    <a:gd name="connsiteY22" fmla="*/ 23021 h 222949"/>
                    <a:gd name="connsiteX23" fmla="*/ 106630 w 177565"/>
                    <a:gd name="connsiteY23" fmla="*/ 18068 h 222949"/>
                    <a:gd name="connsiteX24" fmla="*/ 104979 w 177565"/>
                    <a:gd name="connsiteY24" fmla="*/ 3718 h 222949"/>
                    <a:gd name="connsiteX25" fmla="*/ 101042 w 177565"/>
                    <a:gd name="connsiteY25" fmla="*/ 35 h 222949"/>
                    <a:gd name="connsiteX26" fmla="*/ 8586 w 177565"/>
                    <a:gd name="connsiteY26" fmla="*/ 11337 h 222949"/>
                    <a:gd name="connsiteX27" fmla="*/ 204 w 177565"/>
                    <a:gd name="connsiteY27" fmla="*/ 23911 h 222949"/>
                    <a:gd name="connsiteX28" fmla="*/ 5792 w 177565"/>
                    <a:gd name="connsiteY28" fmla="*/ 51343 h 222949"/>
                    <a:gd name="connsiteX29" fmla="*/ 17095 w 177565"/>
                    <a:gd name="connsiteY29" fmla="*/ 59851 h 222949"/>
                    <a:gd name="connsiteX30" fmla="*/ 63831 w 177565"/>
                    <a:gd name="connsiteY30" fmla="*/ 63915 h 222949"/>
                    <a:gd name="connsiteX31" fmla="*/ 67514 w 177565"/>
                    <a:gd name="connsiteY31" fmla="*/ 67471 h 222949"/>
                    <a:gd name="connsiteX32" fmla="*/ 68022 w 177565"/>
                    <a:gd name="connsiteY32" fmla="*/ 69504 h 222949"/>
                    <a:gd name="connsiteX33" fmla="*/ 66371 w 177565"/>
                    <a:gd name="connsiteY33" fmla="*/ 74711 h 222949"/>
                    <a:gd name="connsiteX34" fmla="*/ 31700 w 177565"/>
                    <a:gd name="connsiteY34" fmla="*/ 106333 h 222949"/>
                    <a:gd name="connsiteX35" fmla="*/ 27636 w 177565"/>
                    <a:gd name="connsiteY35" fmla="*/ 116493 h 222949"/>
                    <a:gd name="connsiteX36" fmla="*/ 40209 w 177565"/>
                    <a:gd name="connsiteY36" fmla="*/ 143544 h 222949"/>
                    <a:gd name="connsiteX37" fmla="*/ 52147 w 177565"/>
                    <a:gd name="connsiteY37" fmla="*/ 146085 h 222949"/>
                    <a:gd name="connsiteX38" fmla="*/ 113742 w 177565"/>
                    <a:gd name="connsiteY38" fmla="*/ 112302 h 222949"/>
                    <a:gd name="connsiteX39" fmla="*/ 118441 w 177565"/>
                    <a:gd name="connsiteY39" fmla="*/ 112175 h 222949"/>
                    <a:gd name="connsiteX40" fmla="*/ 117171 w 177565"/>
                    <a:gd name="connsiteY40" fmla="*/ 120685 h 222949"/>
                    <a:gd name="connsiteX41" fmla="*/ 70816 w 177565"/>
                    <a:gd name="connsiteY41" fmla="*/ 186470 h 222949"/>
                    <a:gd name="connsiteX42" fmla="*/ 71324 w 177565"/>
                    <a:gd name="connsiteY42" fmla="*/ 193837 h 222949"/>
                    <a:gd name="connsiteX43" fmla="*/ 91136 w 177565"/>
                    <a:gd name="connsiteY43" fmla="*/ 219618 h 222949"/>
                    <a:gd name="connsiteX44" fmla="*/ 109678 w 177565"/>
                    <a:gd name="connsiteY44" fmla="*/ 214792 h 222949"/>
                    <a:gd name="connsiteX45" fmla="*/ 167082 w 177565"/>
                    <a:gd name="connsiteY45" fmla="*/ 168690 h 222949"/>
                    <a:gd name="connsiteX46" fmla="*/ 176988 w 177565"/>
                    <a:gd name="connsiteY46" fmla="*/ 157768 h 22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7565" h="222949">
                      <a:moveTo>
                        <a:pt x="176988" y="157768"/>
                      </a:moveTo>
                      <a:cubicBezTo>
                        <a:pt x="175845" y="156244"/>
                        <a:pt x="169622" y="149005"/>
                        <a:pt x="168225" y="146974"/>
                      </a:cubicBezTo>
                      <a:cubicBezTo>
                        <a:pt x="166574" y="144180"/>
                        <a:pt x="163780" y="143418"/>
                        <a:pt x="161367" y="145449"/>
                      </a:cubicBezTo>
                      <a:cubicBezTo>
                        <a:pt x="159462" y="146974"/>
                        <a:pt x="113107" y="184946"/>
                        <a:pt x="106630" y="189773"/>
                      </a:cubicBezTo>
                      <a:cubicBezTo>
                        <a:pt x="105360" y="190662"/>
                        <a:pt x="103836" y="190535"/>
                        <a:pt x="103328" y="189645"/>
                      </a:cubicBezTo>
                      <a:cubicBezTo>
                        <a:pt x="103201" y="189264"/>
                        <a:pt x="102439" y="187994"/>
                        <a:pt x="102058" y="187360"/>
                      </a:cubicBezTo>
                      <a:cubicBezTo>
                        <a:pt x="101550" y="186217"/>
                        <a:pt x="101169" y="184946"/>
                        <a:pt x="102566" y="182661"/>
                      </a:cubicBezTo>
                      <a:cubicBezTo>
                        <a:pt x="104852" y="179105"/>
                        <a:pt x="140285" y="126018"/>
                        <a:pt x="143079" y="121955"/>
                      </a:cubicBezTo>
                      <a:cubicBezTo>
                        <a:pt x="145111" y="119033"/>
                        <a:pt x="146381" y="117001"/>
                        <a:pt x="144603" y="113192"/>
                      </a:cubicBezTo>
                      <a:cubicBezTo>
                        <a:pt x="141301" y="107223"/>
                        <a:pt x="132538" y="89569"/>
                        <a:pt x="130506" y="84998"/>
                      </a:cubicBezTo>
                      <a:cubicBezTo>
                        <a:pt x="129363" y="82457"/>
                        <a:pt x="127204" y="81695"/>
                        <a:pt x="123648" y="83346"/>
                      </a:cubicBezTo>
                      <a:cubicBezTo>
                        <a:pt x="121616" y="84236"/>
                        <a:pt x="61799" y="116748"/>
                        <a:pt x="59640" y="117890"/>
                      </a:cubicBezTo>
                      <a:cubicBezTo>
                        <a:pt x="58370" y="118652"/>
                        <a:pt x="57227" y="118399"/>
                        <a:pt x="56846" y="117890"/>
                      </a:cubicBezTo>
                      <a:cubicBezTo>
                        <a:pt x="55703" y="116367"/>
                        <a:pt x="56084" y="115096"/>
                        <a:pt x="57608" y="113573"/>
                      </a:cubicBezTo>
                      <a:cubicBezTo>
                        <a:pt x="63323" y="107985"/>
                        <a:pt x="82246" y="89188"/>
                        <a:pt x="90120" y="81823"/>
                      </a:cubicBezTo>
                      <a:cubicBezTo>
                        <a:pt x="92152" y="79918"/>
                        <a:pt x="94565" y="78139"/>
                        <a:pt x="95327" y="77124"/>
                      </a:cubicBezTo>
                      <a:cubicBezTo>
                        <a:pt x="96597" y="75218"/>
                        <a:pt x="97232" y="74202"/>
                        <a:pt x="96216" y="71536"/>
                      </a:cubicBezTo>
                      <a:cubicBezTo>
                        <a:pt x="93422" y="64169"/>
                        <a:pt x="89866" y="54518"/>
                        <a:pt x="87834" y="48168"/>
                      </a:cubicBezTo>
                      <a:cubicBezTo>
                        <a:pt x="87453" y="46643"/>
                        <a:pt x="86564" y="45881"/>
                        <a:pt x="82881" y="45246"/>
                      </a:cubicBezTo>
                      <a:cubicBezTo>
                        <a:pt x="80976" y="44865"/>
                        <a:pt x="41606" y="40039"/>
                        <a:pt x="36780" y="39150"/>
                      </a:cubicBezTo>
                      <a:cubicBezTo>
                        <a:pt x="31827" y="38262"/>
                        <a:pt x="28398" y="37880"/>
                        <a:pt x="28271" y="35468"/>
                      </a:cubicBezTo>
                      <a:cubicBezTo>
                        <a:pt x="28144" y="31912"/>
                        <a:pt x="29541" y="32546"/>
                        <a:pt x="35891" y="31785"/>
                      </a:cubicBezTo>
                      <a:cubicBezTo>
                        <a:pt x="51639" y="29371"/>
                        <a:pt x="100915" y="23021"/>
                        <a:pt x="100915" y="23021"/>
                      </a:cubicBezTo>
                      <a:cubicBezTo>
                        <a:pt x="104471" y="22513"/>
                        <a:pt x="107011" y="21370"/>
                        <a:pt x="106630" y="18068"/>
                      </a:cubicBezTo>
                      <a:cubicBezTo>
                        <a:pt x="106249" y="16163"/>
                        <a:pt x="105106" y="5114"/>
                        <a:pt x="104979" y="3718"/>
                      </a:cubicBezTo>
                      <a:cubicBezTo>
                        <a:pt x="104471" y="924"/>
                        <a:pt x="103709" y="-220"/>
                        <a:pt x="101042" y="35"/>
                      </a:cubicBezTo>
                      <a:cubicBezTo>
                        <a:pt x="86945" y="1558"/>
                        <a:pt x="37542" y="8798"/>
                        <a:pt x="8586" y="11337"/>
                      </a:cubicBezTo>
                      <a:cubicBezTo>
                        <a:pt x="4903" y="11718"/>
                        <a:pt x="-1193" y="14258"/>
                        <a:pt x="204" y="23911"/>
                      </a:cubicBezTo>
                      <a:cubicBezTo>
                        <a:pt x="204" y="23911"/>
                        <a:pt x="4649" y="46389"/>
                        <a:pt x="5792" y="51343"/>
                      </a:cubicBezTo>
                      <a:cubicBezTo>
                        <a:pt x="7316" y="57819"/>
                        <a:pt x="10618" y="59470"/>
                        <a:pt x="17095" y="59851"/>
                      </a:cubicBezTo>
                      <a:cubicBezTo>
                        <a:pt x="23826" y="60232"/>
                        <a:pt x="60783" y="63788"/>
                        <a:pt x="63831" y="63915"/>
                      </a:cubicBezTo>
                      <a:cubicBezTo>
                        <a:pt x="65863" y="64043"/>
                        <a:pt x="66752" y="65058"/>
                        <a:pt x="67514" y="67471"/>
                      </a:cubicBezTo>
                      <a:cubicBezTo>
                        <a:pt x="67641" y="67980"/>
                        <a:pt x="67895" y="68614"/>
                        <a:pt x="68022" y="69504"/>
                      </a:cubicBezTo>
                      <a:cubicBezTo>
                        <a:pt x="68530" y="71408"/>
                        <a:pt x="68403" y="72679"/>
                        <a:pt x="66371" y="74711"/>
                      </a:cubicBezTo>
                      <a:cubicBezTo>
                        <a:pt x="62688" y="78267"/>
                        <a:pt x="33478" y="104429"/>
                        <a:pt x="31700" y="106333"/>
                      </a:cubicBezTo>
                      <a:cubicBezTo>
                        <a:pt x="27001" y="110398"/>
                        <a:pt x="26112" y="111540"/>
                        <a:pt x="27636" y="116493"/>
                      </a:cubicBezTo>
                      <a:cubicBezTo>
                        <a:pt x="30430" y="125383"/>
                        <a:pt x="37161" y="138211"/>
                        <a:pt x="40209" y="143544"/>
                      </a:cubicBezTo>
                      <a:cubicBezTo>
                        <a:pt x="42749" y="147989"/>
                        <a:pt x="45416" y="149513"/>
                        <a:pt x="52147" y="146085"/>
                      </a:cubicBezTo>
                      <a:cubicBezTo>
                        <a:pt x="52147" y="146085"/>
                        <a:pt x="109297" y="114462"/>
                        <a:pt x="113742" y="112302"/>
                      </a:cubicBezTo>
                      <a:cubicBezTo>
                        <a:pt x="116663" y="110779"/>
                        <a:pt x="117679" y="111032"/>
                        <a:pt x="118441" y="112175"/>
                      </a:cubicBezTo>
                      <a:cubicBezTo>
                        <a:pt x="119711" y="114080"/>
                        <a:pt x="119203" y="117510"/>
                        <a:pt x="117171" y="120685"/>
                      </a:cubicBezTo>
                      <a:cubicBezTo>
                        <a:pt x="113996" y="125637"/>
                        <a:pt x="71705" y="185327"/>
                        <a:pt x="70816" y="186470"/>
                      </a:cubicBezTo>
                      <a:cubicBezTo>
                        <a:pt x="69165" y="188883"/>
                        <a:pt x="69673" y="190915"/>
                        <a:pt x="71324" y="193837"/>
                      </a:cubicBezTo>
                      <a:cubicBezTo>
                        <a:pt x="72975" y="196376"/>
                        <a:pt x="91136" y="219618"/>
                        <a:pt x="91136" y="219618"/>
                      </a:cubicBezTo>
                      <a:cubicBezTo>
                        <a:pt x="96470" y="227237"/>
                        <a:pt x="102820" y="220125"/>
                        <a:pt x="109678" y="214792"/>
                      </a:cubicBezTo>
                      <a:cubicBezTo>
                        <a:pt x="123394" y="204250"/>
                        <a:pt x="165939" y="169452"/>
                        <a:pt x="167082" y="168690"/>
                      </a:cubicBezTo>
                      <a:cubicBezTo>
                        <a:pt x="171781" y="165896"/>
                        <a:pt x="179782" y="161832"/>
                        <a:pt x="176988" y="157768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5" name="Kombinationstegning: figur 224">
                  <a:extLst>
                    <a:ext uri="{FF2B5EF4-FFF2-40B4-BE49-F238E27FC236}">
                      <a16:creationId xmlns:a16="http://schemas.microsoft.com/office/drawing/2014/main" id="{3D910BCA-2B1D-4EE2-8E08-9D441109644A}"/>
                    </a:ext>
                  </a:extLst>
                </p:cNvPr>
                <p:cNvSpPr/>
                <p:nvPr/>
              </p:nvSpPr>
              <p:spPr>
                <a:xfrm>
                  <a:off x="443917" y="4416230"/>
                  <a:ext cx="129134" cy="119385"/>
                </a:xfrm>
                <a:custGeom>
                  <a:avLst/>
                  <a:gdLst>
                    <a:gd name="connsiteX0" fmla="*/ 126820 w 129134"/>
                    <a:gd name="connsiteY0" fmla="*/ 52265 h 119385"/>
                    <a:gd name="connsiteX1" fmla="*/ 128344 w 129134"/>
                    <a:gd name="connsiteY1" fmla="*/ 57979 h 119385"/>
                    <a:gd name="connsiteX2" fmla="*/ 125550 w 129134"/>
                    <a:gd name="connsiteY2" fmla="*/ 62679 h 119385"/>
                    <a:gd name="connsiteX3" fmla="*/ 115898 w 129134"/>
                    <a:gd name="connsiteY3" fmla="*/ 68013 h 119385"/>
                    <a:gd name="connsiteX4" fmla="*/ 81608 w 129134"/>
                    <a:gd name="connsiteY4" fmla="*/ 75633 h 119385"/>
                    <a:gd name="connsiteX5" fmla="*/ 73607 w 129134"/>
                    <a:gd name="connsiteY5" fmla="*/ 81221 h 119385"/>
                    <a:gd name="connsiteX6" fmla="*/ 75512 w 129134"/>
                    <a:gd name="connsiteY6" fmla="*/ 87571 h 119385"/>
                    <a:gd name="connsiteX7" fmla="*/ 96848 w 129134"/>
                    <a:gd name="connsiteY7" fmla="*/ 96715 h 119385"/>
                    <a:gd name="connsiteX8" fmla="*/ 102563 w 129134"/>
                    <a:gd name="connsiteY8" fmla="*/ 105097 h 119385"/>
                    <a:gd name="connsiteX9" fmla="*/ 97610 w 129134"/>
                    <a:gd name="connsiteY9" fmla="*/ 116654 h 119385"/>
                    <a:gd name="connsiteX10" fmla="*/ 91133 w 129134"/>
                    <a:gd name="connsiteY10" fmla="*/ 117923 h 119385"/>
                    <a:gd name="connsiteX11" fmla="*/ 14425 w 129134"/>
                    <a:gd name="connsiteY11" fmla="*/ 83888 h 119385"/>
                    <a:gd name="connsiteX12" fmla="*/ 709 w 129134"/>
                    <a:gd name="connsiteY12" fmla="*/ 74109 h 119385"/>
                    <a:gd name="connsiteX13" fmla="*/ 6043 w 129134"/>
                    <a:gd name="connsiteY13" fmla="*/ 60393 h 119385"/>
                    <a:gd name="connsiteX14" fmla="*/ 22172 w 129134"/>
                    <a:gd name="connsiteY14" fmla="*/ 60520 h 119385"/>
                    <a:gd name="connsiteX15" fmla="*/ 43127 w 129134"/>
                    <a:gd name="connsiteY15" fmla="*/ 70934 h 119385"/>
                    <a:gd name="connsiteX16" fmla="*/ 47953 w 129134"/>
                    <a:gd name="connsiteY16" fmla="*/ 70807 h 119385"/>
                    <a:gd name="connsiteX17" fmla="*/ 47445 w 129134"/>
                    <a:gd name="connsiteY17" fmla="*/ 65091 h 119385"/>
                    <a:gd name="connsiteX18" fmla="*/ 33348 w 129134"/>
                    <a:gd name="connsiteY18" fmla="*/ 30802 h 119385"/>
                    <a:gd name="connsiteX19" fmla="*/ 30554 w 129134"/>
                    <a:gd name="connsiteY19" fmla="*/ 14038 h 119385"/>
                    <a:gd name="connsiteX20" fmla="*/ 38174 w 129134"/>
                    <a:gd name="connsiteY20" fmla="*/ 2100 h 119385"/>
                    <a:gd name="connsiteX21" fmla="*/ 44270 w 129134"/>
                    <a:gd name="connsiteY21" fmla="*/ 829 h 119385"/>
                    <a:gd name="connsiteX22" fmla="*/ 52017 w 129134"/>
                    <a:gd name="connsiteY22" fmla="*/ 6545 h 119385"/>
                    <a:gd name="connsiteX23" fmla="*/ 56335 w 129134"/>
                    <a:gd name="connsiteY23" fmla="*/ 16704 h 119385"/>
                    <a:gd name="connsiteX24" fmla="*/ 62431 w 129134"/>
                    <a:gd name="connsiteY24" fmla="*/ 51248 h 119385"/>
                    <a:gd name="connsiteX25" fmla="*/ 64336 w 129134"/>
                    <a:gd name="connsiteY25" fmla="*/ 56583 h 119385"/>
                    <a:gd name="connsiteX26" fmla="*/ 68019 w 129134"/>
                    <a:gd name="connsiteY26" fmla="*/ 58869 h 119385"/>
                    <a:gd name="connsiteX27" fmla="*/ 72972 w 129134"/>
                    <a:gd name="connsiteY27" fmla="*/ 58360 h 119385"/>
                    <a:gd name="connsiteX28" fmla="*/ 108659 w 129134"/>
                    <a:gd name="connsiteY28" fmla="*/ 44772 h 119385"/>
                    <a:gd name="connsiteX29" fmla="*/ 116787 w 129134"/>
                    <a:gd name="connsiteY29" fmla="*/ 45534 h 119385"/>
                    <a:gd name="connsiteX30" fmla="*/ 126820 w 129134"/>
                    <a:gd name="connsiteY30" fmla="*/ 52265 h 11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9134" h="119385">
                      <a:moveTo>
                        <a:pt x="126820" y="52265"/>
                      </a:moveTo>
                      <a:cubicBezTo>
                        <a:pt x="128852" y="54551"/>
                        <a:pt x="129995" y="55185"/>
                        <a:pt x="128344" y="57979"/>
                      </a:cubicBezTo>
                      <a:cubicBezTo>
                        <a:pt x="127201" y="60012"/>
                        <a:pt x="126820" y="60773"/>
                        <a:pt x="125550" y="62679"/>
                      </a:cubicBezTo>
                      <a:cubicBezTo>
                        <a:pt x="123137" y="66362"/>
                        <a:pt x="121867" y="66743"/>
                        <a:pt x="115898" y="68013"/>
                      </a:cubicBezTo>
                      <a:cubicBezTo>
                        <a:pt x="108786" y="69664"/>
                        <a:pt x="91514" y="73220"/>
                        <a:pt x="81608" y="75633"/>
                      </a:cubicBezTo>
                      <a:cubicBezTo>
                        <a:pt x="78306" y="76395"/>
                        <a:pt x="74750" y="77284"/>
                        <a:pt x="73607" y="81221"/>
                      </a:cubicBezTo>
                      <a:cubicBezTo>
                        <a:pt x="72337" y="85539"/>
                        <a:pt x="73480" y="86554"/>
                        <a:pt x="75512" y="87571"/>
                      </a:cubicBezTo>
                      <a:cubicBezTo>
                        <a:pt x="77925" y="88714"/>
                        <a:pt x="93165" y="95191"/>
                        <a:pt x="96848" y="96715"/>
                      </a:cubicBezTo>
                      <a:cubicBezTo>
                        <a:pt x="100531" y="98239"/>
                        <a:pt x="105357" y="99254"/>
                        <a:pt x="102563" y="105097"/>
                      </a:cubicBezTo>
                      <a:lnTo>
                        <a:pt x="97610" y="116654"/>
                      </a:lnTo>
                      <a:cubicBezTo>
                        <a:pt x="95705" y="120591"/>
                        <a:pt x="94816" y="119575"/>
                        <a:pt x="91133" y="117923"/>
                      </a:cubicBezTo>
                      <a:cubicBezTo>
                        <a:pt x="66495" y="106366"/>
                        <a:pt x="36904" y="93794"/>
                        <a:pt x="14425" y="83888"/>
                      </a:cubicBezTo>
                      <a:cubicBezTo>
                        <a:pt x="5535" y="79951"/>
                        <a:pt x="-2466" y="82237"/>
                        <a:pt x="709" y="74109"/>
                      </a:cubicBezTo>
                      <a:cubicBezTo>
                        <a:pt x="2741" y="68521"/>
                        <a:pt x="4265" y="64329"/>
                        <a:pt x="6043" y="60393"/>
                      </a:cubicBezTo>
                      <a:cubicBezTo>
                        <a:pt x="10869" y="50868"/>
                        <a:pt x="12774" y="55694"/>
                        <a:pt x="22172" y="60520"/>
                      </a:cubicBezTo>
                      <a:cubicBezTo>
                        <a:pt x="27379" y="63314"/>
                        <a:pt x="38301" y="68521"/>
                        <a:pt x="43127" y="70934"/>
                      </a:cubicBezTo>
                      <a:cubicBezTo>
                        <a:pt x="46302" y="72458"/>
                        <a:pt x="47191" y="72585"/>
                        <a:pt x="47953" y="70807"/>
                      </a:cubicBezTo>
                      <a:cubicBezTo>
                        <a:pt x="48715" y="68521"/>
                        <a:pt x="48080" y="67123"/>
                        <a:pt x="47445" y="65091"/>
                      </a:cubicBezTo>
                      <a:cubicBezTo>
                        <a:pt x="46683" y="63441"/>
                        <a:pt x="35761" y="36644"/>
                        <a:pt x="33348" y="30802"/>
                      </a:cubicBezTo>
                      <a:cubicBezTo>
                        <a:pt x="30554" y="24325"/>
                        <a:pt x="26871" y="20769"/>
                        <a:pt x="30554" y="14038"/>
                      </a:cubicBezTo>
                      <a:lnTo>
                        <a:pt x="38174" y="2100"/>
                      </a:lnTo>
                      <a:cubicBezTo>
                        <a:pt x="39317" y="195"/>
                        <a:pt x="41857" y="-821"/>
                        <a:pt x="44270" y="829"/>
                      </a:cubicBezTo>
                      <a:cubicBezTo>
                        <a:pt x="46556" y="2354"/>
                        <a:pt x="48715" y="4132"/>
                        <a:pt x="52017" y="6545"/>
                      </a:cubicBezTo>
                      <a:cubicBezTo>
                        <a:pt x="54811" y="8577"/>
                        <a:pt x="55954" y="14165"/>
                        <a:pt x="56335" y="16704"/>
                      </a:cubicBezTo>
                      <a:cubicBezTo>
                        <a:pt x="57097" y="21150"/>
                        <a:pt x="61034" y="43121"/>
                        <a:pt x="62431" y="51248"/>
                      </a:cubicBezTo>
                      <a:cubicBezTo>
                        <a:pt x="62939" y="54170"/>
                        <a:pt x="63320" y="55948"/>
                        <a:pt x="64336" y="56583"/>
                      </a:cubicBezTo>
                      <a:cubicBezTo>
                        <a:pt x="65098" y="57345"/>
                        <a:pt x="66749" y="58234"/>
                        <a:pt x="68019" y="58869"/>
                      </a:cubicBezTo>
                      <a:cubicBezTo>
                        <a:pt x="69289" y="59377"/>
                        <a:pt x="70813" y="58996"/>
                        <a:pt x="72972" y="58360"/>
                      </a:cubicBezTo>
                      <a:cubicBezTo>
                        <a:pt x="83132" y="54423"/>
                        <a:pt x="98372" y="49216"/>
                        <a:pt x="108659" y="44772"/>
                      </a:cubicBezTo>
                      <a:cubicBezTo>
                        <a:pt x="111961" y="43248"/>
                        <a:pt x="114374" y="43629"/>
                        <a:pt x="116787" y="45534"/>
                      </a:cubicBezTo>
                      <a:cubicBezTo>
                        <a:pt x="117549" y="46041"/>
                        <a:pt x="126439" y="51884"/>
                        <a:pt x="126820" y="52265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6" name="Kombinationstegning: figur 225">
                  <a:extLst>
                    <a:ext uri="{FF2B5EF4-FFF2-40B4-BE49-F238E27FC236}">
                      <a16:creationId xmlns:a16="http://schemas.microsoft.com/office/drawing/2014/main" id="{E869F4D9-02C0-48FC-BC13-92AC0A1B984F}"/>
                    </a:ext>
                  </a:extLst>
                </p:cNvPr>
                <p:cNvSpPr/>
                <p:nvPr/>
              </p:nvSpPr>
              <p:spPr>
                <a:xfrm>
                  <a:off x="502167" y="4351804"/>
                  <a:ext cx="103864" cy="113644"/>
                </a:xfrm>
                <a:custGeom>
                  <a:avLst/>
                  <a:gdLst>
                    <a:gd name="connsiteX0" fmla="*/ 93970 w 103864"/>
                    <a:gd name="connsiteY0" fmla="*/ 94592 h 113644"/>
                    <a:gd name="connsiteX1" fmla="*/ 78603 w 103864"/>
                    <a:gd name="connsiteY1" fmla="*/ 111483 h 113644"/>
                    <a:gd name="connsiteX2" fmla="*/ 69332 w 103864"/>
                    <a:gd name="connsiteY2" fmla="*/ 110721 h 113644"/>
                    <a:gd name="connsiteX3" fmla="*/ 62474 w 103864"/>
                    <a:gd name="connsiteY3" fmla="*/ 105133 h 113644"/>
                    <a:gd name="connsiteX4" fmla="*/ 63363 w 103864"/>
                    <a:gd name="connsiteY4" fmla="*/ 96370 h 113644"/>
                    <a:gd name="connsiteX5" fmla="*/ 74158 w 103864"/>
                    <a:gd name="connsiteY5" fmla="*/ 84686 h 113644"/>
                    <a:gd name="connsiteX6" fmla="*/ 78476 w 103864"/>
                    <a:gd name="connsiteY6" fmla="*/ 63731 h 113644"/>
                    <a:gd name="connsiteX7" fmla="*/ 67681 w 103864"/>
                    <a:gd name="connsiteY7" fmla="*/ 61699 h 113644"/>
                    <a:gd name="connsiteX8" fmla="*/ 47234 w 103864"/>
                    <a:gd name="connsiteY8" fmla="*/ 76558 h 113644"/>
                    <a:gd name="connsiteX9" fmla="*/ 13960 w 103864"/>
                    <a:gd name="connsiteY9" fmla="*/ 74272 h 113644"/>
                    <a:gd name="connsiteX10" fmla="*/ 11166 w 103864"/>
                    <a:gd name="connsiteY10" fmla="*/ 18773 h 113644"/>
                    <a:gd name="connsiteX11" fmla="*/ 27295 w 103864"/>
                    <a:gd name="connsiteY11" fmla="*/ 3152 h 113644"/>
                    <a:gd name="connsiteX12" fmla="*/ 39487 w 103864"/>
                    <a:gd name="connsiteY12" fmla="*/ 1247 h 113644"/>
                    <a:gd name="connsiteX13" fmla="*/ 44821 w 103864"/>
                    <a:gd name="connsiteY13" fmla="*/ 4168 h 113644"/>
                    <a:gd name="connsiteX14" fmla="*/ 47615 w 103864"/>
                    <a:gd name="connsiteY14" fmla="*/ 8105 h 113644"/>
                    <a:gd name="connsiteX15" fmla="*/ 48377 w 103864"/>
                    <a:gd name="connsiteY15" fmla="*/ 14582 h 113644"/>
                    <a:gd name="connsiteX16" fmla="*/ 46345 w 103864"/>
                    <a:gd name="connsiteY16" fmla="*/ 17503 h 113644"/>
                    <a:gd name="connsiteX17" fmla="*/ 28692 w 103864"/>
                    <a:gd name="connsiteY17" fmla="*/ 33124 h 113644"/>
                    <a:gd name="connsiteX18" fmla="*/ 28819 w 103864"/>
                    <a:gd name="connsiteY18" fmla="*/ 54841 h 113644"/>
                    <a:gd name="connsiteX19" fmla="*/ 41011 w 103864"/>
                    <a:gd name="connsiteY19" fmla="*/ 53698 h 113644"/>
                    <a:gd name="connsiteX20" fmla="*/ 62728 w 103864"/>
                    <a:gd name="connsiteY20" fmla="*/ 37569 h 113644"/>
                    <a:gd name="connsiteX21" fmla="*/ 90160 w 103864"/>
                    <a:gd name="connsiteY21" fmla="*/ 39093 h 113644"/>
                    <a:gd name="connsiteX22" fmla="*/ 93970 w 103864"/>
                    <a:gd name="connsiteY22" fmla="*/ 94592 h 11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64" h="113644">
                      <a:moveTo>
                        <a:pt x="93970" y="94592"/>
                      </a:moveTo>
                      <a:cubicBezTo>
                        <a:pt x="85461" y="105387"/>
                        <a:pt x="82667" y="107800"/>
                        <a:pt x="78603" y="111483"/>
                      </a:cubicBezTo>
                      <a:cubicBezTo>
                        <a:pt x="75047" y="114658"/>
                        <a:pt x="74158" y="114277"/>
                        <a:pt x="69332" y="110721"/>
                      </a:cubicBezTo>
                      <a:cubicBezTo>
                        <a:pt x="67046" y="109070"/>
                        <a:pt x="65395" y="107927"/>
                        <a:pt x="62474" y="105133"/>
                      </a:cubicBezTo>
                      <a:cubicBezTo>
                        <a:pt x="59553" y="102339"/>
                        <a:pt x="59172" y="100307"/>
                        <a:pt x="63363" y="96370"/>
                      </a:cubicBezTo>
                      <a:cubicBezTo>
                        <a:pt x="66665" y="93195"/>
                        <a:pt x="68570" y="91544"/>
                        <a:pt x="74158" y="84686"/>
                      </a:cubicBezTo>
                      <a:cubicBezTo>
                        <a:pt x="81270" y="76177"/>
                        <a:pt x="81778" y="68684"/>
                        <a:pt x="78476" y="63731"/>
                      </a:cubicBezTo>
                      <a:cubicBezTo>
                        <a:pt x="75682" y="59667"/>
                        <a:pt x="71110" y="59794"/>
                        <a:pt x="67681" y="61699"/>
                      </a:cubicBezTo>
                      <a:cubicBezTo>
                        <a:pt x="59172" y="66398"/>
                        <a:pt x="54346" y="72113"/>
                        <a:pt x="47234" y="76558"/>
                      </a:cubicBezTo>
                      <a:cubicBezTo>
                        <a:pt x="37201" y="82908"/>
                        <a:pt x="25898" y="84686"/>
                        <a:pt x="13960" y="74272"/>
                      </a:cubicBezTo>
                      <a:cubicBezTo>
                        <a:pt x="-3693" y="58905"/>
                        <a:pt x="-4582" y="37315"/>
                        <a:pt x="11166" y="18773"/>
                      </a:cubicBezTo>
                      <a:cubicBezTo>
                        <a:pt x="16881" y="11915"/>
                        <a:pt x="18024" y="11153"/>
                        <a:pt x="27295" y="3152"/>
                      </a:cubicBezTo>
                      <a:cubicBezTo>
                        <a:pt x="33391" y="-2055"/>
                        <a:pt x="38217" y="612"/>
                        <a:pt x="39487" y="1247"/>
                      </a:cubicBezTo>
                      <a:cubicBezTo>
                        <a:pt x="40757" y="1755"/>
                        <a:pt x="43932" y="3533"/>
                        <a:pt x="44821" y="4168"/>
                      </a:cubicBezTo>
                      <a:cubicBezTo>
                        <a:pt x="45202" y="4549"/>
                        <a:pt x="47107" y="6073"/>
                        <a:pt x="47615" y="8105"/>
                      </a:cubicBezTo>
                      <a:cubicBezTo>
                        <a:pt x="48377" y="10645"/>
                        <a:pt x="48504" y="12169"/>
                        <a:pt x="48377" y="14582"/>
                      </a:cubicBezTo>
                      <a:cubicBezTo>
                        <a:pt x="48377" y="15344"/>
                        <a:pt x="47869" y="16233"/>
                        <a:pt x="46345" y="17503"/>
                      </a:cubicBezTo>
                      <a:cubicBezTo>
                        <a:pt x="40376" y="22456"/>
                        <a:pt x="35042" y="25631"/>
                        <a:pt x="28692" y="33124"/>
                      </a:cubicBezTo>
                      <a:cubicBezTo>
                        <a:pt x="21961" y="40871"/>
                        <a:pt x="21834" y="49253"/>
                        <a:pt x="28819" y="54841"/>
                      </a:cubicBezTo>
                      <a:cubicBezTo>
                        <a:pt x="31613" y="57127"/>
                        <a:pt x="36820" y="56365"/>
                        <a:pt x="41011" y="53698"/>
                      </a:cubicBezTo>
                      <a:cubicBezTo>
                        <a:pt x="48123" y="49380"/>
                        <a:pt x="53838" y="41760"/>
                        <a:pt x="62728" y="37569"/>
                      </a:cubicBezTo>
                      <a:cubicBezTo>
                        <a:pt x="73269" y="32362"/>
                        <a:pt x="83302" y="32616"/>
                        <a:pt x="90160" y="39093"/>
                      </a:cubicBezTo>
                      <a:cubicBezTo>
                        <a:pt x="107940" y="54587"/>
                        <a:pt x="107559" y="77320"/>
                        <a:pt x="93970" y="94592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7" name="Kombinationstegning: figur 226">
                  <a:extLst>
                    <a:ext uri="{FF2B5EF4-FFF2-40B4-BE49-F238E27FC236}">
                      <a16:creationId xmlns:a16="http://schemas.microsoft.com/office/drawing/2014/main" id="{F278A67E-91FF-4496-8B13-AB2E50352266}"/>
                    </a:ext>
                  </a:extLst>
                </p:cNvPr>
                <p:cNvSpPr/>
                <p:nvPr/>
              </p:nvSpPr>
              <p:spPr>
                <a:xfrm>
                  <a:off x="886688" y="4243058"/>
                  <a:ext cx="191279" cy="175323"/>
                </a:xfrm>
                <a:custGeom>
                  <a:avLst/>
                  <a:gdLst>
                    <a:gd name="connsiteX0" fmla="*/ 167920 w 191279"/>
                    <a:gd name="connsiteY0" fmla="*/ 55891 h 175323"/>
                    <a:gd name="connsiteX1" fmla="*/ 135662 w 191279"/>
                    <a:gd name="connsiteY1" fmla="*/ 37730 h 175323"/>
                    <a:gd name="connsiteX2" fmla="*/ 117120 w 191279"/>
                    <a:gd name="connsiteY2" fmla="*/ 51065 h 175323"/>
                    <a:gd name="connsiteX3" fmla="*/ 88164 w 191279"/>
                    <a:gd name="connsiteY3" fmla="*/ 103643 h 175323"/>
                    <a:gd name="connsiteX4" fmla="*/ 64034 w 191279"/>
                    <a:gd name="connsiteY4" fmla="*/ 100087 h 175323"/>
                    <a:gd name="connsiteX5" fmla="*/ 30760 w 191279"/>
                    <a:gd name="connsiteY5" fmla="*/ 88022 h 175323"/>
                    <a:gd name="connsiteX6" fmla="*/ 28347 w 191279"/>
                    <a:gd name="connsiteY6" fmla="*/ 81926 h 175323"/>
                    <a:gd name="connsiteX7" fmla="*/ 30760 w 191279"/>
                    <a:gd name="connsiteY7" fmla="*/ 73036 h 175323"/>
                    <a:gd name="connsiteX8" fmla="*/ 36729 w 191279"/>
                    <a:gd name="connsiteY8" fmla="*/ 69861 h 175323"/>
                    <a:gd name="connsiteX9" fmla="*/ 49683 w 191279"/>
                    <a:gd name="connsiteY9" fmla="*/ 74306 h 175323"/>
                    <a:gd name="connsiteX10" fmla="*/ 55271 w 191279"/>
                    <a:gd name="connsiteY10" fmla="*/ 71893 h 175323"/>
                    <a:gd name="connsiteX11" fmla="*/ 59970 w 191279"/>
                    <a:gd name="connsiteY11" fmla="*/ 58558 h 175323"/>
                    <a:gd name="connsiteX12" fmla="*/ 58065 w 191279"/>
                    <a:gd name="connsiteY12" fmla="*/ 54494 h 175323"/>
                    <a:gd name="connsiteX13" fmla="*/ 41682 w 191279"/>
                    <a:gd name="connsiteY13" fmla="*/ 48906 h 175323"/>
                    <a:gd name="connsiteX14" fmla="*/ 39650 w 191279"/>
                    <a:gd name="connsiteY14" fmla="*/ 43191 h 175323"/>
                    <a:gd name="connsiteX15" fmla="*/ 43333 w 191279"/>
                    <a:gd name="connsiteY15" fmla="*/ 31253 h 175323"/>
                    <a:gd name="connsiteX16" fmla="*/ 48667 w 191279"/>
                    <a:gd name="connsiteY16" fmla="*/ 28713 h 175323"/>
                    <a:gd name="connsiteX17" fmla="*/ 91720 w 191279"/>
                    <a:gd name="connsiteY17" fmla="*/ 43318 h 175323"/>
                    <a:gd name="connsiteX18" fmla="*/ 96546 w 191279"/>
                    <a:gd name="connsiteY18" fmla="*/ 41286 h 175323"/>
                    <a:gd name="connsiteX19" fmla="*/ 101499 w 191279"/>
                    <a:gd name="connsiteY19" fmla="*/ 29983 h 175323"/>
                    <a:gd name="connsiteX20" fmla="*/ 98705 w 191279"/>
                    <a:gd name="connsiteY20" fmla="*/ 21601 h 175323"/>
                    <a:gd name="connsiteX21" fmla="*/ 35332 w 191279"/>
                    <a:gd name="connsiteY21" fmla="*/ 773 h 175323"/>
                    <a:gd name="connsiteX22" fmla="*/ 23775 w 191279"/>
                    <a:gd name="connsiteY22" fmla="*/ 12330 h 175323"/>
                    <a:gd name="connsiteX23" fmla="*/ 915 w 191279"/>
                    <a:gd name="connsiteY23" fmla="*/ 93483 h 175323"/>
                    <a:gd name="connsiteX24" fmla="*/ 5233 w 191279"/>
                    <a:gd name="connsiteY24" fmla="*/ 103262 h 175323"/>
                    <a:gd name="connsiteX25" fmla="*/ 91593 w 191279"/>
                    <a:gd name="connsiteY25" fmla="*/ 135901 h 175323"/>
                    <a:gd name="connsiteX26" fmla="*/ 98324 w 191279"/>
                    <a:gd name="connsiteY26" fmla="*/ 134377 h 175323"/>
                    <a:gd name="connsiteX27" fmla="*/ 109500 w 191279"/>
                    <a:gd name="connsiteY27" fmla="*/ 112660 h 175323"/>
                    <a:gd name="connsiteX28" fmla="*/ 114326 w 191279"/>
                    <a:gd name="connsiteY28" fmla="*/ 111517 h 175323"/>
                    <a:gd name="connsiteX29" fmla="*/ 132106 w 191279"/>
                    <a:gd name="connsiteY29" fmla="*/ 121550 h 175323"/>
                    <a:gd name="connsiteX30" fmla="*/ 134900 w 191279"/>
                    <a:gd name="connsiteY30" fmla="*/ 129297 h 175323"/>
                    <a:gd name="connsiteX31" fmla="*/ 130074 w 191279"/>
                    <a:gd name="connsiteY31" fmla="*/ 155840 h 175323"/>
                    <a:gd name="connsiteX32" fmla="*/ 130455 w 191279"/>
                    <a:gd name="connsiteY32" fmla="*/ 162571 h 175323"/>
                    <a:gd name="connsiteX33" fmla="*/ 146457 w 191279"/>
                    <a:gd name="connsiteY33" fmla="*/ 174509 h 175323"/>
                    <a:gd name="connsiteX34" fmla="*/ 151283 w 191279"/>
                    <a:gd name="connsiteY34" fmla="*/ 174128 h 175323"/>
                    <a:gd name="connsiteX35" fmla="*/ 157633 w 191279"/>
                    <a:gd name="connsiteY35" fmla="*/ 167397 h 175323"/>
                    <a:gd name="connsiteX36" fmla="*/ 157760 w 191279"/>
                    <a:gd name="connsiteY36" fmla="*/ 154062 h 175323"/>
                    <a:gd name="connsiteX37" fmla="*/ 156998 w 191279"/>
                    <a:gd name="connsiteY37" fmla="*/ 132853 h 175323"/>
                    <a:gd name="connsiteX38" fmla="*/ 160681 w 191279"/>
                    <a:gd name="connsiteY38" fmla="*/ 128027 h 175323"/>
                    <a:gd name="connsiteX39" fmla="*/ 184303 w 191279"/>
                    <a:gd name="connsiteY39" fmla="*/ 113676 h 175323"/>
                    <a:gd name="connsiteX40" fmla="*/ 167920 w 191279"/>
                    <a:gd name="connsiteY40" fmla="*/ 55891 h 175323"/>
                    <a:gd name="connsiteX41" fmla="*/ 158268 w 191279"/>
                    <a:gd name="connsiteY41" fmla="*/ 76846 h 175323"/>
                    <a:gd name="connsiteX42" fmla="*/ 161951 w 191279"/>
                    <a:gd name="connsiteY42" fmla="*/ 99706 h 175323"/>
                    <a:gd name="connsiteX43" fmla="*/ 138202 w 191279"/>
                    <a:gd name="connsiteY43" fmla="*/ 103262 h 175323"/>
                    <a:gd name="connsiteX44" fmla="*/ 126518 w 191279"/>
                    <a:gd name="connsiteY44" fmla="*/ 96404 h 175323"/>
                    <a:gd name="connsiteX45" fmla="*/ 124867 w 191279"/>
                    <a:gd name="connsiteY45" fmla="*/ 85609 h 175323"/>
                    <a:gd name="connsiteX46" fmla="*/ 134138 w 191279"/>
                    <a:gd name="connsiteY46" fmla="*/ 70623 h 175323"/>
                    <a:gd name="connsiteX47" fmla="*/ 143917 w 191279"/>
                    <a:gd name="connsiteY47" fmla="*/ 68210 h 175323"/>
                    <a:gd name="connsiteX48" fmla="*/ 158268 w 191279"/>
                    <a:gd name="connsiteY48" fmla="*/ 76846 h 17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279" h="175323">
                      <a:moveTo>
                        <a:pt x="167920" y="55891"/>
                      </a:moveTo>
                      <a:cubicBezTo>
                        <a:pt x="156998" y="48779"/>
                        <a:pt x="148616" y="43699"/>
                        <a:pt x="135662" y="37730"/>
                      </a:cubicBezTo>
                      <a:cubicBezTo>
                        <a:pt x="124486" y="32523"/>
                        <a:pt x="123978" y="37603"/>
                        <a:pt x="117120" y="51065"/>
                      </a:cubicBezTo>
                      <a:cubicBezTo>
                        <a:pt x="112802" y="59193"/>
                        <a:pt x="96673" y="88784"/>
                        <a:pt x="88164" y="103643"/>
                      </a:cubicBezTo>
                      <a:cubicBezTo>
                        <a:pt x="85751" y="107707"/>
                        <a:pt x="82195" y="106945"/>
                        <a:pt x="64034" y="100087"/>
                      </a:cubicBezTo>
                      <a:cubicBezTo>
                        <a:pt x="51842" y="95388"/>
                        <a:pt x="40031" y="90943"/>
                        <a:pt x="30760" y="88022"/>
                      </a:cubicBezTo>
                      <a:cubicBezTo>
                        <a:pt x="27077" y="86752"/>
                        <a:pt x="27839" y="84085"/>
                        <a:pt x="28347" y="81926"/>
                      </a:cubicBezTo>
                      <a:cubicBezTo>
                        <a:pt x="28855" y="80021"/>
                        <a:pt x="29998" y="75195"/>
                        <a:pt x="30760" y="73036"/>
                      </a:cubicBezTo>
                      <a:cubicBezTo>
                        <a:pt x="32030" y="68972"/>
                        <a:pt x="33046" y="68972"/>
                        <a:pt x="36729" y="69861"/>
                      </a:cubicBezTo>
                      <a:cubicBezTo>
                        <a:pt x="40412" y="71004"/>
                        <a:pt x="46000" y="72782"/>
                        <a:pt x="49683" y="74306"/>
                      </a:cubicBezTo>
                      <a:cubicBezTo>
                        <a:pt x="52858" y="75449"/>
                        <a:pt x="54128" y="74687"/>
                        <a:pt x="55271" y="71893"/>
                      </a:cubicBezTo>
                      <a:cubicBezTo>
                        <a:pt x="56414" y="68972"/>
                        <a:pt x="58573" y="63130"/>
                        <a:pt x="59970" y="58558"/>
                      </a:cubicBezTo>
                      <a:cubicBezTo>
                        <a:pt x="60478" y="56526"/>
                        <a:pt x="59843" y="55002"/>
                        <a:pt x="58065" y="54494"/>
                      </a:cubicBezTo>
                      <a:cubicBezTo>
                        <a:pt x="53366" y="52589"/>
                        <a:pt x="45873" y="50176"/>
                        <a:pt x="41682" y="48906"/>
                      </a:cubicBezTo>
                      <a:cubicBezTo>
                        <a:pt x="39142" y="48144"/>
                        <a:pt x="39142" y="45604"/>
                        <a:pt x="39650" y="43191"/>
                      </a:cubicBezTo>
                      <a:cubicBezTo>
                        <a:pt x="40412" y="40397"/>
                        <a:pt x="42444" y="34301"/>
                        <a:pt x="43333" y="31253"/>
                      </a:cubicBezTo>
                      <a:cubicBezTo>
                        <a:pt x="44222" y="28840"/>
                        <a:pt x="45619" y="27951"/>
                        <a:pt x="48667" y="28713"/>
                      </a:cubicBezTo>
                      <a:cubicBezTo>
                        <a:pt x="59462" y="31253"/>
                        <a:pt x="75718" y="36460"/>
                        <a:pt x="91720" y="43318"/>
                      </a:cubicBezTo>
                      <a:cubicBezTo>
                        <a:pt x="94133" y="44461"/>
                        <a:pt x="95657" y="43445"/>
                        <a:pt x="96546" y="41286"/>
                      </a:cubicBezTo>
                      <a:cubicBezTo>
                        <a:pt x="97054" y="40016"/>
                        <a:pt x="101499" y="29983"/>
                        <a:pt x="101499" y="29983"/>
                      </a:cubicBezTo>
                      <a:cubicBezTo>
                        <a:pt x="103912" y="24395"/>
                        <a:pt x="102261" y="23125"/>
                        <a:pt x="98705" y="21601"/>
                      </a:cubicBezTo>
                      <a:cubicBezTo>
                        <a:pt x="79147" y="13219"/>
                        <a:pt x="54763" y="5599"/>
                        <a:pt x="35332" y="773"/>
                      </a:cubicBezTo>
                      <a:cubicBezTo>
                        <a:pt x="24791" y="-1767"/>
                        <a:pt x="26569" y="1916"/>
                        <a:pt x="23775" y="12330"/>
                      </a:cubicBezTo>
                      <a:cubicBezTo>
                        <a:pt x="21743" y="20077"/>
                        <a:pt x="2058" y="89165"/>
                        <a:pt x="915" y="93483"/>
                      </a:cubicBezTo>
                      <a:cubicBezTo>
                        <a:pt x="26" y="97039"/>
                        <a:pt x="-1879" y="101230"/>
                        <a:pt x="5233" y="103262"/>
                      </a:cubicBezTo>
                      <a:cubicBezTo>
                        <a:pt x="35078" y="109993"/>
                        <a:pt x="57811" y="117740"/>
                        <a:pt x="91593" y="135901"/>
                      </a:cubicBezTo>
                      <a:cubicBezTo>
                        <a:pt x="95530" y="137933"/>
                        <a:pt x="96800" y="137171"/>
                        <a:pt x="98324" y="134377"/>
                      </a:cubicBezTo>
                      <a:cubicBezTo>
                        <a:pt x="101499" y="128662"/>
                        <a:pt x="105436" y="120280"/>
                        <a:pt x="109500" y="112660"/>
                      </a:cubicBezTo>
                      <a:cubicBezTo>
                        <a:pt x="110389" y="110755"/>
                        <a:pt x="112294" y="110628"/>
                        <a:pt x="114326" y="111517"/>
                      </a:cubicBezTo>
                      <a:cubicBezTo>
                        <a:pt x="116358" y="112406"/>
                        <a:pt x="128804" y="119518"/>
                        <a:pt x="132106" y="121550"/>
                      </a:cubicBezTo>
                      <a:cubicBezTo>
                        <a:pt x="135281" y="123455"/>
                        <a:pt x="135662" y="124725"/>
                        <a:pt x="134900" y="129297"/>
                      </a:cubicBezTo>
                      <a:cubicBezTo>
                        <a:pt x="134138" y="133996"/>
                        <a:pt x="131217" y="150506"/>
                        <a:pt x="130074" y="155840"/>
                      </a:cubicBezTo>
                      <a:cubicBezTo>
                        <a:pt x="129693" y="157491"/>
                        <a:pt x="128550" y="161174"/>
                        <a:pt x="130455" y="162571"/>
                      </a:cubicBezTo>
                      <a:lnTo>
                        <a:pt x="146457" y="174509"/>
                      </a:lnTo>
                      <a:cubicBezTo>
                        <a:pt x="148997" y="176541"/>
                        <a:pt x="151283" y="174128"/>
                        <a:pt x="151283" y="174128"/>
                      </a:cubicBezTo>
                      <a:cubicBezTo>
                        <a:pt x="151283" y="174128"/>
                        <a:pt x="155601" y="169683"/>
                        <a:pt x="157633" y="167397"/>
                      </a:cubicBezTo>
                      <a:cubicBezTo>
                        <a:pt x="159919" y="164984"/>
                        <a:pt x="158141" y="158126"/>
                        <a:pt x="157760" y="154062"/>
                      </a:cubicBezTo>
                      <a:cubicBezTo>
                        <a:pt x="157633" y="149998"/>
                        <a:pt x="156998" y="136790"/>
                        <a:pt x="156998" y="132853"/>
                      </a:cubicBezTo>
                      <a:cubicBezTo>
                        <a:pt x="156998" y="129297"/>
                        <a:pt x="157125" y="128535"/>
                        <a:pt x="160681" y="128027"/>
                      </a:cubicBezTo>
                      <a:cubicBezTo>
                        <a:pt x="170333" y="126376"/>
                        <a:pt x="177953" y="123328"/>
                        <a:pt x="184303" y="113676"/>
                      </a:cubicBezTo>
                      <a:cubicBezTo>
                        <a:pt x="201067" y="87768"/>
                        <a:pt x="184430" y="66686"/>
                        <a:pt x="167920" y="55891"/>
                      </a:cubicBezTo>
                      <a:close/>
                      <a:moveTo>
                        <a:pt x="158268" y="76846"/>
                      </a:moveTo>
                      <a:cubicBezTo>
                        <a:pt x="166650" y="83323"/>
                        <a:pt x="168047" y="90943"/>
                        <a:pt x="161951" y="99706"/>
                      </a:cubicBezTo>
                      <a:cubicBezTo>
                        <a:pt x="156236" y="107834"/>
                        <a:pt x="145822" y="107453"/>
                        <a:pt x="138202" y="103262"/>
                      </a:cubicBezTo>
                      <a:cubicBezTo>
                        <a:pt x="134519" y="101230"/>
                        <a:pt x="132614" y="100722"/>
                        <a:pt x="126518" y="96404"/>
                      </a:cubicBezTo>
                      <a:cubicBezTo>
                        <a:pt x="122200" y="93229"/>
                        <a:pt x="122073" y="90308"/>
                        <a:pt x="124867" y="85609"/>
                      </a:cubicBezTo>
                      <a:cubicBezTo>
                        <a:pt x="126899" y="82307"/>
                        <a:pt x="130582" y="76084"/>
                        <a:pt x="134138" y="70623"/>
                      </a:cubicBezTo>
                      <a:cubicBezTo>
                        <a:pt x="136932" y="65797"/>
                        <a:pt x="139345" y="65670"/>
                        <a:pt x="143917" y="68210"/>
                      </a:cubicBezTo>
                      <a:cubicBezTo>
                        <a:pt x="146711" y="69226"/>
                        <a:pt x="155220" y="74433"/>
                        <a:pt x="158268" y="7684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228" name="Kombinationstegning: figur 227">
                  <a:extLst>
                    <a:ext uri="{FF2B5EF4-FFF2-40B4-BE49-F238E27FC236}">
                      <a16:creationId xmlns:a16="http://schemas.microsoft.com/office/drawing/2014/main" id="{4B9DD79E-5721-4205-80C7-2D8ADF4B4B57}"/>
                    </a:ext>
                  </a:extLst>
                </p:cNvPr>
                <p:cNvSpPr/>
                <p:nvPr/>
              </p:nvSpPr>
              <p:spPr>
                <a:xfrm>
                  <a:off x="1044542" y="4356149"/>
                  <a:ext cx="125608" cy="85114"/>
                </a:xfrm>
                <a:custGeom>
                  <a:avLst/>
                  <a:gdLst>
                    <a:gd name="connsiteX0" fmla="*/ 101759 w 125608"/>
                    <a:gd name="connsiteY0" fmla="*/ 63450 h 85114"/>
                    <a:gd name="connsiteX1" fmla="*/ 77756 w 125608"/>
                    <a:gd name="connsiteY1" fmla="*/ 35764 h 85114"/>
                    <a:gd name="connsiteX2" fmla="*/ 69374 w 125608"/>
                    <a:gd name="connsiteY2" fmla="*/ 35256 h 85114"/>
                    <a:gd name="connsiteX3" fmla="*/ 59215 w 125608"/>
                    <a:gd name="connsiteY3" fmla="*/ 45670 h 85114"/>
                    <a:gd name="connsiteX4" fmla="*/ 59087 w 125608"/>
                    <a:gd name="connsiteY4" fmla="*/ 51004 h 85114"/>
                    <a:gd name="connsiteX5" fmla="*/ 71660 w 125608"/>
                    <a:gd name="connsiteY5" fmla="*/ 64974 h 85114"/>
                    <a:gd name="connsiteX6" fmla="*/ 72804 w 125608"/>
                    <a:gd name="connsiteY6" fmla="*/ 70943 h 85114"/>
                    <a:gd name="connsiteX7" fmla="*/ 62262 w 125608"/>
                    <a:gd name="connsiteY7" fmla="*/ 80468 h 85114"/>
                    <a:gd name="connsiteX8" fmla="*/ 56293 w 125608"/>
                    <a:gd name="connsiteY8" fmla="*/ 80468 h 85114"/>
                    <a:gd name="connsiteX9" fmla="*/ 42958 w 125608"/>
                    <a:gd name="connsiteY9" fmla="*/ 65991 h 85114"/>
                    <a:gd name="connsiteX10" fmla="*/ 35211 w 125608"/>
                    <a:gd name="connsiteY10" fmla="*/ 67133 h 85114"/>
                    <a:gd name="connsiteX11" fmla="*/ 19209 w 125608"/>
                    <a:gd name="connsiteY11" fmla="*/ 82881 h 85114"/>
                    <a:gd name="connsiteX12" fmla="*/ 9938 w 125608"/>
                    <a:gd name="connsiteY12" fmla="*/ 82373 h 85114"/>
                    <a:gd name="connsiteX13" fmla="*/ 2318 w 125608"/>
                    <a:gd name="connsiteY13" fmla="*/ 75261 h 85114"/>
                    <a:gd name="connsiteX14" fmla="*/ 2699 w 125608"/>
                    <a:gd name="connsiteY14" fmla="*/ 66752 h 85114"/>
                    <a:gd name="connsiteX15" fmla="*/ 61754 w 125608"/>
                    <a:gd name="connsiteY15" fmla="*/ 10491 h 85114"/>
                    <a:gd name="connsiteX16" fmla="*/ 81440 w 125608"/>
                    <a:gd name="connsiteY16" fmla="*/ 3252 h 85114"/>
                    <a:gd name="connsiteX17" fmla="*/ 124365 w 125608"/>
                    <a:gd name="connsiteY17" fmla="*/ 53417 h 85114"/>
                    <a:gd name="connsiteX18" fmla="*/ 122333 w 125608"/>
                    <a:gd name="connsiteY18" fmla="*/ 63577 h 85114"/>
                    <a:gd name="connsiteX19" fmla="*/ 113570 w 125608"/>
                    <a:gd name="connsiteY19" fmla="*/ 70816 h 85114"/>
                    <a:gd name="connsiteX20" fmla="*/ 101759 w 125608"/>
                    <a:gd name="connsiteY20" fmla="*/ 63450 h 8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5608" h="85114">
                      <a:moveTo>
                        <a:pt x="101759" y="63450"/>
                      </a:moveTo>
                      <a:cubicBezTo>
                        <a:pt x="95790" y="55704"/>
                        <a:pt x="87408" y="45797"/>
                        <a:pt x="77756" y="35764"/>
                      </a:cubicBezTo>
                      <a:cubicBezTo>
                        <a:pt x="74835" y="32208"/>
                        <a:pt x="72422" y="32208"/>
                        <a:pt x="69374" y="35256"/>
                      </a:cubicBezTo>
                      <a:cubicBezTo>
                        <a:pt x="66580" y="38050"/>
                        <a:pt x="63405" y="40972"/>
                        <a:pt x="59215" y="45670"/>
                      </a:cubicBezTo>
                      <a:cubicBezTo>
                        <a:pt x="57182" y="47956"/>
                        <a:pt x="57309" y="49226"/>
                        <a:pt x="59087" y="51004"/>
                      </a:cubicBezTo>
                      <a:cubicBezTo>
                        <a:pt x="61119" y="53036"/>
                        <a:pt x="69120" y="61799"/>
                        <a:pt x="71660" y="64974"/>
                      </a:cubicBezTo>
                      <a:cubicBezTo>
                        <a:pt x="73692" y="67387"/>
                        <a:pt x="74200" y="69038"/>
                        <a:pt x="72804" y="70943"/>
                      </a:cubicBezTo>
                      <a:cubicBezTo>
                        <a:pt x="71279" y="72848"/>
                        <a:pt x="63532" y="79325"/>
                        <a:pt x="62262" y="80468"/>
                      </a:cubicBezTo>
                      <a:cubicBezTo>
                        <a:pt x="60357" y="81992"/>
                        <a:pt x="58198" y="82500"/>
                        <a:pt x="56293" y="80468"/>
                      </a:cubicBezTo>
                      <a:cubicBezTo>
                        <a:pt x="53372" y="76912"/>
                        <a:pt x="47784" y="70816"/>
                        <a:pt x="42958" y="65991"/>
                      </a:cubicBezTo>
                      <a:cubicBezTo>
                        <a:pt x="40672" y="63704"/>
                        <a:pt x="38640" y="63577"/>
                        <a:pt x="35211" y="67133"/>
                      </a:cubicBezTo>
                      <a:cubicBezTo>
                        <a:pt x="32925" y="69419"/>
                        <a:pt x="19209" y="82881"/>
                        <a:pt x="19209" y="82881"/>
                      </a:cubicBezTo>
                      <a:cubicBezTo>
                        <a:pt x="18320" y="83770"/>
                        <a:pt x="14510" y="87707"/>
                        <a:pt x="9938" y="82373"/>
                      </a:cubicBezTo>
                      <a:lnTo>
                        <a:pt x="2318" y="75261"/>
                      </a:lnTo>
                      <a:cubicBezTo>
                        <a:pt x="1429" y="74118"/>
                        <a:pt x="-2635" y="71197"/>
                        <a:pt x="2699" y="66752"/>
                      </a:cubicBezTo>
                      <a:cubicBezTo>
                        <a:pt x="2699" y="66752"/>
                        <a:pt x="58579" y="14047"/>
                        <a:pt x="61754" y="10491"/>
                      </a:cubicBezTo>
                      <a:cubicBezTo>
                        <a:pt x="67723" y="4014"/>
                        <a:pt x="72930" y="-4876"/>
                        <a:pt x="81440" y="3252"/>
                      </a:cubicBezTo>
                      <a:cubicBezTo>
                        <a:pt x="89567" y="11380"/>
                        <a:pt x="116365" y="42622"/>
                        <a:pt x="124365" y="53417"/>
                      </a:cubicBezTo>
                      <a:cubicBezTo>
                        <a:pt x="125890" y="55449"/>
                        <a:pt x="126779" y="59386"/>
                        <a:pt x="122333" y="63577"/>
                      </a:cubicBezTo>
                      <a:cubicBezTo>
                        <a:pt x="118777" y="66879"/>
                        <a:pt x="117888" y="67641"/>
                        <a:pt x="113570" y="70816"/>
                      </a:cubicBezTo>
                      <a:cubicBezTo>
                        <a:pt x="107729" y="75388"/>
                        <a:pt x="105061" y="67895"/>
                        <a:pt x="101759" y="6345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</p:grpSp>
        </p:grpSp>
        <p:sp>
          <p:nvSpPr>
            <p:cNvPr id="219" name="Kombinationstegning: figur 218">
              <a:extLst>
                <a:ext uri="{FF2B5EF4-FFF2-40B4-BE49-F238E27FC236}">
                  <a16:creationId xmlns:a16="http://schemas.microsoft.com/office/drawing/2014/main" id="{8C4414A2-9DF6-4DB7-BAB2-CD1C2AD77335}"/>
                </a:ext>
              </a:extLst>
            </p:cNvPr>
            <p:cNvSpPr/>
            <p:nvPr/>
          </p:nvSpPr>
          <p:spPr>
            <a:xfrm>
              <a:off x="1100346" y="4441936"/>
              <a:ext cx="112501" cy="103481"/>
            </a:xfrm>
            <a:custGeom>
              <a:avLst/>
              <a:gdLst>
                <a:gd name="connsiteX0" fmla="*/ 7728 w 112501"/>
                <a:gd name="connsiteY0" fmla="*/ 79010 h 103481"/>
                <a:gd name="connsiteX1" fmla="*/ 29445 w 112501"/>
                <a:gd name="connsiteY1" fmla="*/ 8651 h 103481"/>
                <a:gd name="connsiteX2" fmla="*/ 104502 w 112501"/>
                <a:gd name="connsiteY2" fmla="*/ 23892 h 103481"/>
                <a:gd name="connsiteX3" fmla="*/ 83293 w 112501"/>
                <a:gd name="connsiteY3" fmla="*/ 94504 h 103481"/>
                <a:gd name="connsiteX4" fmla="*/ 7728 w 112501"/>
                <a:gd name="connsiteY4" fmla="*/ 79010 h 103481"/>
                <a:gd name="connsiteX5" fmla="*/ 85452 w 112501"/>
                <a:gd name="connsiteY5" fmla="*/ 35067 h 103481"/>
                <a:gd name="connsiteX6" fmla="*/ 40494 w 112501"/>
                <a:gd name="connsiteY6" fmla="*/ 30242 h 103481"/>
                <a:gd name="connsiteX7" fmla="*/ 27540 w 112501"/>
                <a:gd name="connsiteY7" fmla="*/ 68087 h 103481"/>
                <a:gd name="connsiteX8" fmla="*/ 70974 w 112501"/>
                <a:gd name="connsiteY8" fmla="*/ 73294 h 103481"/>
                <a:gd name="connsiteX9" fmla="*/ 85452 w 112501"/>
                <a:gd name="connsiteY9" fmla="*/ 35067 h 1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01" h="103481">
                  <a:moveTo>
                    <a:pt x="7728" y="79010"/>
                  </a:moveTo>
                  <a:cubicBezTo>
                    <a:pt x="-8655" y="50435"/>
                    <a:pt x="2140" y="24273"/>
                    <a:pt x="29445" y="8651"/>
                  </a:cubicBezTo>
                  <a:cubicBezTo>
                    <a:pt x="54718" y="-5827"/>
                    <a:pt x="89008" y="-3033"/>
                    <a:pt x="104502" y="23892"/>
                  </a:cubicBezTo>
                  <a:cubicBezTo>
                    <a:pt x="119996" y="50816"/>
                    <a:pt x="113011" y="77485"/>
                    <a:pt x="83293" y="94504"/>
                  </a:cubicBezTo>
                  <a:cubicBezTo>
                    <a:pt x="54591" y="111141"/>
                    <a:pt x="21952" y="103901"/>
                    <a:pt x="7728" y="79010"/>
                  </a:cubicBezTo>
                  <a:close/>
                  <a:moveTo>
                    <a:pt x="85452" y="35067"/>
                  </a:moveTo>
                  <a:cubicBezTo>
                    <a:pt x="77070" y="20462"/>
                    <a:pt x="57004" y="20717"/>
                    <a:pt x="40494" y="30242"/>
                  </a:cubicBezTo>
                  <a:cubicBezTo>
                    <a:pt x="26778" y="37988"/>
                    <a:pt x="19158" y="53482"/>
                    <a:pt x="27540" y="68087"/>
                  </a:cubicBezTo>
                  <a:cubicBezTo>
                    <a:pt x="37065" y="84598"/>
                    <a:pt x="57258" y="81042"/>
                    <a:pt x="70974" y="73294"/>
                  </a:cubicBezTo>
                  <a:cubicBezTo>
                    <a:pt x="86722" y="64404"/>
                    <a:pt x="92310" y="47132"/>
                    <a:pt x="85452" y="350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sp>
          <p:nvSpPr>
            <p:cNvPr id="220" name="Kombinationstegning: figur 219">
              <a:extLst>
                <a:ext uri="{FF2B5EF4-FFF2-40B4-BE49-F238E27FC236}">
                  <a16:creationId xmlns:a16="http://schemas.microsoft.com/office/drawing/2014/main" id="{7CE69FE3-7664-4B75-B7B6-D627E3F5E6E7}"/>
                </a:ext>
              </a:extLst>
            </p:cNvPr>
            <p:cNvSpPr/>
            <p:nvPr/>
          </p:nvSpPr>
          <p:spPr>
            <a:xfrm>
              <a:off x="412876" y="4403949"/>
              <a:ext cx="828630" cy="673970"/>
            </a:xfrm>
            <a:custGeom>
              <a:avLst/>
              <a:gdLst>
                <a:gd name="connsiteX0" fmla="*/ 809752 w 828630"/>
                <a:gd name="connsiteY0" fmla="*/ 266348 h 673970"/>
                <a:gd name="connsiteX1" fmla="*/ 728853 w 828630"/>
                <a:gd name="connsiteY1" fmla="*/ 257204 h 673970"/>
                <a:gd name="connsiteX2" fmla="*/ 722884 w 828630"/>
                <a:gd name="connsiteY2" fmla="*/ 261522 h 673970"/>
                <a:gd name="connsiteX3" fmla="*/ 714121 w 828630"/>
                <a:gd name="connsiteY3" fmla="*/ 321339 h 673970"/>
                <a:gd name="connsiteX4" fmla="*/ 687578 w 828630"/>
                <a:gd name="connsiteY4" fmla="*/ 249838 h 673970"/>
                <a:gd name="connsiteX5" fmla="*/ 677037 w 828630"/>
                <a:gd name="connsiteY5" fmla="*/ 231804 h 673970"/>
                <a:gd name="connsiteX6" fmla="*/ 684149 w 828630"/>
                <a:gd name="connsiteY6" fmla="*/ 220247 h 673970"/>
                <a:gd name="connsiteX7" fmla="*/ 680466 w 828630"/>
                <a:gd name="connsiteY7" fmla="*/ 218342 h 673970"/>
                <a:gd name="connsiteX8" fmla="*/ 678561 w 828630"/>
                <a:gd name="connsiteY8" fmla="*/ 214278 h 673970"/>
                <a:gd name="connsiteX9" fmla="*/ 681482 w 828630"/>
                <a:gd name="connsiteY9" fmla="*/ 204245 h 673970"/>
                <a:gd name="connsiteX10" fmla="*/ 660527 w 828630"/>
                <a:gd name="connsiteY10" fmla="*/ 206531 h 673970"/>
                <a:gd name="connsiteX11" fmla="*/ 671068 w 828630"/>
                <a:gd name="connsiteY11" fmla="*/ 188751 h 673970"/>
                <a:gd name="connsiteX12" fmla="*/ 689864 w 828630"/>
                <a:gd name="connsiteY12" fmla="*/ 133633 h 673970"/>
                <a:gd name="connsiteX13" fmla="*/ 670052 w 828630"/>
                <a:gd name="connsiteY13" fmla="*/ 90707 h 673970"/>
                <a:gd name="connsiteX14" fmla="*/ 664845 w 828630"/>
                <a:gd name="connsiteY14" fmla="*/ 79531 h 673970"/>
                <a:gd name="connsiteX15" fmla="*/ 658114 w 828630"/>
                <a:gd name="connsiteY15" fmla="*/ 78007 h 673970"/>
                <a:gd name="connsiteX16" fmla="*/ 655574 w 828630"/>
                <a:gd name="connsiteY16" fmla="*/ 72800 h 673970"/>
                <a:gd name="connsiteX17" fmla="*/ 630555 w 828630"/>
                <a:gd name="connsiteY17" fmla="*/ 46765 h 673970"/>
                <a:gd name="connsiteX18" fmla="*/ 612902 w 828630"/>
                <a:gd name="connsiteY18" fmla="*/ 43463 h 673970"/>
                <a:gd name="connsiteX19" fmla="*/ 583438 w 828630"/>
                <a:gd name="connsiteY19" fmla="*/ 38256 h 673970"/>
                <a:gd name="connsiteX20" fmla="*/ 556895 w 828630"/>
                <a:gd name="connsiteY20" fmla="*/ 34573 h 673970"/>
                <a:gd name="connsiteX21" fmla="*/ 542544 w 828630"/>
                <a:gd name="connsiteY21" fmla="*/ 4347 h 673970"/>
                <a:gd name="connsiteX22" fmla="*/ 530606 w 828630"/>
                <a:gd name="connsiteY22" fmla="*/ 1426 h 673970"/>
                <a:gd name="connsiteX23" fmla="*/ 483108 w 828630"/>
                <a:gd name="connsiteY23" fmla="*/ 29620 h 673970"/>
                <a:gd name="connsiteX24" fmla="*/ 374269 w 828630"/>
                <a:gd name="connsiteY24" fmla="*/ 112043 h 673970"/>
                <a:gd name="connsiteX25" fmla="*/ 361442 w 828630"/>
                <a:gd name="connsiteY25" fmla="*/ 122457 h 673970"/>
                <a:gd name="connsiteX26" fmla="*/ 233680 w 828630"/>
                <a:gd name="connsiteY26" fmla="*/ 113186 h 673970"/>
                <a:gd name="connsiteX27" fmla="*/ 164211 w 828630"/>
                <a:gd name="connsiteY27" fmla="*/ 140872 h 673970"/>
                <a:gd name="connsiteX28" fmla="*/ 161798 w 828630"/>
                <a:gd name="connsiteY28" fmla="*/ 155731 h 673970"/>
                <a:gd name="connsiteX29" fmla="*/ 169926 w 828630"/>
                <a:gd name="connsiteY29" fmla="*/ 170336 h 673970"/>
                <a:gd name="connsiteX30" fmla="*/ 165608 w 828630"/>
                <a:gd name="connsiteY30" fmla="*/ 179607 h 673970"/>
                <a:gd name="connsiteX31" fmla="*/ 140208 w 828630"/>
                <a:gd name="connsiteY31" fmla="*/ 181131 h 673970"/>
                <a:gd name="connsiteX32" fmla="*/ 131826 w 828630"/>
                <a:gd name="connsiteY32" fmla="*/ 191545 h 673970"/>
                <a:gd name="connsiteX33" fmla="*/ 139192 w 828630"/>
                <a:gd name="connsiteY33" fmla="*/ 208436 h 673970"/>
                <a:gd name="connsiteX34" fmla="*/ 135255 w 828630"/>
                <a:gd name="connsiteY34" fmla="*/ 219993 h 673970"/>
                <a:gd name="connsiteX35" fmla="*/ 101473 w 828630"/>
                <a:gd name="connsiteY35" fmla="*/ 241583 h 673970"/>
                <a:gd name="connsiteX36" fmla="*/ 97917 w 828630"/>
                <a:gd name="connsiteY36" fmla="*/ 252505 h 673970"/>
                <a:gd name="connsiteX37" fmla="*/ 103505 w 828630"/>
                <a:gd name="connsiteY37" fmla="*/ 262030 h 673970"/>
                <a:gd name="connsiteX38" fmla="*/ 102616 w 828630"/>
                <a:gd name="connsiteY38" fmla="*/ 262030 h 673970"/>
                <a:gd name="connsiteX39" fmla="*/ 80391 w 828630"/>
                <a:gd name="connsiteY39" fmla="*/ 258093 h 673970"/>
                <a:gd name="connsiteX40" fmla="*/ 73914 w 828630"/>
                <a:gd name="connsiteY40" fmla="*/ 252124 h 673970"/>
                <a:gd name="connsiteX41" fmla="*/ 75565 w 828630"/>
                <a:gd name="connsiteY41" fmla="*/ 222660 h 673970"/>
                <a:gd name="connsiteX42" fmla="*/ 80391 w 828630"/>
                <a:gd name="connsiteY42" fmla="*/ 218723 h 673970"/>
                <a:gd name="connsiteX43" fmla="*/ 96393 w 828630"/>
                <a:gd name="connsiteY43" fmla="*/ 220247 h 673970"/>
                <a:gd name="connsiteX44" fmla="*/ 109982 w 828630"/>
                <a:gd name="connsiteY44" fmla="*/ 216945 h 673970"/>
                <a:gd name="connsiteX45" fmla="*/ 111506 w 828630"/>
                <a:gd name="connsiteY45" fmla="*/ 204880 h 673970"/>
                <a:gd name="connsiteX46" fmla="*/ 99822 w 828630"/>
                <a:gd name="connsiteY46" fmla="*/ 198530 h 673970"/>
                <a:gd name="connsiteX47" fmla="*/ 81661 w 828630"/>
                <a:gd name="connsiteY47" fmla="*/ 196879 h 673970"/>
                <a:gd name="connsiteX48" fmla="*/ 77978 w 828630"/>
                <a:gd name="connsiteY48" fmla="*/ 192561 h 673970"/>
                <a:gd name="connsiteX49" fmla="*/ 80391 w 828630"/>
                <a:gd name="connsiteY49" fmla="*/ 174527 h 673970"/>
                <a:gd name="connsiteX50" fmla="*/ 85217 w 828630"/>
                <a:gd name="connsiteY50" fmla="*/ 167288 h 673970"/>
                <a:gd name="connsiteX51" fmla="*/ 114173 w 828630"/>
                <a:gd name="connsiteY51" fmla="*/ 158906 h 673970"/>
                <a:gd name="connsiteX52" fmla="*/ 119888 w 828630"/>
                <a:gd name="connsiteY52" fmla="*/ 153953 h 673970"/>
                <a:gd name="connsiteX53" fmla="*/ 123063 w 828630"/>
                <a:gd name="connsiteY53" fmla="*/ 140999 h 673970"/>
                <a:gd name="connsiteX54" fmla="*/ 119761 w 828630"/>
                <a:gd name="connsiteY54" fmla="*/ 135411 h 673970"/>
                <a:gd name="connsiteX55" fmla="*/ 111760 w 828630"/>
                <a:gd name="connsiteY55" fmla="*/ 132871 h 673970"/>
                <a:gd name="connsiteX56" fmla="*/ 102235 w 828630"/>
                <a:gd name="connsiteY56" fmla="*/ 133379 h 673970"/>
                <a:gd name="connsiteX57" fmla="*/ 77597 w 828630"/>
                <a:gd name="connsiteY57" fmla="*/ 145825 h 673970"/>
                <a:gd name="connsiteX58" fmla="*/ 74422 w 828630"/>
                <a:gd name="connsiteY58" fmla="*/ 145444 h 673970"/>
                <a:gd name="connsiteX59" fmla="*/ 43942 w 828630"/>
                <a:gd name="connsiteY59" fmla="*/ 125759 h 673970"/>
                <a:gd name="connsiteX60" fmla="*/ 8890 w 828630"/>
                <a:gd name="connsiteY60" fmla="*/ 158017 h 673970"/>
                <a:gd name="connsiteX61" fmla="*/ 0 w 828630"/>
                <a:gd name="connsiteY61" fmla="*/ 253648 h 673970"/>
                <a:gd name="connsiteX62" fmla="*/ 22860 w 828630"/>
                <a:gd name="connsiteY62" fmla="*/ 263808 h 673970"/>
                <a:gd name="connsiteX63" fmla="*/ 90678 w 828630"/>
                <a:gd name="connsiteY63" fmla="*/ 282604 h 673970"/>
                <a:gd name="connsiteX64" fmla="*/ 102616 w 828630"/>
                <a:gd name="connsiteY64" fmla="*/ 285779 h 673970"/>
                <a:gd name="connsiteX65" fmla="*/ 111760 w 828630"/>
                <a:gd name="connsiteY65" fmla="*/ 282477 h 673970"/>
                <a:gd name="connsiteX66" fmla="*/ 112903 w 828630"/>
                <a:gd name="connsiteY66" fmla="*/ 277270 h 673970"/>
                <a:gd name="connsiteX67" fmla="*/ 122555 w 828630"/>
                <a:gd name="connsiteY67" fmla="*/ 294161 h 673970"/>
                <a:gd name="connsiteX68" fmla="*/ 120269 w 828630"/>
                <a:gd name="connsiteY68" fmla="*/ 303813 h 673970"/>
                <a:gd name="connsiteX69" fmla="*/ 114935 w 828630"/>
                <a:gd name="connsiteY69" fmla="*/ 317148 h 673970"/>
                <a:gd name="connsiteX70" fmla="*/ 127508 w 828630"/>
                <a:gd name="connsiteY70" fmla="*/ 321466 h 673970"/>
                <a:gd name="connsiteX71" fmla="*/ 138684 w 828630"/>
                <a:gd name="connsiteY71" fmla="*/ 323498 h 673970"/>
                <a:gd name="connsiteX72" fmla="*/ 190119 w 828630"/>
                <a:gd name="connsiteY72" fmla="*/ 409223 h 673970"/>
                <a:gd name="connsiteX73" fmla="*/ 190119 w 828630"/>
                <a:gd name="connsiteY73" fmla="*/ 419383 h 673970"/>
                <a:gd name="connsiteX74" fmla="*/ 182118 w 828630"/>
                <a:gd name="connsiteY74" fmla="*/ 437036 h 673970"/>
                <a:gd name="connsiteX75" fmla="*/ 198628 w 828630"/>
                <a:gd name="connsiteY75" fmla="*/ 439957 h 673970"/>
                <a:gd name="connsiteX76" fmla="*/ 207899 w 828630"/>
                <a:gd name="connsiteY76" fmla="*/ 440465 h 673970"/>
                <a:gd name="connsiteX77" fmla="*/ 231140 w 828630"/>
                <a:gd name="connsiteY77" fmla="*/ 479835 h 673970"/>
                <a:gd name="connsiteX78" fmla="*/ 246507 w 828630"/>
                <a:gd name="connsiteY78" fmla="*/ 486312 h 673970"/>
                <a:gd name="connsiteX79" fmla="*/ 277876 w 828630"/>
                <a:gd name="connsiteY79" fmla="*/ 483772 h 673970"/>
                <a:gd name="connsiteX80" fmla="*/ 297434 w 828630"/>
                <a:gd name="connsiteY80" fmla="*/ 507140 h 673970"/>
                <a:gd name="connsiteX81" fmla="*/ 311023 w 828630"/>
                <a:gd name="connsiteY81" fmla="*/ 516030 h 673970"/>
                <a:gd name="connsiteX82" fmla="*/ 323469 w 828630"/>
                <a:gd name="connsiteY82" fmla="*/ 531397 h 673970"/>
                <a:gd name="connsiteX83" fmla="*/ 330200 w 828630"/>
                <a:gd name="connsiteY83" fmla="*/ 537366 h 673970"/>
                <a:gd name="connsiteX84" fmla="*/ 329057 w 828630"/>
                <a:gd name="connsiteY84" fmla="*/ 540160 h 673970"/>
                <a:gd name="connsiteX85" fmla="*/ 289560 w 828630"/>
                <a:gd name="connsiteY85" fmla="*/ 530381 h 673970"/>
                <a:gd name="connsiteX86" fmla="*/ 243205 w 828630"/>
                <a:gd name="connsiteY86" fmla="*/ 566830 h 673970"/>
                <a:gd name="connsiteX87" fmla="*/ 272669 w 828630"/>
                <a:gd name="connsiteY87" fmla="*/ 633886 h 673970"/>
                <a:gd name="connsiteX88" fmla="*/ 312166 w 828630"/>
                <a:gd name="connsiteY88" fmla="*/ 646459 h 673970"/>
                <a:gd name="connsiteX89" fmla="*/ 324231 w 828630"/>
                <a:gd name="connsiteY89" fmla="*/ 640109 h 673970"/>
                <a:gd name="connsiteX90" fmla="*/ 327787 w 828630"/>
                <a:gd name="connsiteY90" fmla="*/ 626774 h 673970"/>
                <a:gd name="connsiteX91" fmla="*/ 349377 w 828630"/>
                <a:gd name="connsiteY91" fmla="*/ 555908 h 673970"/>
                <a:gd name="connsiteX92" fmla="*/ 351028 w 828630"/>
                <a:gd name="connsiteY92" fmla="*/ 555019 h 673970"/>
                <a:gd name="connsiteX93" fmla="*/ 365633 w 828630"/>
                <a:gd name="connsiteY93" fmla="*/ 557432 h 673970"/>
                <a:gd name="connsiteX94" fmla="*/ 376047 w 828630"/>
                <a:gd name="connsiteY94" fmla="*/ 558194 h 673970"/>
                <a:gd name="connsiteX95" fmla="*/ 376047 w 828630"/>
                <a:gd name="connsiteY95" fmla="*/ 559337 h 673970"/>
                <a:gd name="connsiteX96" fmla="*/ 360680 w 828630"/>
                <a:gd name="connsiteY96" fmla="*/ 579149 h 673970"/>
                <a:gd name="connsiteX97" fmla="*/ 369062 w 828630"/>
                <a:gd name="connsiteY97" fmla="*/ 621059 h 673970"/>
                <a:gd name="connsiteX98" fmla="*/ 406019 w 828630"/>
                <a:gd name="connsiteY98" fmla="*/ 672494 h 673970"/>
                <a:gd name="connsiteX99" fmla="*/ 413258 w 828630"/>
                <a:gd name="connsiteY99" fmla="*/ 672494 h 673970"/>
                <a:gd name="connsiteX100" fmla="*/ 450342 w 828630"/>
                <a:gd name="connsiteY100" fmla="*/ 621059 h 673970"/>
                <a:gd name="connsiteX101" fmla="*/ 458724 w 828630"/>
                <a:gd name="connsiteY101" fmla="*/ 579149 h 673970"/>
                <a:gd name="connsiteX102" fmla="*/ 433324 w 828630"/>
                <a:gd name="connsiteY102" fmla="*/ 557559 h 673970"/>
                <a:gd name="connsiteX103" fmla="*/ 411988 w 828630"/>
                <a:gd name="connsiteY103" fmla="*/ 570386 h 673970"/>
                <a:gd name="connsiteX104" fmla="*/ 409575 w 828630"/>
                <a:gd name="connsiteY104" fmla="*/ 571656 h 673970"/>
                <a:gd name="connsiteX105" fmla="*/ 407289 w 828630"/>
                <a:gd name="connsiteY105" fmla="*/ 570386 h 673970"/>
                <a:gd name="connsiteX106" fmla="*/ 394716 w 828630"/>
                <a:gd name="connsiteY106" fmla="*/ 559591 h 673970"/>
                <a:gd name="connsiteX107" fmla="*/ 394843 w 828630"/>
                <a:gd name="connsiteY107" fmla="*/ 558829 h 673970"/>
                <a:gd name="connsiteX108" fmla="*/ 414528 w 828630"/>
                <a:gd name="connsiteY108" fmla="*/ 550066 h 673970"/>
                <a:gd name="connsiteX109" fmla="*/ 435737 w 828630"/>
                <a:gd name="connsiteY109" fmla="*/ 530889 h 673970"/>
                <a:gd name="connsiteX110" fmla="*/ 463804 w 828630"/>
                <a:gd name="connsiteY110" fmla="*/ 528349 h 673970"/>
                <a:gd name="connsiteX111" fmla="*/ 493268 w 828630"/>
                <a:gd name="connsiteY111" fmla="*/ 546002 h 673970"/>
                <a:gd name="connsiteX112" fmla="*/ 493649 w 828630"/>
                <a:gd name="connsiteY112" fmla="*/ 547145 h 673970"/>
                <a:gd name="connsiteX113" fmla="*/ 490474 w 828630"/>
                <a:gd name="connsiteY113" fmla="*/ 551590 h 673970"/>
                <a:gd name="connsiteX114" fmla="*/ 488188 w 828630"/>
                <a:gd name="connsiteY114" fmla="*/ 551717 h 673970"/>
                <a:gd name="connsiteX115" fmla="*/ 481711 w 828630"/>
                <a:gd name="connsiteY115" fmla="*/ 545748 h 673970"/>
                <a:gd name="connsiteX116" fmla="*/ 478790 w 828630"/>
                <a:gd name="connsiteY116" fmla="*/ 545621 h 673970"/>
                <a:gd name="connsiteX117" fmla="*/ 469011 w 828630"/>
                <a:gd name="connsiteY117" fmla="*/ 549177 h 673970"/>
                <a:gd name="connsiteX118" fmla="*/ 465455 w 828630"/>
                <a:gd name="connsiteY118" fmla="*/ 554765 h 673970"/>
                <a:gd name="connsiteX119" fmla="*/ 476631 w 828630"/>
                <a:gd name="connsiteY119" fmla="*/ 591849 h 673970"/>
                <a:gd name="connsiteX120" fmla="*/ 486156 w 828630"/>
                <a:gd name="connsiteY120" fmla="*/ 595532 h 673970"/>
                <a:gd name="connsiteX121" fmla="*/ 498094 w 828630"/>
                <a:gd name="connsiteY121" fmla="*/ 590579 h 673970"/>
                <a:gd name="connsiteX122" fmla="*/ 500634 w 828630"/>
                <a:gd name="connsiteY122" fmla="*/ 583467 h 673970"/>
                <a:gd name="connsiteX123" fmla="*/ 503809 w 828630"/>
                <a:gd name="connsiteY123" fmla="*/ 564163 h 673970"/>
                <a:gd name="connsiteX124" fmla="*/ 516636 w 828630"/>
                <a:gd name="connsiteY124" fmla="*/ 557686 h 673970"/>
                <a:gd name="connsiteX125" fmla="*/ 554355 w 828630"/>
                <a:gd name="connsiteY125" fmla="*/ 582959 h 673970"/>
                <a:gd name="connsiteX126" fmla="*/ 536575 w 828630"/>
                <a:gd name="connsiteY126" fmla="*/ 624488 h 673970"/>
                <a:gd name="connsiteX127" fmla="*/ 515747 w 828630"/>
                <a:gd name="connsiteY127" fmla="*/ 622202 h 673970"/>
                <a:gd name="connsiteX128" fmla="*/ 504190 w 828630"/>
                <a:gd name="connsiteY128" fmla="*/ 608994 h 673970"/>
                <a:gd name="connsiteX129" fmla="*/ 498602 w 828630"/>
                <a:gd name="connsiteY129" fmla="*/ 608232 h 673970"/>
                <a:gd name="connsiteX130" fmla="*/ 488950 w 828630"/>
                <a:gd name="connsiteY130" fmla="*/ 612550 h 673970"/>
                <a:gd name="connsiteX131" fmla="*/ 485648 w 828630"/>
                <a:gd name="connsiteY131" fmla="*/ 620551 h 673970"/>
                <a:gd name="connsiteX132" fmla="*/ 540385 w 828630"/>
                <a:gd name="connsiteY132" fmla="*/ 645062 h 673970"/>
                <a:gd name="connsiteX133" fmla="*/ 578485 w 828630"/>
                <a:gd name="connsiteY133" fmla="*/ 575466 h 673970"/>
                <a:gd name="connsiteX134" fmla="*/ 543179 w 828630"/>
                <a:gd name="connsiteY134" fmla="*/ 538382 h 673970"/>
                <a:gd name="connsiteX135" fmla="*/ 542417 w 828630"/>
                <a:gd name="connsiteY135" fmla="*/ 536858 h 673970"/>
                <a:gd name="connsiteX136" fmla="*/ 561721 w 828630"/>
                <a:gd name="connsiteY136" fmla="*/ 527206 h 673970"/>
                <a:gd name="connsiteX137" fmla="*/ 572516 w 828630"/>
                <a:gd name="connsiteY137" fmla="*/ 530762 h 673970"/>
                <a:gd name="connsiteX138" fmla="*/ 602361 w 828630"/>
                <a:gd name="connsiteY138" fmla="*/ 583848 h 673970"/>
                <a:gd name="connsiteX139" fmla="*/ 610870 w 828630"/>
                <a:gd name="connsiteY139" fmla="*/ 600612 h 673970"/>
                <a:gd name="connsiteX140" fmla="*/ 623316 w 828630"/>
                <a:gd name="connsiteY140" fmla="*/ 604295 h 673970"/>
                <a:gd name="connsiteX141" fmla="*/ 633857 w 828630"/>
                <a:gd name="connsiteY141" fmla="*/ 597564 h 673970"/>
                <a:gd name="connsiteX142" fmla="*/ 629158 w 828630"/>
                <a:gd name="connsiteY142" fmla="*/ 581562 h 673970"/>
                <a:gd name="connsiteX143" fmla="*/ 603123 w 828630"/>
                <a:gd name="connsiteY143" fmla="*/ 542065 h 673970"/>
                <a:gd name="connsiteX144" fmla="*/ 602742 w 828630"/>
                <a:gd name="connsiteY144" fmla="*/ 534064 h 673970"/>
                <a:gd name="connsiteX145" fmla="*/ 609600 w 828630"/>
                <a:gd name="connsiteY145" fmla="*/ 534191 h 673970"/>
                <a:gd name="connsiteX146" fmla="*/ 659003 w 828630"/>
                <a:gd name="connsiteY146" fmla="*/ 557432 h 673970"/>
                <a:gd name="connsiteX147" fmla="*/ 669163 w 828630"/>
                <a:gd name="connsiteY147" fmla="*/ 563147 h 673970"/>
                <a:gd name="connsiteX148" fmla="*/ 681609 w 828630"/>
                <a:gd name="connsiteY148" fmla="*/ 563147 h 673970"/>
                <a:gd name="connsiteX149" fmla="*/ 708025 w 828630"/>
                <a:gd name="connsiteY149" fmla="*/ 538636 h 673970"/>
                <a:gd name="connsiteX150" fmla="*/ 704723 w 828630"/>
                <a:gd name="connsiteY150" fmla="*/ 528095 h 673970"/>
                <a:gd name="connsiteX151" fmla="*/ 646049 w 828630"/>
                <a:gd name="connsiteY151" fmla="*/ 466246 h 673970"/>
                <a:gd name="connsiteX152" fmla="*/ 646430 w 828630"/>
                <a:gd name="connsiteY152" fmla="*/ 464341 h 673970"/>
                <a:gd name="connsiteX153" fmla="*/ 655320 w 828630"/>
                <a:gd name="connsiteY153" fmla="*/ 455070 h 673970"/>
                <a:gd name="connsiteX154" fmla="*/ 664464 w 828630"/>
                <a:gd name="connsiteY154" fmla="*/ 455959 h 673970"/>
                <a:gd name="connsiteX155" fmla="*/ 717169 w 828630"/>
                <a:gd name="connsiteY155" fmla="*/ 502695 h 673970"/>
                <a:gd name="connsiteX156" fmla="*/ 734187 w 828630"/>
                <a:gd name="connsiteY156" fmla="*/ 509426 h 673970"/>
                <a:gd name="connsiteX157" fmla="*/ 743458 w 828630"/>
                <a:gd name="connsiteY157" fmla="*/ 498123 h 673970"/>
                <a:gd name="connsiteX158" fmla="*/ 735457 w 828630"/>
                <a:gd name="connsiteY158" fmla="*/ 484915 h 673970"/>
                <a:gd name="connsiteX159" fmla="*/ 675640 w 828630"/>
                <a:gd name="connsiteY159" fmla="*/ 437544 h 673970"/>
                <a:gd name="connsiteX160" fmla="*/ 675259 w 828630"/>
                <a:gd name="connsiteY160" fmla="*/ 429162 h 673970"/>
                <a:gd name="connsiteX161" fmla="*/ 675132 w 828630"/>
                <a:gd name="connsiteY161" fmla="*/ 429162 h 673970"/>
                <a:gd name="connsiteX162" fmla="*/ 681228 w 828630"/>
                <a:gd name="connsiteY162" fmla="*/ 419637 h 673970"/>
                <a:gd name="connsiteX163" fmla="*/ 681990 w 828630"/>
                <a:gd name="connsiteY163" fmla="*/ 418875 h 673970"/>
                <a:gd name="connsiteX164" fmla="*/ 690753 w 828630"/>
                <a:gd name="connsiteY164" fmla="*/ 418367 h 673970"/>
                <a:gd name="connsiteX165" fmla="*/ 747395 w 828630"/>
                <a:gd name="connsiteY165" fmla="*/ 454562 h 673970"/>
                <a:gd name="connsiteX166" fmla="*/ 768604 w 828630"/>
                <a:gd name="connsiteY166" fmla="*/ 460912 h 673970"/>
                <a:gd name="connsiteX167" fmla="*/ 775081 w 828630"/>
                <a:gd name="connsiteY167" fmla="*/ 450752 h 673970"/>
                <a:gd name="connsiteX168" fmla="*/ 758571 w 828630"/>
                <a:gd name="connsiteY168" fmla="*/ 434750 h 673970"/>
                <a:gd name="connsiteX169" fmla="*/ 714883 w 828630"/>
                <a:gd name="connsiteY169" fmla="*/ 408969 h 673970"/>
                <a:gd name="connsiteX170" fmla="*/ 712851 w 828630"/>
                <a:gd name="connsiteY170" fmla="*/ 405413 h 673970"/>
                <a:gd name="connsiteX171" fmla="*/ 713613 w 828630"/>
                <a:gd name="connsiteY171" fmla="*/ 402873 h 673970"/>
                <a:gd name="connsiteX172" fmla="*/ 719963 w 828630"/>
                <a:gd name="connsiteY172" fmla="*/ 400841 h 673970"/>
                <a:gd name="connsiteX173" fmla="*/ 787400 w 828630"/>
                <a:gd name="connsiteY173" fmla="*/ 406556 h 673970"/>
                <a:gd name="connsiteX174" fmla="*/ 799465 w 828630"/>
                <a:gd name="connsiteY174" fmla="*/ 401222 h 673970"/>
                <a:gd name="connsiteX175" fmla="*/ 811657 w 828630"/>
                <a:gd name="connsiteY175" fmla="*/ 365916 h 673970"/>
                <a:gd name="connsiteX176" fmla="*/ 797306 w 828630"/>
                <a:gd name="connsiteY176" fmla="*/ 355121 h 673970"/>
                <a:gd name="connsiteX177" fmla="*/ 734187 w 828630"/>
                <a:gd name="connsiteY177" fmla="*/ 334674 h 673970"/>
                <a:gd name="connsiteX178" fmla="*/ 732917 w 828630"/>
                <a:gd name="connsiteY178" fmla="*/ 331118 h 673970"/>
                <a:gd name="connsiteX179" fmla="*/ 742188 w 828630"/>
                <a:gd name="connsiteY179" fmla="*/ 286160 h 673970"/>
                <a:gd name="connsiteX180" fmla="*/ 749808 w 828630"/>
                <a:gd name="connsiteY180" fmla="*/ 281461 h 673970"/>
                <a:gd name="connsiteX181" fmla="*/ 759841 w 828630"/>
                <a:gd name="connsiteY181" fmla="*/ 282604 h 673970"/>
                <a:gd name="connsiteX182" fmla="*/ 763905 w 828630"/>
                <a:gd name="connsiteY182" fmla="*/ 287303 h 673970"/>
                <a:gd name="connsiteX183" fmla="*/ 760984 w 828630"/>
                <a:gd name="connsiteY183" fmla="*/ 304575 h 673970"/>
                <a:gd name="connsiteX184" fmla="*/ 764667 w 828630"/>
                <a:gd name="connsiteY184" fmla="*/ 310925 h 673970"/>
                <a:gd name="connsiteX185" fmla="*/ 775970 w 828630"/>
                <a:gd name="connsiteY185" fmla="*/ 312576 h 673970"/>
                <a:gd name="connsiteX186" fmla="*/ 780923 w 828630"/>
                <a:gd name="connsiteY186" fmla="*/ 307369 h 673970"/>
                <a:gd name="connsiteX187" fmla="*/ 783717 w 828630"/>
                <a:gd name="connsiteY187" fmla="*/ 290478 h 673970"/>
                <a:gd name="connsiteX188" fmla="*/ 788416 w 828630"/>
                <a:gd name="connsiteY188" fmla="*/ 287176 h 673970"/>
                <a:gd name="connsiteX189" fmla="*/ 798576 w 828630"/>
                <a:gd name="connsiteY189" fmla="*/ 288446 h 673970"/>
                <a:gd name="connsiteX190" fmla="*/ 803529 w 828630"/>
                <a:gd name="connsiteY190" fmla="*/ 293780 h 673970"/>
                <a:gd name="connsiteX191" fmla="*/ 798576 w 828630"/>
                <a:gd name="connsiteY191" fmla="*/ 327181 h 673970"/>
                <a:gd name="connsiteX192" fmla="*/ 801497 w 828630"/>
                <a:gd name="connsiteY192" fmla="*/ 338865 h 673970"/>
                <a:gd name="connsiteX193" fmla="*/ 813054 w 828630"/>
                <a:gd name="connsiteY193" fmla="*/ 341278 h 673970"/>
                <a:gd name="connsiteX194" fmla="*/ 818769 w 828630"/>
                <a:gd name="connsiteY194" fmla="*/ 336325 h 673970"/>
                <a:gd name="connsiteX195" fmla="*/ 828421 w 828630"/>
                <a:gd name="connsiteY195" fmla="*/ 272952 h 673970"/>
                <a:gd name="connsiteX196" fmla="*/ 809752 w 828630"/>
                <a:gd name="connsiteY196" fmla="*/ 266348 h 673970"/>
                <a:gd name="connsiteX197" fmla="*/ 51816 w 828630"/>
                <a:gd name="connsiteY197" fmla="*/ 246790 h 673970"/>
                <a:gd name="connsiteX198" fmla="*/ 46990 w 828630"/>
                <a:gd name="connsiteY198" fmla="*/ 249203 h 673970"/>
                <a:gd name="connsiteX199" fmla="*/ 26035 w 828630"/>
                <a:gd name="connsiteY199" fmla="*/ 244250 h 673970"/>
                <a:gd name="connsiteX200" fmla="*/ 22352 w 828630"/>
                <a:gd name="connsiteY200" fmla="*/ 237392 h 673970"/>
                <a:gd name="connsiteX201" fmla="*/ 23622 w 828630"/>
                <a:gd name="connsiteY201" fmla="*/ 219358 h 673970"/>
                <a:gd name="connsiteX202" fmla="*/ 28829 w 828630"/>
                <a:gd name="connsiteY202" fmla="*/ 213770 h 673970"/>
                <a:gd name="connsiteX203" fmla="*/ 51308 w 828630"/>
                <a:gd name="connsiteY203" fmla="*/ 216564 h 673970"/>
                <a:gd name="connsiteX204" fmla="*/ 54229 w 828630"/>
                <a:gd name="connsiteY204" fmla="*/ 218596 h 673970"/>
                <a:gd name="connsiteX205" fmla="*/ 51816 w 828630"/>
                <a:gd name="connsiteY205" fmla="*/ 246790 h 673970"/>
                <a:gd name="connsiteX206" fmla="*/ 57912 w 828630"/>
                <a:gd name="connsiteY206" fmla="*/ 192053 h 673970"/>
                <a:gd name="connsiteX207" fmla="*/ 55372 w 828630"/>
                <a:gd name="connsiteY207" fmla="*/ 193704 h 673970"/>
                <a:gd name="connsiteX208" fmla="*/ 30988 w 828630"/>
                <a:gd name="connsiteY208" fmla="*/ 191291 h 673970"/>
                <a:gd name="connsiteX209" fmla="*/ 26670 w 828630"/>
                <a:gd name="connsiteY209" fmla="*/ 186465 h 673970"/>
                <a:gd name="connsiteX210" fmla="*/ 27813 w 828630"/>
                <a:gd name="connsiteY210" fmla="*/ 173638 h 673970"/>
                <a:gd name="connsiteX211" fmla="*/ 44323 w 828630"/>
                <a:gd name="connsiteY211" fmla="*/ 151032 h 673970"/>
                <a:gd name="connsiteX212" fmla="*/ 60071 w 828630"/>
                <a:gd name="connsiteY212" fmla="*/ 170209 h 673970"/>
                <a:gd name="connsiteX213" fmla="*/ 57912 w 828630"/>
                <a:gd name="connsiteY213" fmla="*/ 192053 h 673970"/>
                <a:gd name="connsiteX214" fmla="*/ 323850 w 828630"/>
                <a:gd name="connsiteY214" fmla="*/ 563528 h 673970"/>
                <a:gd name="connsiteX215" fmla="*/ 306959 w 828630"/>
                <a:gd name="connsiteY215" fmla="*/ 616106 h 673970"/>
                <a:gd name="connsiteX216" fmla="*/ 300228 w 828630"/>
                <a:gd name="connsiteY216" fmla="*/ 619408 h 673970"/>
                <a:gd name="connsiteX217" fmla="*/ 292100 w 828630"/>
                <a:gd name="connsiteY217" fmla="*/ 616995 h 673970"/>
                <a:gd name="connsiteX218" fmla="*/ 266700 w 828630"/>
                <a:gd name="connsiteY218" fmla="*/ 575466 h 673970"/>
                <a:gd name="connsiteX219" fmla="*/ 295529 w 828630"/>
                <a:gd name="connsiteY219" fmla="*/ 552606 h 673970"/>
                <a:gd name="connsiteX220" fmla="*/ 322961 w 828630"/>
                <a:gd name="connsiteY220" fmla="*/ 561115 h 673970"/>
                <a:gd name="connsiteX221" fmla="*/ 323850 w 828630"/>
                <a:gd name="connsiteY221" fmla="*/ 563528 h 673970"/>
                <a:gd name="connsiteX222" fmla="*/ 435229 w 828630"/>
                <a:gd name="connsiteY222" fmla="*/ 622075 h 673970"/>
                <a:gd name="connsiteX223" fmla="*/ 432308 w 828630"/>
                <a:gd name="connsiteY223" fmla="*/ 627282 h 673970"/>
                <a:gd name="connsiteX224" fmla="*/ 427101 w 828630"/>
                <a:gd name="connsiteY224" fmla="*/ 626393 h 673970"/>
                <a:gd name="connsiteX225" fmla="*/ 427101 w 828630"/>
                <a:gd name="connsiteY225" fmla="*/ 621567 h 673970"/>
                <a:gd name="connsiteX226" fmla="*/ 430022 w 828630"/>
                <a:gd name="connsiteY226" fmla="*/ 618392 h 673970"/>
                <a:gd name="connsiteX227" fmla="*/ 433197 w 828630"/>
                <a:gd name="connsiteY227" fmla="*/ 618392 h 673970"/>
                <a:gd name="connsiteX228" fmla="*/ 435229 w 828630"/>
                <a:gd name="connsiteY228" fmla="*/ 622075 h 673970"/>
                <a:gd name="connsiteX229" fmla="*/ 427101 w 828630"/>
                <a:gd name="connsiteY229" fmla="*/ 580419 h 673970"/>
                <a:gd name="connsiteX230" fmla="*/ 433959 w 828630"/>
                <a:gd name="connsiteY230" fmla="*/ 576101 h 673970"/>
                <a:gd name="connsiteX231" fmla="*/ 440817 w 828630"/>
                <a:gd name="connsiteY231" fmla="*/ 580419 h 673970"/>
                <a:gd name="connsiteX232" fmla="*/ 438531 w 828630"/>
                <a:gd name="connsiteY232" fmla="*/ 583721 h 673970"/>
                <a:gd name="connsiteX233" fmla="*/ 429387 w 828630"/>
                <a:gd name="connsiteY233" fmla="*/ 583721 h 673970"/>
                <a:gd name="connsiteX234" fmla="*/ 427101 w 828630"/>
                <a:gd name="connsiteY234" fmla="*/ 580419 h 673970"/>
                <a:gd name="connsiteX235" fmla="*/ 426847 w 828630"/>
                <a:gd name="connsiteY235" fmla="*/ 598834 h 673970"/>
                <a:gd name="connsiteX236" fmla="*/ 430530 w 828630"/>
                <a:gd name="connsiteY236" fmla="*/ 595659 h 673970"/>
                <a:gd name="connsiteX237" fmla="*/ 438277 w 828630"/>
                <a:gd name="connsiteY237" fmla="*/ 595659 h 673970"/>
                <a:gd name="connsiteX238" fmla="*/ 441071 w 828630"/>
                <a:gd name="connsiteY238" fmla="*/ 599215 h 673970"/>
                <a:gd name="connsiteX239" fmla="*/ 440182 w 828630"/>
                <a:gd name="connsiteY239" fmla="*/ 604422 h 673970"/>
                <a:gd name="connsiteX240" fmla="*/ 435737 w 828630"/>
                <a:gd name="connsiteY240" fmla="*/ 606962 h 673970"/>
                <a:gd name="connsiteX241" fmla="*/ 430022 w 828630"/>
                <a:gd name="connsiteY241" fmla="*/ 606962 h 673970"/>
                <a:gd name="connsiteX242" fmla="*/ 426847 w 828630"/>
                <a:gd name="connsiteY242" fmla="*/ 604168 h 673970"/>
                <a:gd name="connsiteX243" fmla="*/ 426847 w 828630"/>
                <a:gd name="connsiteY243" fmla="*/ 598834 h 673970"/>
                <a:gd name="connsiteX244" fmla="*/ 414655 w 828630"/>
                <a:gd name="connsiteY244" fmla="*/ 648237 h 673970"/>
                <a:gd name="connsiteX245" fmla="*/ 409321 w 828630"/>
                <a:gd name="connsiteY245" fmla="*/ 652174 h 673970"/>
                <a:gd name="connsiteX246" fmla="*/ 403987 w 828630"/>
                <a:gd name="connsiteY246" fmla="*/ 648237 h 673970"/>
                <a:gd name="connsiteX247" fmla="*/ 403225 w 828630"/>
                <a:gd name="connsiteY247" fmla="*/ 643411 h 673970"/>
                <a:gd name="connsiteX248" fmla="*/ 406781 w 828630"/>
                <a:gd name="connsiteY248" fmla="*/ 640236 h 673970"/>
                <a:gd name="connsiteX249" fmla="*/ 411988 w 828630"/>
                <a:gd name="connsiteY249" fmla="*/ 640236 h 673970"/>
                <a:gd name="connsiteX250" fmla="*/ 415544 w 828630"/>
                <a:gd name="connsiteY250" fmla="*/ 643411 h 673970"/>
                <a:gd name="connsiteX251" fmla="*/ 414655 w 828630"/>
                <a:gd name="connsiteY251" fmla="*/ 648237 h 673970"/>
                <a:gd name="connsiteX252" fmla="*/ 403098 w 828630"/>
                <a:gd name="connsiteY252" fmla="*/ 598834 h 673970"/>
                <a:gd name="connsiteX253" fmla="*/ 406781 w 828630"/>
                <a:gd name="connsiteY253" fmla="*/ 595278 h 673970"/>
                <a:gd name="connsiteX254" fmla="*/ 411734 w 828630"/>
                <a:gd name="connsiteY254" fmla="*/ 595278 h 673970"/>
                <a:gd name="connsiteX255" fmla="*/ 415671 w 828630"/>
                <a:gd name="connsiteY255" fmla="*/ 598834 h 673970"/>
                <a:gd name="connsiteX256" fmla="*/ 415671 w 828630"/>
                <a:gd name="connsiteY256" fmla="*/ 603660 h 673970"/>
                <a:gd name="connsiteX257" fmla="*/ 411607 w 828630"/>
                <a:gd name="connsiteY257" fmla="*/ 606962 h 673970"/>
                <a:gd name="connsiteX258" fmla="*/ 406908 w 828630"/>
                <a:gd name="connsiteY258" fmla="*/ 606962 h 673970"/>
                <a:gd name="connsiteX259" fmla="*/ 402971 w 828630"/>
                <a:gd name="connsiteY259" fmla="*/ 603660 h 673970"/>
                <a:gd name="connsiteX260" fmla="*/ 403098 w 828630"/>
                <a:gd name="connsiteY260" fmla="*/ 598834 h 673970"/>
                <a:gd name="connsiteX261" fmla="*/ 403098 w 828630"/>
                <a:gd name="connsiteY261" fmla="*/ 621313 h 673970"/>
                <a:gd name="connsiteX262" fmla="*/ 406781 w 828630"/>
                <a:gd name="connsiteY262" fmla="*/ 617757 h 673970"/>
                <a:gd name="connsiteX263" fmla="*/ 411734 w 828630"/>
                <a:gd name="connsiteY263" fmla="*/ 617757 h 673970"/>
                <a:gd name="connsiteX264" fmla="*/ 415671 w 828630"/>
                <a:gd name="connsiteY264" fmla="*/ 621313 h 673970"/>
                <a:gd name="connsiteX265" fmla="*/ 415671 w 828630"/>
                <a:gd name="connsiteY265" fmla="*/ 626139 h 673970"/>
                <a:gd name="connsiteX266" fmla="*/ 411607 w 828630"/>
                <a:gd name="connsiteY266" fmla="*/ 629441 h 673970"/>
                <a:gd name="connsiteX267" fmla="*/ 406908 w 828630"/>
                <a:gd name="connsiteY267" fmla="*/ 629441 h 673970"/>
                <a:gd name="connsiteX268" fmla="*/ 402971 w 828630"/>
                <a:gd name="connsiteY268" fmla="*/ 626139 h 673970"/>
                <a:gd name="connsiteX269" fmla="*/ 403098 w 828630"/>
                <a:gd name="connsiteY269" fmla="*/ 621313 h 673970"/>
                <a:gd name="connsiteX270" fmla="*/ 361950 w 828630"/>
                <a:gd name="connsiteY270" fmla="*/ 133125 h 673970"/>
                <a:gd name="connsiteX271" fmla="*/ 361569 w 828630"/>
                <a:gd name="connsiteY271" fmla="*/ 133633 h 673970"/>
                <a:gd name="connsiteX272" fmla="*/ 361950 w 828630"/>
                <a:gd name="connsiteY272" fmla="*/ 133125 h 673970"/>
                <a:gd name="connsiteX273" fmla="*/ 174752 w 828630"/>
                <a:gd name="connsiteY273" fmla="*/ 146333 h 673970"/>
                <a:gd name="connsiteX274" fmla="*/ 259461 w 828630"/>
                <a:gd name="connsiteY274" fmla="*/ 115091 h 673970"/>
                <a:gd name="connsiteX275" fmla="*/ 316992 w 828630"/>
                <a:gd name="connsiteY275" fmla="*/ 113440 h 673970"/>
                <a:gd name="connsiteX276" fmla="*/ 360426 w 828630"/>
                <a:gd name="connsiteY276" fmla="*/ 133633 h 673970"/>
                <a:gd name="connsiteX277" fmla="*/ 354330 w 828630"/>
                <a:gd name="connsiteY277" fmla="*/ 131728 h 673970"/>
                <a:gd name="connsiteX278" fmla="*/ 345059 w 828630"/>
                <a:gd name="connsiteY278" fmla="*/ 132871 h 673970"/>
                <a:gd name="connsiteX279" fmla="*/ 349504 w 828630"/>
                <a:gd name="connsiteY279" fmla="*/ 140110 h 673970"/>
                <a:gd name="connsiteX280" fmla="*/ 366395 w 828630"/>
                <a:gd name="connsiteY280" fmla="*/ 148873 h 673970"/>
                <a:gd name="connsiteX281" fmla="*/ 374904 w 828630"/>
                <a:gd name="connsiteY281" fmla="*/ 156874 h 673970"/>
                <a:gd name="connsiteX282" fmla="*/ 373761 w 828630"/>
                <a:gd name="connsiteY282" fmla="*/ 159795 h 673970"/>
                <a:gd name="connsiteX283" fmla="*/ 370078 w 828630"/>
                <a:gd name="connsiteY283" fmla="*/ 157890 h 673970"/>
                <a:gd name="connsiteX284" fmla="*/ 362331 w 828630"/>
                <a:gd name="connsiteY284" fmla="*/ 158271 h 673970"/>
                <a:gd name="connsiteX285" fmla="*/ 365252 w 828630"/>
                <a:gd name="connsiteY285" fmla="*/ 165383 h 673970"/>
                <a:gd name="connsiteX286" fmla="*/ 375666 w 828630"/>
                <a:gd name="connsiteY286" fmla="*/ 171860 h 673970"/>
                <a:gd name="connsiteX287" fmla="*/ 386207 w 828630"/>
                <a:gd name="connsiteY287" fmla="*/ 183925 h 673970"/>
                <a:gd name="connsiteX288" fmla="*/ 381508 w 828630"/>
                <a:gd name="connsiteY288" fmla="*/ 185449 h 673970"/>
                <a:gd name="connsiteX289" fmla="*/ 374396 w 828630"/>
                <a:gd name="connsiteY289" fmla="*/ 185322 h 673970"/>
                <a:gd name="connsiteX290" fmla="*/ 377952 w 828630"/>
                <a:gd name="connsiteY290" fmla="*/ 192561 h 673970"/>
                <a:gd name="connsiteX291" fmla="*/ 388366 w 828630"/>
                <a:gd name="connsiteY291" fmla="*/ 199800 h 673970"/>
                <a:gd name="connsiteX292" fmla="*/ 396875 w 828630"/>
                <a:gd name="connsiteY292" fmla="*/ 210976 h 673970"/>
                <a:gd name="connsiteX293" fmla="*/ 392049 w 828630"/>
                <a:gd name="connsiteY293" fmla="*/ 213262 h 673970"/>
                <a:gd name="connsiteX294" fmla="*/ 384429 w 828630"/>
                <a:gd name="connsiteY294" fmla="*/ 213643 h 673970"/>
                <a:gd name="connsiteX295" fmla="*/ 387604 w 828630"/>
                <a:gd name="connsiteY295" fmla="*/ 219612 h 673970"/>
                <a:gd name="connsiteX296" fmla="*/ 399542 w 828630"/>
                <a:gd name="connsiteY296" fmla="*/ 226089 h 673970"/>
                <a:gd name="connsiteX297" fmla="*/ 405892 w 828630"/>
                <a:gd name="connsiteY297" fmla="*/ 233328 h 673970"/>
                <a:gd name="connsiteX298" fmla="*/ 402971 w 828630"/>
                <a:gd name="connsiteY298" fmla="*/ 236630 h 673970"/>
                <a:gd name="connsiteX299" fmla="*/ 395605 w 828630"/>
                <a:gd name="connsiteY299" fmla="*/ 237519 h 673970"/>
                <a:gd name="connsiteX300" fmla="*/ 401955 w 828630"/>
                <a:gd name="connsiteY300" fmla="*/ 244631 h 673970"/>
                <a:gd name="connsiteX301" fmla="*/ 412877 w 828630"/>
                <a:gd name="connsiteY301" fmla="*/ 251108 h 673970"/>
                <a:gd name="connsiteX302" fmla="*/ 411226 w 828630"/>
                <a:gd name="connsiteY302" fmla="*/ 255426 h 673970"/>
                <a:gd name="connsiteX303" fmla="*/ 404114 w 828630"/>
                <a:gd name="connsiteY303" fmla="*/ 256315 h 673970"/>
                <a:gd name="connsiteX304" fmla="*/ 408813 w 828630"/>
                <a:gd name="connsiteY304" fmla="*/ 262411 h 673970"/>
                <a:gd name="connsiteX305" fmla="*/ 416941 w 828630"/>
                <a:gd name="connsiteY305" fmla="*/ 265586 h 673970"/>
                <a:gd name="connsiteX306" fmla="*/ 419862 w 828630"/>
                <a:gd name="connsiteY306" fmla="*/ 268507 h 673970"/>
                <a:gd name="connsiteX307" fmla="*/ 421005 w 828630"/>
                <a:gd name="connsiteY307" fmla="*/ 271428 h 673970"/>
                <a:gd name="connsiteX308" fmla="*/ 426212 w 828630"/>
                <a:gd name="connsiteY308" fmla="*/ 275111 h 673970"/>
                <a:gd name="connsiteX309" fmla="*/ 430530 w 828630"/>
                <a:gd name="connsiteY309" fmla="*/ 268380 h 673970"/>
                <a:gd name="connsiteX310" fmla="*/ 380238 w 828630"/>
                <a:gd name="connsiteY310" fmla="*/ 143285 h 673970"/>
                <a:gd name="connsiteX311" fmla="*/ 383540 w 828630"/>
                <a:gd name="connsiteY311" fmla="*/ 114075 h 673970"/>
                <a:gd name="connsiteX312" fmla="*/ 439293 w 828630"/>
                <a:gd name="connsiteY312" fmla="*/ 59846 h 673970"/>
                <a:gd name="connsiteX313" fmla="*/ 513334 w 828630"/>
                <a:gd name="connsiteY313" fmla="*/ 26572 h 673970"/>
                <a:gd name="connsiteX314" fmla="*/ 529463 w 828630"/>
                <a:gd name="connsiteY314" fmla="*/ 15015 h 673970"/>
                <a:gd name="connsiteX315" fmla="*/ 535559 w 828630"/>
                <a:gd name="connsiteY315" fmla="*/ 15777 h 673970"/>
                <a:gd name="connsiteX316" fmla="*/ 548005 w 828630"/>
                <a:gd name="connsiteY316" fmla="*/ 38764 h 673970"/>
                <a:gd name="connsiteX317" fmla="*/ 544322 w 828630"/>
                <a:gd name="connsiteY317" fmla="*/ 46765 h 673970"/>
                <a:gd name="connsiteX318" fmla="*/ 522986 w 828630"/>
                <a:gd name="connsiteY318" fmla="*/ 64418 h 673970"/>
                <a:gd name="connsiteX319" fmla="*/ 495935 w 828630"/>
                <a:gd name="connsiteY319" fmla="*/ 74197 h 673970"/>
                <a:gd name="connsiteX320" fmla="*/ 494030 w 828630"/>
                <a:gd name="connsiteY320" fmla="*/ 58957 h 673970"/>
                <a:gd name="connsiteX321" fmla="*/ 494538 w 828630"/>
                <a:gd name="connsiteY321" fmla="*/ 52988 h 673970"/>
                <a:gd name="connsiteX322" fmla="*/ 475996 w 828630"/>
                <a:gd name="connsiteY322" fmla="*/ 68990 h 673970"/>
                <a:gd name="connsiteX323" fmla="*/ 480314 w 828630"/>
                <a:gd name="connsiteY323" fmla="*/ 87151 h 673970"/>
                <a:gd name="connsiteX324" fmla="*/ 475996 w 828630"/>
                <a:gd name="connsiteY324" fmla="*/ 97184 h 673970"/>
                <a:gd name="connsiteX325" fmla="*/ 464312 w 828630"/>
                <a:gd name="connsiteY325" fmla="*/ 71022 h 673970"/>
                <a:gd name="connsiteX326" fmla="*/ 465074 w 828630"/>
                <a:gd name="connsiteY326" fmla="*/ 63656 h 673970"/>
                <a:gd name="connsiteX327" fmla="*/ 451104 w 828630"/>
                <a:gd name="connsiteY327" fmla="*/ 73689 h 673970"/>
                <a:gd name="connsiteX328" fmla="*/ 462407 w 828630"/>
                <a:gd name="connsiteY328" fmla="*/ 115091 h 673970"/>
                <a:gd name="connsiteX329" fmla="*/ 479171 w 828630"/>
                <a:gd name="connsiteY329" fmla="*/ 122203 h 673970"/>
                <a:gd name="connsiteX330" fmla="*/ 471043 w 828630"/>
                <a:gd name="connsiteY330" fmla="*/ 124743 h 673970"/>
                <a:gd name="connsiteX331" fmla="*/ 464566 w 828630"/>
                <a:gd name="connsiteY331" fmla="*/ 125505 h 673970"/>
                <a:gd name="connsiteX332" fmla="*/ 475488 w 828630"/>
                <a:gd name="connsiteY332" fmla="*/ 137570 h 673970"/>
                <a:gd name="connsiteX333" fmla="*/ 483235 w 828630"/>
                <a:gd name="connsiteY333" fmla="*/ 145571 h 673970"/>
                <a:gd name="connsiteX334" fmla="*/ 487680 w 828630"/>
                <a:gd name="connsiteY334" fmla="*/ 172114 h 673970"/>
                <a:gd name="connsiteX335" fmla="*/ 486029 w 828630"/>
                <a:gd name="connsiteY335" fmla="*/ 178464 h 673970"/>
                <a:gd name="connsiteX336" fmla="*/ 491998 w 828630"/>
                <a:gd name="connsiteY336" fmla="*/ 181639 h 673970"/>
                <a:gd name="connsiteX337" fmla="*/ 492887 w 828630"/>
                <a:gd name="connsiteY337" fmla="*/ 195736 h 673970"/>
                <a:gd name="connsiteX338" fmla="*/ 487553 w 828630"/>
                <a:gd name="connsiteY338" fmla="*/ 227486 h 673970"/>
                <a:gd name="connsiteX339" fmla="*/ 509270 w 828630"/>
                <a:gd name="connsiteY339" fmla="*/ 250092 h 673970"/>
                <a:gd name="connsiteX340" fmla="*/ 511302 w 828630"/>
                <a:gd name="connsiteY340" fmla="*/ 257839 h 673970"/>
                <a:gd name="connsiteX341" fmla="*/ 492760 w 828630"/>
                <a:gd name="connsiteY341" fmla="*/ 281842 h 673970"/>
                <a:gd name="connsiteX342" fmla="*/ 475107 w 828630"/>
                <a:gd name="connsiteY342" fmla="*/ 302289 h 673970"/>
                <a:gd name="connsiteX343" fmla="*/ 427990 w 828630"/>
                <a:gd name="connsiteY343" fmla="*/ 279048 h 673970"/>
                <a:gd name="connsiteX344" fmla="*/ 373761 w 828630"/>
                <a:gd name="connsiteY344" fmla="*/ 317275 h 673970"/>
                <a:gd name="connsiteX345" fmla="*/ 364109 w 828630"/>
                <a:gd name="connsiteY345" fmla="*/ 336960 h 673970"/>
                <a:gd name="connsiteX346" fmla="*/ 348488 w 828630"/>
                <a:gd name="connsiteY346" fmla="*/ 337341 h 673970"/>
                <a:gd name="connsiteX347" fmla="*/ 314198 w 828630"/>
                <a:gd name="connsiteY347" fmla="*/ 327816 h 673970"/>
                <a:gd name="connsiteX348" fmla="*/ 304038 w 828630"/>
                <a:gd name="connsiteY348" fmla="*/ 341405 h 673970"/>
                <a:gd name="connsiteX349" fmla="*/ 313309 w 828630"/>
                <a:gd name="connsiteY349" fmla="*/ 355121 h 673970"/>
                <a:gd name="connsiteX350" fmla="*/ 292862 w 828630"/>
                <a:gd name="connsiteY350" fmla="*/ 375187 h 673970"/>
                <a:gd name="connsiteX351" fmla="*/ 280416 w 828630"/>
                <a:gd name="connsiteY351" fmla="*/ 372393 h 673970"/>
                <a:gd name="connsiteX352" fmla="*/ 172212 w 828630"/>
                <a:gd name="connsiteY352" fmla="*/ 153699 h 673970"/>
                <a:gd name="connsiteX353" fmla="*/ 174752 w 828630"/>
                <a:gd name="connsiteY353" fmla="*/ 146333 h 673970"/>
                <a:gd name="connsiteX354" fmla="*/ 528447 w 828630"/>
                <a:gd name="connsiteY354" fmla="*/ 211357 h 673970"/>
                <a:gd name="connsiteX355" fmla="*/ 532892 w 828630"/>
                <a:gd name="connsiteY355" fmla="*/ 221009 h 673970"/>
                <a:gd name="connsiteX356" fmla="*/ 561848 w 828630"/>
                <a:gd name="connsiteY356" fmla="*/ 219358 h 673970"/>
                <a:gd name="connsiteX357" fmla="*/ 559943 w 828630"/>
                <a:gd name="connsiteY357" fmla="*/ 223803 h 673970"/>
                <a:gd name="connsiteX358" fmla="*/ 561594 w 828630"/>
                <a:gd name="connsiteY358" fmla="*/ 240694 h 673970"/>
                <a:gd name="connsiteX359" fmla="*/ 577596 w 828630"/>
                <a:gd name="connsiteY359" fmla="*/ 245520 h 673970"/>
                <a:gd name="connsiteX360" fmla="*/ 560705 w 828630"/>
                <a:gd name="connsiteY360" fmla="*/ 248060 h 673970"/>
                <a:gd name="connsiteX361" fmla="*/ 541528 w 828630"/>
                <a:gd name="connsiteY361" fmla="*/ 246917 h 673970"/>
                <a:gd name="connsiteX362" fmla="*/ 522224 w 828630"/>
                <a:gd name="connsiteY362" fmla="*/ 242218 h 673970"/>
                <a:gd name="connsiteX363" fmla="*/ 503428 w 828630"/>
                <a:gd name="connsiteY363" fmla="*/ 223803 h 673970"/>
                <a:gd name="connsiteX364" fmla="*/ 505841 w 828630"/>
                <a:gd name="connsiteY364" fmla="*/ 202086 h 673970"/>
                <a:gd name="connsiteX365" fmla="*/ 516763 w 828630"/>
                <a:gd name="connsiteY365" fmla="*/ 197260 h 673970"/>
                <a:gd name="connsiteX366" fmla="*/ 536575 w 828630"/>
                <a:gd name="connsiteY366" fmla="*/ 198022 h 673970"/>
                <a:gd name="connsiteX367" fmla="*/ 545465 w 828630"/>
                <a:gd name="connsiteY367" fmla="*/ 189259 h 673970"/>
                <a:gd name="connsiteX368" fmla="*/ 546227 w 828630"/>
                <a:gd name="connsiteY368" fmla="*/ 203610 h 673970"/>
                <a:gd name="connsiteX369" fmla="*/ 542671 w 828630"/>
                <a:gd name="connsiteY369" fmla="*/ 204753 h 673970"/>
                <a:gd name="connsiteX370" fmla="*/ 533908 w 828630"/>
                <a:gd name="connsiteY370" fmla="*/ 204372 h 673970"/>
                <a:gd name="connsiteX371" fmla="*/ 528447 w 828630"/>
                <a:gd name="connsiteY371" fmla="*/ 211357 h 673970"/>
                <a:gd name="connsiteX372" fmla="*/ 528447 w 828630"/>
                <a:gd name="connsiteY372" fmla="*/ 181258 h 673970"/>
                <a:gd name="connsiteX373" fmla="*/ 516890 w 828630"/>
                <a:gd name="connsiteY373" fmla="*/ 179988 h 673970"/>
                <a:gd name="connsiteX374" fmla="*/ 512064 w 828630"/>
                <a:gd name="connsiteY374" fmla="*/ 175670 h 673970"/>
                <a:gd name="connsiteX375" fmla="*/ 498094 w 828630"/>
                <a:gd name="connsiteY375" fmla="*/ 156747 h 673970"/>
                <a:gd name="connsiteX376" fmla="*/ 503428 w 828630"/>
                <a:gd name="connsiteY376" fmla="*/ 153445 h 673970"/>
                <a:gd name="connsiteX377" fmla="*/ 517017 w 828630"/>
                <a:gd name="connsiteY377" fmla="*/ 167415 h 673970"/>
                <a:gd name="connsiteX378" fmla="*/ 528701 w 828630"/>
                <a:gd name="connsiteY378" fmla="*/ 175162 h 673970"/>
                <a:gd name="connsiteX379" fmla="*/ 528447 w 828630"/>
                <a:gd name="connsiteY379" fmla="*/ 181258 h 673970"/>
                <a:gd name="connsiteX380" fmla="*/ 462661 w 828630"/>
                <a:gd name="connsiteY380" fmla="*/ 321847 h 673970"/>
                <a:gd name="connsiteX381" fmla="*/ 448691 w 828630"/>
                <a:gd name="connsiteY381" fmla="*/ 328324 h 673970"/>
                <a:gd name="connsiteX382" fmla="*/ 415290 w 828630"/>
                <a:gd name="connsiteY382" fmla="*/ 331626 h 673970"/>
                <a:gd name="connsiteX383" fmla="*/ 393954 w 828630"/>
                <a:gd name="connsiteY383" fmla="*/ 333658 h 673970"/>
                <a:gd name="connsiteX384" fmla="*/ 389001 w 828630"/>
                <a:gd name="connsiteY384" fmla="*/ 324387 h 673970"/>
                <a:gd name="connsiteX385" fmla="*/ 414020 w 828630"/>
                <a:gd name="connsiteY385" fmla="*/ 295177 h 673970"/>
                <a:gd name="connsiteX386" fmla="*/ 455041 w 828630"/>
                <a:gd name="connsiteY386" fmla="*/ 302289 h 673970"/>
                <a:gd name="connsiteX387" fmla="*/ 462661 w 828630"/>
                <a:gd name="connsiteY387" fmla="*/ 321847 h 673970"/>
                <a:gd name="connsiteX388" fmla="*/ 147447 w 828630"/>
                <a:gd name="connsiteY388" fmla="*/ 190529 h 673970"/>
                <a:gd name="connsiteX389" fmla="*/ 175133 w 828630"/>
                <a:gd name="connsiteY389" fmla="*/ 190021 h 673970"/>
                <a:gd name="connsiteX390" fmla="*/ 182245 w 828630"/>
                <a:gd name="connsiteY390" fmla="*/ 194720 h 673970"/>
                <a:gd name="connsiteX391" fmla="*/ 276225 w 828630"/>
                <a:gd name="connsiteY391" fmla="*/ 383950 h 673970"/>
                <a:gd name="connsiteX392" fmla="*/ 286258 w 828630"/>
                <a:gd name="connsiteY392" fmla="*/ 387506 h 673970"/>
                <a:gd name="connsiteX393" fmla="*/ 294005 w 828630"/>
                <a:gd name="connsiteY393" fmla="*/ 388395 h 673970"/>
                <a:gd name="connsiteX394" fmla="*/ 302895 w 828630"/>
                <a:gd name="connsiteY394" fmla="*/ 394872 h 673970"/>
                <a:gd name="connsiteX395" fmla="*/ 300482 w 828630"/>
                <a:gd name="connsiteY395" fmla="*/ 403381 h 673970"/>
                <a:gd name="connsiteX396" fmla="*/ 263906 w 828630"/>
                <a:gd name="connsiteY396" fmla="*/ 414938 h 673970"/>
                <a:gd name="connsiteX397" fmla="*/ 255778 w 828630"/>
                <a:gd name="connsiteY397" fmla="*/ 410620 h 673970"/>
                <a:gd name="connsiteX398" fmla="*/ 145923 w 828630"/>
                <a:gd name="connsiteY398" fmla="*/ 196498 h 673970"/>
                <a:gd name="connsiteX399" fmla="*/ 147447 w 828630"/>
                <a:gd name="connsiteY399" fmla="*/ 190529 h 673970"/>
                <a:gd name="connsiteX400" fmla="*/ 271272 w 828630"/>
                <a:gd name="connsiteY400" fmla="*/ 458880 h 673970"/>
                <a:gd name="connsiteX401" fmla="*/ 266827 w 828630"/>
                <a:gd name="connsiteY401" fmla="*/ 461674 h 673970"/>
                <a:gd name="connsiteX402" fmla="*/ 267716 w 828630"/>
                <a:gd name="connsiteY402" fmla="*/ 467389 h 673970"/>
                <a:gd name="connsiteX403" fmla="*/ 263271 w 828630"/>
                <a:gd name="connsiteY403" fmla="*/ 466627 h 673970"/>
                <a:gd name="connsiteX404" fmla="*/ 250063 w 828630"/>
                <a:gd name="connsiteY404" fmla="*/ 439576 h 673970"/>
                <a:gd name="connsiteX405" fmla="*/ 244094 w 828630"/>
                <a:gd name="connsiteY405" fmla="*/ 437290 h 673970"/>
                <a:gd name="connsiteX406" fmla="*/ 240157 w 828630"/>
                <a:gd name="connsiteY406" fmla="*/ 444402 h 673970"/>
                <a:gd name="connsiteX407" fmla="*/ 251460 w 828630"/>
                <a:gd name="connsiteY407" fmla="*/ 465992 h 673970"/>
                <a:gd name="connsiteX408" fmla="*/ 250571 w 828630"/>
                <a:gd name="connsiteY408" fmla="*/ 473358 h 673970"/>
                <a:gd name="connsiteX409" fmla="*/ 234950 w 828630"/>
                <a:gd name="connsiteY409" fmla="*/ 463833 h 673970"/>
                <a:gd name="connsiteX410" fmla="*/ 113030 w 828630"/>
                <a:gd name="connsiteY410" fmla="*/ 257585 h 673970"/>
                <a:gd name="connsiteX411" fmla="*/ 113919 w 828630"/>
                <a:gd name="connsiteY411" fmla="*/ 247171 h 673970"/>
                <a:gd name="connsiteX412" fmla="*/ 142875 w 828630"/>
                <a:gd name="connsiteY412" fmla="*/ 229391 h 673970"/>
                <a:gd name="connsiteX413" fmla="*/ 153289 w 828630"/>
                <a:gd name="connsiteY413" fmla="*/ 234344 h 673970"/>
                <a:gd name="connsiteX414" fmla="*/ 251079 w 828630"/>
                <a:gd name="connsiteY414" fmla="*/ 423701 h 673970"/>
                <a:gd name="connsiteX415" fmla="*/ 260350 w 828630"/>
                <a:gd name="connsiteY415" fmla="*/ 426622 h 673970"/>
                <a:gd name="connsiteX416" fmla="*/ 314706 w 828630"/>
                <a:gd name="connsiteY416" fmla="*/ 408842 h 673970"/>
                <a:gd name="connsiteX417" fmla="*/ 323596 w 828630"/>
                <a:gd name="connsiteY417" fmla="*/ 409604 h 673970"/>
                <a:gd name="connsiteX418" fmla="*/ 330073 w 828630"/>
                <a:gd name="connsiteY418" fmla="*/ 422812 h 673970"/>
                <a:gd name="connsiteX419" fmla="*/ 347853 w 828630"/>
                <a:gd name="connsiteY419" fmla="*/ 422050 h 673970"/>
                <a:gd name="connsiteX420" fmla="*/ 348615 w 828630"/>
                <a:gd name="connsiteY420" fmla="*/ 438814 h 673970"/>
                <a:gd name="connsiteX421" fmla="*/ 343662 w 828630"/>
                <a:gd name="connsiteY421" fmla="*/ 445926 h 673970"/>
                <a:gd name="connsiteX422" fmla="*/ 323596 w 828630"/>
                <a:gd name="connsiteY422" fmla="*/ 455705 h 673970"/>
                <a:gd name="connsiteX423" fmla="*/ 310261 w 828630"/>
                <a:gd name="connsiteY423" fmla="*/ 457737 h 673970"/>
                <a:gd name="connsiteX424" fmla="*/ 302260 w 828630"/>
                <a:gd name="connsiteY424" fmla="*/ 451641 h 673970"/>
                <a:gd name="connsiteX425" fmla="*/ 288290 w 828630"/>
                <a:gd name="connsiteY425" fmla="*/ 439068 h 673970"/>
                <a:gd name="connsiteX426" fmla="*/ 276733 w 828630"/>
                <a:gd name="connsiteY426" fmla="*/ 441989 h 673970"/>
                <a:gd name="connsiteX427" fmla="*/ 271780 w 828630"/>
                <a:gd name="connsiteY427" fmla="*/ 439703 h 673970"/>
                <a:gd name="connsiteX428" fmla="*/ 279908 w 828630"/>
                <a:gd name="connsiteY428" fmla="*/ 433226 h 673970"/>
                <a:gd name="connsiteX429" fmla="*/ 288036 w 828630"/>
                <a:gd name="connsiteY429" fmla="*/ 427638 h 673970"/>
                <a:gd name="connsiteX430" fmla="*/ 282829 w 828630"/>
                <a:gd name="connsiteY430" fmla="*/ 422939 h 673970"/>
                <a:gd name="connsiteX431" fmla="*/ 268859 w 828630"/>
                <a:gd name="connsiteY431" fmla="*/ 427384 h 673970"/>
                <a:gd name="connsiteX432" fmla="*/ 259969 w 828630"/>
                <a:gd name="connsiteY432" fmla="*/ 444783 h 673970"/>
                <a:gd name="connsiteX433" fmla="*/ 274955 w 828630"/>
                <a:gd name="connsiteY433" fmla="*/ 451514 h 673970"/>
                <a:gd name="connsiteX434" fmla="*/ 288163 w 828630"/>
                <a:gd name="connsiteY434" fmla="*/ 450371 h 673970"/>
                <a:gd name="connsiteX435" fmla="*/ 285242 w 828630"/>
                <a:gd name="connsiteY435" fmla="*/ 457102 h 673970"/>
                <a:gd name="connsiteX436" fmla="*/ 271272 w 828630"/>
                <a:gd name="connsiteY436" fmla="*/ 458880 h 673970"/>
                <a:gd name="connsiteX437" fmla="*/ 314960 w 828630"/>
                <a:gd name="connsiteY437" fmla="*/ 495964 h 673970"/>
                <a:gd name="connsiteX438" fmla="*/ 308864 w 828630"/>
                <a:gd name="connsiteY438" fmla="*/ 500790 h 673970"/>
                <a:gd name="connsiteX439" fmla="*/ 310896 w 828630"/>
                <a:gd name="connsiteY439" fmla="*/ 495075 h 673970"/>
                <a:gd name="connsiteX440" fmla="*/ 308610 w 828630"/>
                <a:gd name="connsiteY440" fmla="*/ 492789 h 673970"/>
                <a:gd name="connsiteX441" fmla="*/ 301498 w 828630"/>
                <a:gd name="connsiteY441" fmla="*/ 494440 h 673970"/>
                <a:gd name="connsiteX442" fmla="*/ 304673 w 828630"/>
                <a:gd name="connsiteY442" fmla="*/ 488852 h 673970"/>
                <a:gd name="connsiteX443" fmla="*/ 302260 w 828630"/>
                <a:gd name="connsiteY443" fmla="*/ 484915 h 673970"/>
                <a:gd name="connsiteX444" fmla="*/ 297053 w 828630"/>
                <a:gd name="connsiteY444" fmla="*/ 481740 h 673970"/>
                <a:gd name="connsiteX445" fmla="*/ 297561 w 828630"/>
                <a:gd name="connsiteY445" fmla="*/ 476406 h 673970"/>
                <a:gd name="connsiteX446" fmla="*/ 288036 w 828630"/>
                <a:gd name="connsiteY446" fmla="*/ 471707 h 673970"/>
                <a:gd name="connsiteX447" fmla="*/ 303657 w 828630"/>
                <a:gd name="connsiteY447" fmla="*/ 466500 h 673970"/>
                <a:gd name="connsiteX448" fmla="*/ 312547 w 828630"/>
                <a:gd name="connsiteY448" fmla="*/ 469675 h 673970"/>
                <a:gd name="connsiteX449" fmla="*/ 314960 w 828630"/>
                <a:gd name="connsiteY449" fmla="*/ 476787 h 673970"/>
                <a:gd name="connsiteX450" fmla="*/ 348996 w 828630"/>
                <a:gd name="connsiteY450" fmla="*/ 463071 h 673970"/>
                <a:gd name="connsiteX451" fmla="*/ 354584 w 828630"/>
                <a:gd name="connsiteY451" fmla="*/ 465484 h 673970"/>
                <a:gd name="connsiteX452" fmla="*/ 360553 w 828630"/>
                <a:gd name="connsiteY452" fmla="*/ 471961 h 673970"/>
                <a:gd name="connsiteX453" fmla="*/ 368935 w 828630"/>
                <a:gd name="connsiteY453" fmla="*/ 461801 h 673970"/>
                <a:gd name="connsiteX454" fmla="*/ 367665 w 828630"/>
                <a:gd name="connsiteY454" fmla="*/ 420018 h 673970"/>
                <a:gd name="connsiteX455" fmla="*/ 370840 w 828630"/>
                <a:gd name="connsiteY455" fmla="*/ 412652 h 673970"/>
                <a:gd name="connsiteX456" fmla="*/ 380492 w 828630"/>
                <a:gd name="connsiteY456" fmla="*/ 409858 h 673970"/>
                <a:gd name="connsiteX457" fmla="*/ 386207 w 828630"/>
                <a:gd name="connsiteY457" fmla="*/ 414176 h 673970"/>
                <a:gd name="connsiteX458" fmla="*/ 397891 w 828630"/>
                <a:gd name="connsiteY458" fmla="*/ 451514 h 673970"/>
                <a:gd name="connsiteX459" fmla="*/ 396621 w 828630"/>
                <a:gd name="connsiteY459" fmla="*/ 460023 h 673970"/>
                <a:gd name="connsiteX460" fmla="*/ 357759 w 828630"/>
                <a:gd name="connsiteY460" fmla="*/ 482502 h 673970"/>
                <a:gd name="connsiteX461" fmla="*/ 324485 w 828630"/>
                <a:gd name="connsiteY461" fmla="*/ 499774 h 673970"/>
                <a:gd name="connsiteX462" fmla="*/ 314960 w 828630"/>
                <a:gd name="connsiteY462" fmla="*/ 495964 h 673970"/>
                <a:gd name="connsiteX463" fmla="*/ 391795 w 828630"/>
                <a:gd name="connsiteY463" fmla="*/ 626520 h 673970"/>
                <a:gd name="connsiteX464" fmla="*/ 386207 w 828630"/>
                <a:gd name="connsiteY464" fmla="*/ 627409 h 673970"/>
                <a:gd name="connsiteX465" fmla="*/ 383286 w 828630"/>
                <a:gd name="connsiteY465" fmla="*/ 622075 h 673970"/>
                <a:gd name="connsiteX466" fmla="*/ 385572 w 828630"/>
                <a:gd name="connsiteY466" fmla="*/ 618138 h 673970"/>
                <a:gd name="connsiteX467" fmla="*/ 388874 w 828630"/>
                <a:gd name="connsiteY467" fmla="*/ 618138 h 673970"/>
                <a:gd name="connsiteX468" fmla="*/ 392049 w 828630"/>
                <a:gd name="connsiteY468" fmla="*/ 621440 h 673970"/>
                <a:gd name="connsiteX469" fmla="*/ 391795 w 828630"/>
                <a:gd name="connsiteY469" fmla="*/ 626520 h 673970"/>
                <a:gd name="connsiteX470" fmla="*/ 392176 w 828630"/>
                <a:gd name="connsiteY470" fmla="*/ 604041 h 673970"/>
                <a:gd name="connsiteX471" fmla="*/ 388874 w 828630"/>
                <a:gd name="connsiteY471" fmla="*/ 606835 h 673970"/>
                <a:gd name="connsiteX472" fmla="*/ 382905 w 828630"/>
                <a:gd name="connsiteY472" fmla="*/ 606835 h 673970"/>
                <a:gd name="connsiteX473" fmla="*/ 378206 w 828630"/>
                <a:gd name="connsiteY473" fmla="*/ 604295 h 673970"/>
                <a:gd name="connsiteX474" fmla="*/ 377063 w 828630"/>
                <a:gd name="connsiteY474" fmla="*/ 598961 h 673970"/>
                <a:gd name="connsiteX475" fmla="*/ 379984 w 828630"/>
                <a:gd name="connsiteY475" fmla="*/ 595278 h 673970"/>
                <a:gd name="connsiteX476" fmla="*/ 388112 w 828630"/>
                <a:gd name="connsiteY476" fmla="*/ 595278 h 673970"/>
                <a:gd name="connsiteX477" fmla="*/ 392049 w 828630"/>
                <a:gd name="connsiteY477" fmla="*/ 598580 h 673970"/>
                <a:gd name="connsiteX478" fmla="*/ 392176 w 828630"/>
                <a:gd name="connsiteY478" fmla="*/ 604041 h 673970"/>
                <a:gd name="connsiteX479" fmla="*/ 377444 w 828630"/>
                <a:gd name="connsiteY479" fmla="*/ 580419 h 673970"/>
                <a:gd name="connsiteX480" fmla="*/ 384683 w 828630"/>
                <a:gd name="connsiteY480" fmla="*/ 575974 h 673970"/>
                <a:gd name="connsiteX481" fmla="*/ 391922 w 828630"/>
                <a:gd name="connsiteY481" fmla="*/ 580419 h 673970"/>
                <a:gd name="connsiteX482" fmla="*/ 389509 w 828630"/>
                <a:gd name="connsiteY482" fmla="*/ 583975 h 673970"/>
                <a:gd name="connsiteX483" fmla="*/ 379857 w 828630"/>
                <a:gd name="connsiteY483" fmla="*/ 583975 h 673970"/>
                <a:gd name="connsiteX484" fmla="*/ 377444 w 828630"/>
                <a:gd name="connsiteY484" fmla="*/ 580419 h 673970"/>
                <a:gd name="connsiteX485" fmla="*/ 428117 w 828630"/>
                <a:gd name="connsiteY485" fmla="*/ 515141 h 673970"/>
                <a:gd name="connsiteX486" fmla="*/ 409702 w 828630"/>
                <a:gd name="connsiteY486" fmla="*/ 526698 h 673970"/>
                <a:gd name="connsiteX487" fmla="*/ 401320 w 828630"/>
                <a:gd name="connsiteY487" fmla="*/ 538890 h 673970"/>
                <a:gd name="connsiteX488" fmla="*/ 399288 w 828630"/>
                <a:gd name="connsiteY488" fmla="*/ 533175 h 673970"/>
                <a:gd name="connsiteX489" fmla="*/ 393319 w 828630"/>
                <a:gd name="connsiteY489" fmla="*/ 536096 h 673970"/>
                <a:gd name="connsiteX490" fmla="*/ 384810 w 828630"/>
                <a:gd name="connsiteY490" fmla="*/ 538890 h 673970"/>
                <a:gd name="connsiteX491" fmla="*/ 383921 w 828630"/>
                <a:gd name="connsiteY491" fmla="*/ 532540 h 673970"/>
                <a:gd name="connsiteX492" fmla="*/ 378206 w 828630"/>
                <a:gd name="connsiteY492" fmla="*/ 535842 h 673970"/>
                <a:gd name="connsiteX493" fmla="*/ 370459 w 828630"/>
                <a:gd name="connsiteY493" fmla="*/ 536604 h 673970"/>
                <a:gd name="connsiteX494" fmla="*/ 370332 w 828630"/>
                <a:gd name="connsiteY494" fmla="*/ 529365 h 673970"/>
                <a:gd name="connsiteX495" fmla="*/ 360680 w 828630"/>
                <a:gd name="connsiteY495" fmla="*/ 534953 h 673970"/>
                <a:gd name="connsiteX496" fmla="*/ 349504 w 828630"/>
                <a:gd name="connsiteY496" fmla="*/ 532540 h 673970"/>
                <a:gd name="connsiteX497" fmla="*/ 358648 w 828630"/>
                <a:gd name="connsiteY497" fmla="*/ 522126 h 673970"/>
                <a:gd name="connsiteX498" fmla="*/ 344043 w 828630"/>
                <a:gd name="connsiteY498" fmla="*/ 524031 h 673970"/>
                <a:gd name="connsiteX499" fmla="*/ 329946 w 828630"/>
                <a:gd name="connsiteY499" fmla="*/ 524031 h 673970"/>
                <a:gd name="connsiteX500" fmla="*/ 330073 w 828630"/>
                <a:gd name="connsiteY500" fmla="*/ 515903 h 673970"/>
                <a:gd name="connsiteX501" fmla="*/ 365887 w 828630"/>
                <a:gd name="connsiteY501" fmla="*/ 497742 h 673970"/>
                <a:gd name="connsiteX502" fmla="*/ 399542 w 828630"/>
                <a:gd name="connsiteY502" fmla="*/ 478438 h 673970"/>
                <a:gd name="connsiteX503" fmla="*/ 411734 w 828630"/>
                <a:gd name="connsiteY503" fmla="*/ 476152 h 673970"/>
                <a:gd name="connsiteX504" fmla="*/ 417703 w 828630"/>
                <a:gd name="connsiteY504" fmla="*/ 499520 h 673970"/>
                <a:gd name="connsiteX505" fmla="*/ 427863 w 828630"/>
                <a:gd name="connsiteY505" fmla="*/ 509172 h 673970"/>
                <a:gd name="connsiteX506" fmla="*/ 428117 w 828630"/>
                <a:gd name="connsiteY506" fmla="*/ 515141 h 673970"/>
                <a:gd name="connsiteX507" fmla="*/ 676910 w 828630"/>
                <a:gd name="connsiteY507" fmla="*/ 533302 h 673970"/>
                <a:gd name="connsiteX508" fmla="*/ 677672 w 828630"/>
                <a:gd name="connsiteY508" fmla="*/ 536223 h 673970"/>
                <a:gd name="connsiteX509" fmla="*/ 675259 w 828630"/>
                <a:gd name="connsiteY509" fmla="*/ 539906 h 673970"/>
                <a:gd name="connsiteX510" fmla="*/ 670433 w 828630"/>
                <a:gd name="connsiteY510" fmla="*/ 540414 h 673970"/>
                <a:gd name="connsiteX511" fmla="*/ 610489 w 828630"/>
                <a:gd name="connsiteY511" fmla="*/ 509934 h 673970"/>
                <a:gd name="connsiteX512" fmla="*/ 609346 w 828630"/>
                <a:gd name="connsiteY512" fmla="*/ 502187 h 673970"/>
                <a:gd name="connsiteX513" fmla="*/ 609346 w 828630"/>
                <a:gd name="connsiteY513" fmla="*/ 502187 h 673970"/>
                <a:gd name="connsiteX514" fmla="*/ 628523 w 828630"/>
                <a:gd name="connsiteY514" fmla="*/ 486058 h 673970"/>
                <a:gd name="connsiteX515" fmla="*/ 633857 w 828630"/>
                <a:gd name="connsiteY515" fmla="*/ 486820 h 673970"/>
                <a:gd name="connsiteX516" fmla="*/ 676910 w 828630"/>
                <a:gd name="connsiteY516" fmla="*/ 533302 h 673970"/>
                <a:gd name="connsiteX517" fmla="*/ 695579 w 828630"/>
                <a:gd name="connsiteY517" fmla="*/ 353978 h 673970"/>
                <a:gd name="connsiteX518" fmla="*/ 677037 w 828630"/>
                <a:gd name="connsiteY518" fmla="*/ 387252 h 673970"/>
                <a:gd name="connsiteX519" fmla="*/ 646938 w 828630"/>
                <a:gd name="connsiteY519" fmla="*/ 436782 h 673970"/>
                <a:gd name="connsiteX520" fmla="*/ 594995 w 828630"/>
                <a:gd name="connsiteY520" fmla="*/ 467008 h 673970"/>
                <a:gd name="connsiteX521" fmla="*/ 582422 w 828630"/>
                <a:gd name="connsiteY521" fmla="*/ 480597 h 673970"/>
                <a:gd name="connsiteX522" fmla="*/ 545719 w 828630"/>
                <a:gd name="connsiteY522" fmla="*/ 510823 h 673970"/>
                <a:gd name="connsiteX523" fmla="*/ 508381 w 828630"/>
                <a:gd name="connsiteY523" fmla="*/ 516919 h 673970"/>
                <a:gd name="connsiteX524" fmla="*/ 513080 w 828630"/>
                <a:gd name="connsiteY524" fmla="*/ 505362 h 673970"/>
                <a:gd name="connsiteX525" fmla="*/ 514604 w 828630"/>
                <a:gd name="connsiteY525" fmla="*/ 501425 h 673970"/>
                <a:gd name="connsiteX526" fmla="*/ 494411 w 828630"/>
                <a:gd name="connsiteY526" fmla="*/ 504727 h 673970"/>
                <a:gd name="connsiteX527" fmla="*/ 436880 w 828630"/>
                <a:gd name="connsiteY527" fmla="*/ 488979 h 673970"/>
                <a:gd name="connsiteX528" fmla="*/ 427101 w 828630"/>
                <a:gd name="connsiteY528" fmla="*/ 462817 h 673970"/>
                <a:gd name="connsiteX529" fmla="*/ 407797 w 828630"/>
                <a:gd name="connsiteY529" fmla="*/ 419002 h 673970"/>
                <a:gd name="connsiteX530" fmla="*/ 415163 w 828630"/>
                <a:gd name="connsiteY530" fmla="*/ 407064 h 673970"/>
                <a:gd name="connsiteX531" fmla="*/ 466217 w 828630"/>
                <a:gd name="connsiteY531" fmla="*/ 406937 h 673970"/>
                <a:gd name="connsiteX532" fmla="*/ 479044 w 828630"/>
                <a:gd name="connsiteY532" fmla="*/ 411763 h 673970"/>
                <a:gd name="connsiteX533" fmla="*/ 481584 w 828630"/>
                <a:gd name="connsiteY533" fmla="*/ 428146 h 673970"/>
                <a:gd name="connsiteX534" fmla="*/ 494157 w 828630"/>
                <a:gd name="connsiteY534" fmla="*/ 418875 h 673970"/>
                <a:gd name="connsiteX535" fmla="*/ 509905 w 828630"/>
                <a:gd name="connsiteY535" fmla="*/ 398301 h 673970"/>
                <a:gd name="connsiteX536" fmla="*/ 517144 w 828630"/>
                <a:gd name="connsiteY536" fmla="*/ 399952 h 673970"/>
                <a:gd name="connsiteX537" fmla="*/ 525272 w 828630"/>
                <a:gd name="connsiteY537" fmla="*/ 395888 h 673970"/>
                <a:gd name="connsiteX538" fmla="*/ 526542 w 828630"/>
                <a:gd name="connsiteY538" fmla="*/ 383950 h 673970"/>
                <a:gd name="connsiteX539" fmla="*/ 531495 w 828630"/>
                <a:gd name="connsiteY539" fmla="*/ 376203 h 673970"/>
                <a:gd name="connsiteX540" fmla="*/ 537972 w 828630"/>
                <a:gd name="connsiteY540" fmla="*/ 368837 h 673970"/>
                <a:gd name="connsiteX541" fmla="*/ 547243 w 828630"/>
                <a:gd name="connsiteY541" fmla="*/ 365535 h 673970"/>
                <a:gd name="connsiteX542" fmla="*/ 558927 w 828630"/>
                <a:gd name="connsiteY542" fmla="*/ 365662 h 673970"/>
                <a:gd name="connsiteX543" fmla="*/ 554482 w 828630"/>
                <a:gd name="connsiteY543" fmla="*/ 351565 h 673970"/>
                <a:gd name="connsiteX544" fmla="*/ 548005 w 828630"/>
                <a:gd name="connsiteY544" fmla="*/ 339373 h 673970"/>
                <a:gd name="connsiteX545" fmla="*/ 541909 w 828630"/>
                <a:gd name="connsiteY545" fmla="*/ 334547 h 673970"/>
                <a:gd name="connsiteX546" fmla="*/ 528955 w 828630"/>
                <a:gd name="connsiteY546" fmla="*/ 338103 h 673970"/>
                <a:gd name="connsiteX547" fmla="*/ 526034 w 828630"/>
                <a:gd name="connsiteY547" fmla="*/ 350549 h 673970"/>
                <a:gd name="connsiteX548" fmla="*/ 494411 w 828630"/>
                <a:gd name="connsiteY548" fmla="*/ 376203 h 673970"/>
                <a:gd name="connsiteX549" fmla="*/ 482473 w 828630"/>
                <a:gd name="connsiteY549" fmla="*/ 382934 h 673970"/>
                <a:gd name="connsiteX550" fmla="*/ 476504 w 828630"/>
                <a:gd name="connsiteY550" fmla="*/ 381283 h 673970"/>
                <a:gd name="connsiteX551" fmla="*/ 462788 w 828630"/>
                <a:gd name="connsiteY551" fmla="*/ 385728 h 673970"/>
                <a:gd name="connsiteX552" fmla="*/ 452755 w 828630"/>
                <a:gd name="connsiteY552" fmla="*/ 392967 h 673970"/>
                <a:gd name="connsiteX553" fmla="*/ 397764 w 828630"/>
                <a:gd name="connsiteY553" fmla="*/ 382172 h 673970"/>
                <a:gd name="connsiteX554" fmla="*/ 384556 w 828630"/>
                <a:gd name="connsiteY554" fmla="*/ 375314 h 673970"/>
                <a:gd name="connsiteX555" fmla="*/ 380873 w 828630"/>
                <a:gd name="connsiteY555" fmla="*/ 386236 h 673970"/>
                <a:gd name="connsiteX556" fmla="*/ 375158 w 828630"/>
                <a:gd name="connsiteY556" fmla="*/ 392586 h 673970"/>
                <a:gd name="connsiteX557" fmla="*/ 352552 w 828630"/>
                <a:gd name="connsiteY557" fmla="*/ 392586 h 673970"/>
                <a:gd name="connsiteX558" fmla="*/ 343408 w 828630"/>
                <a:gd name="connsiteY558" fmla="*/ 403508 h 673970"/>
                <a:gd name="connsiteX559" fmla="*/ 338201 w 828630"/>
                <a:gd name="connsiteY559" fmla="*/ 407064 h 673970"/>
                <a:gd name="connsiteX560" fmla="*/ 338074 w 828630"/>
                <a:gd name="connsiteY560" fmla="*/ 394872 h 673970"/>
                <a:gd name="connsiteX561" fmla="*/ 336169 w 828630"/>
                <a:gd name="connsiteY561" fmla="*/ 388395 h 673970"/>
                <a:gd name="connsiteX562" fmla="*/ 327406 w 828630"/>
                <a:gd name="connsiteY562" fmla="*/ 395634 h 673970"/>
                <a:gd name="connsiteX563" fmla="*/ 320675 w 828630"/>
                <a:gd name="connsiteY563" fmla="*/ 392713 h 673970"/>
                <a:gd name="connsiteX564" fmla="*/ 330454 w 828630"/>
                <a:gd name="connsiteY564" fmla="*/ 378743 h 673970"/>
                <a:gd name="connsiteX565" fmla="*/ 339344 w 828630"/>
                <a:gd name="connsiteY565" fmla="*/ 373917 h 673970"/>
                <a:gd name="connsiteX566" fmla="*/ 324485 w 828630"/>
                <a:gd name="connsiteY566" fmla="*/ 373028 h 673970"/>
                <a:gd name="connsiteX567" fmla="*/ 307721 w 828630"/>
                <a:gd name="connsiteY567" fmla="*/ 382172 h 673970"/>
                <a:gd name="connsiteX568" fmla="*/ 313055 w 828630"/>
                <a:gd name="connsiteY568" fmla="*/ 372520 h 673970"/>
                <a:gd name="connsiteX569" fmla="*/ 326390 w 828630"/>
                <a:gd name="connsiteY569" fmla="*/ 360455 h 673970"/>
                <a:gd name="connsiteX570" fmla="*/ 331724 w 828630"/>
                <a:gd name="connsiteY570" fmla="*/ 351565 h 673970"/>
                <a:gd name="connsiteX571" fmla="*/ 315595 w 828630"/>
                <a:gd name="connsiteY571" fmla="*/ 338230 h 673970"/>
                <a:gd name="connsiteX572" fmla="*/ 338963 w 828630"/>
                <a:gd name="connsiteY572" fmla="*/ 345469 h 673970"/>
                <a:gd name="connsiteX573" fmla="*/ 357886 w 828630"/>
                <a:gd name="connsiteY573" fmla="*/ 356391 h 673970"/>
                <a:gd name="connsiteX574" fmla="*/ 377063 w 828630"/>
                <a:gd name="connsiteY574" fmla="*/ 350422 h 673970"/>
                <a:gd name="connsiteX575" fmla="*/ 424815 w 828630"/>
                <a:gd name="connsiteY575" fmla="*/ 344072 h 673970"/>
                <a:gd name="connsiteX576" fmla="*/ 453263 w 828630"/>
                <a:gd name="connsiteY576" fmla="*/ 343691 h 673970"/>
                <a:gd name="connsiteX577" fmla="*/ 475869 w 828630"/>
                <a:gd name="connsiteY577" fmla="*/ 333150 h 673970"/>
                <a:gd name="connsiteX578" fmla="*/ 494411 w 828630"/>
                <a:gd name="connsiteY578" fmla="*/ 314735 h 673970"/>
                <a:gd name="connsiteX579" fmla="*/ 505714 w 828630"/>
                <a:gd name="connsiteY579" fmla="*/ 295558 h 673970"/>
                <a:gd name="connsiteX580" fmla="*/ 556895 w 828630"/>
                <a:gd name="connsiteY580" fmla="*/ 265078 h 673970"/>
                <a:gd name="connsiteX581" fmla="*/ 584200 w 828630"/>
                <a:gd name="connsiteY581" fmla="*/ 247298 h 673970"/>
                <a:gd name="connsiteX582" fmla="*/ 595757 w 828630"/>
                <a:gd name="connsiteY582" fmla="*/ 240948 h 673970"/>
                <a:gd name="connsiteX583" fmla="*/ 609854 w 828630"/>
                <a:gd name="connsiteY583" fmla="*/ 212119 h 673970"/>
                <a:gd name="connsiteX584" fmla="*/ 593344 w 828630"/>
                <a:gd name="connsiteY584" fmla="*/ 190783 h 673970"/>
                <a:gd name="connsiteX585" fmla="*/ 595757 w 828630"/>
                <a:gd name="connsiteY585" fmla="*/ 205388 h 673970"/>
                <a:gd name="connsiteX586" fmla="*/ 584962 w 828630"/>
                <a:gd name="connsiteY586" fmla="*/ 219485 h 673970"/>
                <a:gd name="connsiteX587" fmla="*/ 587502 w 828630"/>
                <a:gd name="connsiteY587" fmla="*/ 209960 h 673970"/>
                <a:gd name="connsiteX588" fmla="*/ 586740 w 828630"/>
                <a:gd name="connsiteY588" fmla="*/ 198022 h 673970"/>
                <a:gd name="connsiteX589" fmla="*/ 579882 w 828630"/>
                <a:gd name="connsiteY589" fmla="*/ 208817 h 673970"/>
                <a:gd name="connsiteX590" fmla="*/ 581152 w 828630"/>
                <a:gd name="connsiteY590" fmla="*/ 189132 h 673970"/>
                <a:gd name="connsiteX591" fmla="*/ 567182 w 828630"/>
                <a:gd name="connsiteY591" fmla="*/ 202086 h 673970"/>
                <a:gd name="connsiteX592" fmla="*/ 574548 w 828630"/>
                <a:gd name="connsiteY592" fmla="*/ 191545 h 673970"/>
                <a:gd name="connsiteX593" fmla="*/ 576199 w 828630"/>
                <a:gd name="connsiteY593" fmla="*/ 161700 h 673970"/>
                <a:gd name="connsiteX594" fmla="*/ 548894 w 828630"/>
                <a:gd name="connsiteY594" fmla="*/ 144428 h 673970"/>
                <a:gd name="connsiteX595" fmla="*/ 543941 w 828630"/>
                <a:gd name="connsiteY595" fmla="*/ 148111 h 673970"/>
                <a:gd name="connsiteX596" fmla="*/ 563499 w 828630"/>
                <a:gd name="connsiteY596" fmla="*/ 167288 h 673970"/>
                <a:gd name="connsiteX597" fmla="*/ 557784 w 828630"/>
                <a:gd name="connsiteY597" fmla="*/ 184179 h 673970"/>
                <a:gd name="connsiteX598" fmla="*/ 549656 w 828630"/>
                <a:gd name="connsiteY598" fmla="*/ 170209 h 673970"/>
                <a:gd name="connsiteX599" fmla="*/ 542544 w 828630"/>
                <a:gd name="connsiteY599" fmla="*/ 157636 h 673970"/>
                <a:gd name="connsiteX600" fmla="*/ 534035 w 828630"/>
                <a:gd name="connsiteY600" fmla="*/ 148492 h 673970"/>
                <a:gd name="connsiteX601" fmla="*/ 511937 w 828630"/>
                <a:gd name="connsiteY601" fmla="*/ 137951 h 673970"/>
                <a:gd name="connsiteX602" fmla="*/ 512318 w 828630"/>
                <a:gd name="connsiteY602" fmla="*/ 112932 h 673970"/>
                <a:gd name="connsiteX603" fmla="*/ 514604 w 828630"/>
                <a:gd name="connsiteY603" fmla="*/ 99978 h 673970"/>
                <a:gd name="connsiteX604" fmla="*/ 492379 w 828630"/>
                <a:gd name="connsiteY604" fmla="*/ 121568 h 673970"/>
                <a:gd name="connsiteX605" fmla="*/ 488696 w 828630"/>
                <a:gd name="connsiteY605" fmla="*/ 119282 h 673970"/>
                <a:gd name="connsiteX606" fmla="*/ 523748 w 828630"/>
                <a:gd name="connsiteY606" fmla="*/ 79404 h 673970"/>
                <a:gd name="connsiteX607" fmla="*/ 602869 w 828630"/>
                <a:gd name="connsiteY607" fmla="*/ 55655 h 673970"/>
                <a:gd name="connsiteX608" fmla="*/ 623062 w 828630"/>
                <a:gd name="connsiteY608" fmla="*/ 79658 h 673970"/>
                <a:gd name="connsiteX609" fmla="*/ 631190 w 828630"/>
                <a:gd name="connsiteY609" fmla="*/ 84103 h 673970"/>
                <a:gd name="connsiteX610" fmla="*/ 633984 w 828630"/>
                <a:gd name="connsiteY610" fmla="*/ 70514 h 673970"/>
                <a:gd name="connsiteX611" fmla="*/ 638937 w 828630"/>
                <a:gd name="connsiteY611" fmla="*/ 70514 h 673970"/>
                <a:gd name="connsiteX612" fmla="*/ 639445 w 828630"/>
                <a:gd name="connsiteY612" fmla="*/ 90199 h 673970"/>
                <a:gd name="connsiteX613" fmla="*/ 641858 w 828630"/>
                <a:gd name="connsiteY613" fmla="*/ 103915 h 673970"/>
                <a:gd name="connsiteX614" fmla="*/ 648589 w 828630"/>
                <a:gd name="connsiteY614" fmla="*/ 112043 h 673970"/>
                <a:gd name="connsiteX615" fmla="*/ 647700 w 828630"/>
                <a:gd name="connsiteY615" fmla="*/ 124616 h 673970"/>
                <a:gd name="connsiteX616" fmla="*/ 652399 w 828630"/>
                <a:gd name="connsiteY616" fmla="*/ 137824 h 673970"/>
                <a:gd name="connsiteX617" fmla="*/ 647065 w 828630"/>
                <a:gd name="connsiteY617" fmla="*/ 140745 h 673970"/>
                <a:gd name="connsiteX618" fmla="*/ 640207 w 828630"/>
                <a:gd name="connsiteY618" fmla="*/ 128807 h 673970"/>
                <a:gd name="connsiteX619" fmla="*/ 638937 w 828630"/>
                <a:gd name="connsiteY619" fmla="*/ 113567 h 673970"/>
                <a:gd name="connsiteX620" fmla="*/ 630174 w 828630"/>
                <a:gd name="connsiteY620" fmla="*/ 100232 h 673970"/>
                <a:gd name="connsiteX621" fmla="*/ 623316 w 828630"/>
                <a:gd name="connsiteY621" fmla="*/ 120425 h 673970"/>
                <a:gd name="connsiteX622" fmla="*/ 641477 w 828630"/>
                <a:gd name="connsiteY622" fmla="*/ 154207 h 673970"/>
                <a:gd name="connsiteX623" fmla="*/ 627761 w 828630"/>
                <a:gd name="connsiteY623" fmla="*/ 163732 h 673970"/>
                <a:gd name="connsiteX624" fmla="*/ 622427 w 828630"/>
                <a:gd name="connsiteY624" fmla="*/ 169320 h 673970"/>
                <a:gd name="connsiteX625" fmla="*/ 630936 w 828630"/>
                <a:gd name="connsiteY625" fmla="*/ 169193 h 673970"/>
                <a:gd name="connsiteX626" fmla="*/ 634873 w 828630"/>
                <a:gd name="connsiteY626" fmla="*/ 167161 h 673970"/>
                <a:gd name="connsiteX627" fmla="*/ 652653 w 828630"/>
                <a:gd name="connsiteY627" fmla="*/ 168304 h 673970"/>
                <a:gd name="connsiteX628" fmla="*/ 646176 w 828630"/>
                <a:gd name="connsiteY628" fmla="*/ 177194 h 673970"/>
                <a:gd name="connsiteX629" fmla="*/ 630809 w 828630"/>
                <a:gd name="connsiteY629" fmla="*/ 197641 h 673970"/>
                <a:gd name="connsiteX630" fmla="*/ 633603 w 828630"/>
                <a:gd name="connsiteY630" fmla="*/ 212246 h 673970"/>
                <a:gd name="connsiteX631" fmla="*/ 625856 w 828630"/>
                <a:gd name="connsiteY631" fmla="*/ 215929 h 673970"/>
                <a:gd name="connsiteX632" fmla="*/ 623062 w 828630"/>
                <a:gd name="connsiteY632" fmla="*/ 199546 h 673970"/>
                <a:gd name="connsiteX633" fmla="*/ 616204 w 828630"/>
                <a:gd name="connsiteY633" fmla="*/ 208055 h 673970"/>
                <a:gd name="connsiteX634" fmla="*/ 629158 w 828630"/>
                <a:gd name="connsiteY634" fmla="*/ 241837 h 673970"/>
                <a:gd name="connsiteX635" fmla="*/ 651637 w 828630"/>
                <a:gd name="connsiteY635" fmla="*/ 244631 h 673970"/>
                <a:gd name="connsiteX636" fmla="*/ 678561 w 828630"/>
                <a:gd name="connsiteY636" fmla="*/ 271047 h 673970"/>
                <a:gd name="connsiteX637" fmla="*/ 678434 w 828630"/>
                <a:gd name="connsiteY637" fmla="*/ 309909 h 673970"/>
                <a:gd name="connsiteX638" fmla="*/ 673227 w 828630"/>
                <a:gd name="connsiteY638" fmla="*/ 323117 h 673970"/>
                <a:gd name="connsiteX639" fmla="*/ 682879 w 828630"/>
                <a:gd name="connsiteY639" fmla="*/ 320831 h 673970"/>
                <a:gd name="connsiteX640" fmla="*/ 691642 w 828630"/>
                <a:gd name="connsiteY640" fmla="*/ 320831 h 673970"/>
                <a:gd name="connsiteX641" fmla="*/ 695579 w 828630"/>
                <a:gd name="connsiteY641" fmla="*/ 353978 h 673970"/>
                <a:gd name="connsiteX642" fmla="*/ 782955 w 828630"/>
                <a:gd name="connsiteY642" fmla="*/ 374171 h 673970"/>
                <a:gd name="connsiteX643" fmla="*/ 786511 w 828630"/>
                <a:gd name="connsiteY643" fmla="*/ 378489 h 673970"/>
                <a:gd name="connsiteX644" fmla="*/ 785241 w 828630"/>
                <a:gd name="connsiteY644" fmla="*/ 383442 h 673970"/>
                <a:gd name="connsiteX645" fmla="*/ 779653 w 828630"/>
                <a:gd name="connsiteY645" fmla="*/ 384966 h 673970"/>
                <a:gd name="connsiteX646" fmla="*/ 716534 w 828630"/>
                <a:gd name="connsiteY646" fmla="*/ 379632 h 673970"/>
                <a:gd name="connsiteX647" fmla="*/ 708533 w 828630"/>
                <a:gd name="connsiteY647" fmla="*/ 377727 h 673970"/>
                <a:gd name="connsiteX648" fmla="*/ 708152 w 828630"/>
                <a:gd name="connsiteY648" fmla="*/ 375314 h 673970"/>
                <a:gd name="connsiteX649" fmla="*/ 716153 w 828630"/>
                <a:gd name="connsiteY649" fmla="*/ 354740 h 673970"/>
                <a:gd name="connsiteX650" fmla="*/ 718693 w 828630"/>
                <a:gd name="connsiteY650" fmla="*/ 353216 h 673970"/>
                <a:gd name="connsiteX651" fmla="*/ 782955 w 828630"/>
                <a:gd name="connsiteY651" fmla="*/ 374171 h 67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</a:cxnLst>
              <a:rect l="l" t="t" r="r" b="b"/>
              <a:pathLst>
                <a:path w="828630" h="673970">
                  <a:moveTo>
                    <a:pt x="809752" y="266348"/>
                  </a:moveTo>
                  <a:cubicBezTo>
                    <a:pt x="796925" y="265205"/>
                    <a:pt x="738505" y="258982"/>
                    <a:pt x="728853" y="257204"/>
                  </a:cubicBezTo>
                  <a:cubicBezTo>
                    <a:pt x="725678" y="256696"/>
                    <a:pt x="722757" y="258347"/>
                    <a:pt x="722884" y="261522"/>
                  </a:cubicBezTo>
                  <a:cubicBezTo>
                    <a:pt x="722884" y="278413"/>
                    <a:pt x="718185" y="303432"/>
                    <a:pt x="714121" y="321339"/>
                  </a:cubicBezTo>
                  <a:cubicBezTo>
                    <a:pt x="710819" y="298098"/>
                    <a:pt x="702945" y="265332"/>
                    <a:pt x="687578" y="249838"/>
                  </a:cubicBezTo>
                  <a:cubicBezTo>
                    <a:pt x="668020" y="230026"/>
                    <a:pt x="669036" y="236503"/>
                    <a:pt x="677037" y="231804"/>
                  </a:cubicBezTo>
                  <a:cubicBezTo>
                    <a:pt x="681736" y="229264"/>
                    <a:pt x="684149" y="225327"/>
                    <a:pt x="684149" y="220247"/>
                  </a:cubicBezTo>
                  <a:cubicBezTo>
                    <a:pt x="684149" y="218342"/>
                    <a:pt x="682625" y="215294"/>
                    <a:pt x="680466" y="218342"/>
                  </a:cubicBezTo>
                  <a:cubicBezTo>
                    <a:pt x="678180" y="221263"/>
                    <a:pt x="673354" y="219866"/>
                    <a:pt x="678561" y="214278"/>
                  </a:cubicBezTo>
                  <a:cubicBezTo>
                    <a:pt x="683768" y="208690"/>
                    <a:pt x="683387" y="203483"/>
                    <a:pt x="681482" y="204245"/>
                  </a:cubicBezTo>
                  <a:cubicBezTo>
                    <a:pt x="679577" y="205007"/>
                    <a:pt x="664464" y="214405"/>
                    <a:pt x="660527" y="206531"/>
                  </a:cubicBezTo>
                  <a:cubicBezTo>
                    <a:pt x="656844" y="198784"/>
                    <a:pt x="666623" y="192053"/>
                    <a:pt x="671068" y="188751"/>
                  </a:cubicBezTo>
                  <a:cubicBezTo>
                    <a:pt x="680720" y="181512"/>
                    <a:pt x="695198" y="160303"/>
                    <a:pt x="689864" y="133633"/>
                  </a:cubicBezTo>
                  <a:cubicBezTo>
                    <a:pt x="684657" y="107852"/>
                    <a:pt x="678307" y="103407"/>
                    <a:pt x="670052" y="90707"/>
                  </a:cubicBezTo>
                  <a:cubicBezTo>
                    <a:pt x="666369" y="85119"/>
                    <a:pt x="664845" y="79531"/>
                    <a:pt x="664845" y="79531"/>
                  </a:cubicBezTo>
                  <a:cubicBezTo>
                    <a:pt x="664845" y="79531"/>
                    <a:pt x="663321" y="73943"/>
                    <a:pt x="658114" y="78007"/>
                  </a:cubicBezTo>
                  <a:cubicBezTo>
                    <a:pt x="658114" y="78007"/>
                    <a:pt x="655193" y="76864"/>
                    <a:pt x="655574" y="72800"/>
                  </a:cubicBezTo>
                  <a:cubicBezTo>
                    <a:pt x="655955" y="68736"/>
                    <a:pt x="642366" y="47146"/>
                    <a:pt x="630555" y="46765"/>
                  </a:cubicBezTo>
                  <a:cubicBezTo>
                    <a:pt x="618617" y="46384"/>
                    <a:pt x="617982" y="46765"/>
                    <a:pt x="612902" y="43463"/>
                  </a:cubicBezTo>
                  <a:cubicBezTo>
                    <a:pt x="608076" y="40161"/>
                    <a:pt x="602107" y="35716"/>
                    <a:pt x="583438" y="38256"/>
                  </a:cubicBezTo>
                  <a:cubicBezTo>
                    <a:pt x="564896" y="40796"/>
                    <a:pt x="561340" y="44225"/>
                    <a:pt x="556895" y="34573"/>
                  </a:cubicBezTo>
                  <a:cubicBezTo>
                    <a:pt x="552450" y="24921"/>
                    <a:pt x="542544" y="4347"/>
                    <a:pt x="542544" y="4347"/>
                  </a:cubicBezTo>
                  <a:cubicBezTo>
                    <a:pt x="542544" y="4347"/>
                    <a:pt x="538861" y="-3019"/>
                    <a:pt x="530606" y="1426"/>
                  </a:cubicBezTo>
                  <a:cubicBezTo>
                    <a:pt x="522478" y="5871"/>
                    <a:pt x="506476" y="22762"/>
                    <a:pt x="483108" y="29620"/>
                  </a:cubicBezTo>
                  <a:cubicBezTo>
                    <a:pt x="459740" y="36732"/>
                    <a:pt x="394716" y="60227"/>
                    <a:pt x="374269" y="112043"/>
                  </a:cubicBezTo>
                  <a:cubicBezTo>
                    <a:pt x="368300" y="127410"/>
                    <a:pt x="368173" y="126902"/>
                    <a:pt x="361442" y="122457"/>
                  </a:cubicBezTo>
                  <a:cubicBezTo>
                    <a:pt x="350647" y="115345"/>
                    <a:pt x="301625" y="86008"/>
                    <a:pt x="233680" y="113186"/>
                  </a:cubicBezTo>
                  <a:cubicBezTo>
                    <a:pt x="189357" y="130839"/>
                    <a:pt x="169037" y="138586"/>
                    <a:pt x="164211" y="140872"/>
                  </a:cubicBezTo>
                  <a:cubicBezTo>
                    <a:pt x="157734" y="143793"/>
                    <a:pt x="156845" y="146841"/>
                    <a:pt x="161798" y="155731"/>
                  </a:cubicBezTo>
                  <a:cubicBezTo>
                    <a:pt x="166751" y="164621"/>
                    <a:pt x="169926" y="170336"/>
                    <a:pt x="169926" y="170336"/>
                  </a:cubicBezTo>
                  <a:cubicBezTo>
                    <a:pt x="169926" y="170336"/>
                    <a:pt x="176403" y="179226"/>
                    <a:pt x="165608" y="179607"/>
                  </a:cubicBezTo>
                  <a:cubicBezTo>
                    <a:pt x="151130" y="179988"/>
                    <a:pt x="140208" y="181131"/>
                    <a:pt x="140208" y="181131"/>
                  </a:cubicBezTo>
                  <a:cubicBezTo>
                    <a:pt x="140208" y="181131"/>
                    <a:pt x="126238" y="179099"/>
                    <a:pt x="131826" y="191545"/>
                  </a:cubicBezTo>
                  <a:cubicBezTo>
                    <a:pt x="135890" y="200689"/>
                    <a:pt x="135763" y="200435"/>
                    <a:pt x="139192" y="208436"/>
                  </a:cubicBezTo>
                  <a:cubicBezTo>
                    <a:pt x="139192" y="208436"/>
                    <a:pt x="144145" y="214913"/>
                    <a:pt x="135255" y="219993"/>
                  </a:cubicBezTo>
                  <a:cubicBezTo>
                    <a:pt x="126365" y="225073"/>
                    <a:pt x="101473" y="241583"/>
                    <a:pt x="101473" y="241583"/>
                  </a:cubicBezTo>
                  <a:cubicBezTo>
                    <a:pt x="101473" y="241583"/>
                    <a:pt x="93472" y="244885"/>
                    <a:pt x="97917" y="252505"/>
                  </a:cubicBezTo>
                  <a:cubicBezTo>
                    <a:pt x="99187" y="254537"/>
                    <a:pt x="101092" y="257839"/>
                    <a:pt x="103505" y="262030"/>
                  </a:cubicBezTo>
                  <a:cubicBezTo>
                    <a:pt x="103124" y="262030"/>
                    <a:pt x="102997" y="262157"/>
                    <a:pt x="102616" y="262030"/>
                  </a:cubicBezTo>
                  <a:cubicBezTo>
                    <a:pt x="101092" y="261903"/>
                    <a:pt x="83058" y="258728"/>
                    <a:pt x="80391" y="258093"/>
                  </a:cubicBezTo>
                  <a:cubicBezTo>
                    <a:pt x="77978" y="257712"/>
                    <a:pt x="73914" y="256950"/>
                    <a:pt x="73914" y="252124"/>
                  </a:cubicBezTo>
                  <a:cubicBezTo>
                    <a:pt x="73914" y="246536"/>
                    <a:pt x="75057" y="227994"/>
                    <a:pt x="75565" y="222660"/>
                  </a:cubicBezTo>
                  <a:cubicBezTo>
                    <a:pt x="75946" y="218596"/>
                    <a:pt x="77597" y="218977"/>
                    <a:pt x="80391" y="218723"/>
                  </a:cubicBezTo>
                  <a:cubicBezTo>
                    <a:pt x="84455" y="218596"/>
                    <a:pt x="94361" y="219866"/>
                    <a:pt x="96393" y="220247"/>
                  </a:cubicBezTo>
                  <a:cubicBezTo>
                    <a:pt x="102870" y="221771"/>
                    <a:pt x="109220" y="222787"/>
                    <a:pt x="109982" y="216945"/>
                  </a:cubicBezTo>
                  <a:cubicBezTo>
                    <a:pt x="110109" y="215421"/>
                    <a:pt x="110871" y="209706"/>
                    <a:pt x="111506" y="204880"/>
                  </a:cubicBezTo>
                  <a:cubicBezTo>
                    <a:pt x="112395" y="197768"/>
                    <a:pt x="104775" y="198911"/>
                    <a:pt x="99822" y="198530"/>
                  </a:cubicBezTo>
                  <a:cubicBezTo>
                    <a:pt x="93345" y="198149"/>
                    <a:pt x="83693" y="197260"/>
                    <a:pt x="81661" y="196879"/>
                  </a:cubicBezTo>
                  <a:cubicBezTo>
                    <a:pt x="79121" y="196371"/>
                    <a:pt x="77343" y="195355"/>
                    <a:pt x="77978" y="192561"/>
                  </a:cubicBezTo>
                  <a:cubicBezTo>
                    <a:pt x="78740" y="187735"/>
                    <a:pt x="80010" y="178083"/>
                    <a:pt x="80391" y="174527"/>
                  </a:cubicBezTo>
                  <a:cubicBezTo>
                    <a:pt x="80772" y="171733"/>
                    <a:pt x="80010" y="168558"/>
                    <a:pt x="85217" y="167288"/>
                  </a:cubicBezTo>
                  <a:lnTo>
                    <a:pt x="114173" y="158906"/>
                  </a:lnTo>
                  <a:cubicBezTo>
                    <a:pt x="116713" y="158398"/>
                    <a:pt x="118872" y="157636"/>
                    <a:pt x="119888" y="153953"/>
                  </a:cubicBezTo>
                  <a:cubicBezTo>
                    <a:pt x="119888" y="153953"/>
                    <a:pt x="122682" y="143412"/>
                    <a:pt x="123063" y="140999"/>
                  </a:cubicBezTo>
                  <a:cubicBezTo>
                    <a:pt x="123571" y="138586"/>
                    <a:pt x="122682" y="136173"/>
                    <a:pt x="119761" y="135411"/>
                  </a:cubicBezTo>
                  <a:cubicBezTo>
                    <a:pt x="116840" y="134522"/>
                    <a:pt x="114554" y="133506"/>
                    <a:pt x="111760" y="132871"/>
                  </a:cubicBezTo>
                  <a:cubicBezTo>
                    <a:pt x="107696" y="131982"/>
                    <a:pt x="105410" y="131982"/>
                    <a:pt x="102235" y="133379"/>
                  </a:cubicBezTo>
                  <a:cubicBezTo>
                    <a:pt x="98933" y="134903"/>
                    <a:pt x="79375" y="144682"/>
                    <a:pt x="77597" y="145825"/>
                  </a:cubicBezTo>
                  <a:cubicBezTo>
                    <a:pt x="76454" y="146333"/>
                    <a:pt x="75057" y="146333"/>
                    <a:pt x="74422" y="145444"/>
                  </a:cubicBezTo>
                  <a:cubicBezTo>
                    <a:pt x="68707" y="135919"/>
                    <a:pt x="56261" y="126648"/>
                    <a:pt x="43942" y="125759"/>
                  </a:cubicBezTo>
                  <a:cubicBezTo>
                    <a:pt x="23876" y="124235"/>
                    <a:pt x="12065" y="141888"/>
                    <a:pt x="8890" y="158017"/>
                  </a:cubicBezTo>
                  <a:cubicBezTo>
                    <a:pt x="2794" y="190148"/>
                    <a:pt x="0" y="215802"/>
                    <a:pt x="0" y="253648"/>
                  </a:cubicBezTo>
                  <a:cubicBezTo>
                    <a:pt x="0" y="260379"/>
                    <a:pt x="8890" y="260379"/>
                    <a:pt x="22860" y="263808"/>
                  </a:cubicBezTo>
                  <a:cubicBezTo>
                    <a:pt x="46482" y="270158"/>
                    <a:pt x="89281" y="282223"/>
                    <a:pt x="90678" y="282604"/>
                  </a:cubicBezTo>
                  <a:cubicBezTo>
                    <a:pt x="93599" y="283366"/>
                    <a:pt x="97790" y="284255"/>
                    <a:pt x="102616" y="285779"/>
                  </a:cubicBezTo>
                  <a:cubicBezTo>
                    <a:pt x="109474" y="288065"/>
                    <a:pt x="110617" y="286922"/>
                    <a:pt x="111760" y="282477"/>
                  </a:cubicBezTo>
                  <a:cubicBezTo>
                    <a:pt x="112141" y="281207"/>
                    <a:pt x="112522" y="279302"/>
                    <a:pt x="112903" y="277270"/>
                  </a:cubicBezTo>
                  <a:cubicBezTo>
                    <a:pt x="118110" y="286414"/>
                    <a:pt x="122555" y="294161"/>
                    <a:pt x="122555" y="294161"/>
                  </a:cubicBezTo>
                  <a:cubicBezTo>
                    <a:pt x="122555" y="294161"/>
                    <a:pt x="126238" y="299368"/>
                    <a:pt x="120269" y="303813"/>
                  </a:cubicBezTo>
                  <a:cubicBezTo>
                    <a:pt x="114300" y="308258"/>
                    <a:pt x="113411" y="313338"/>
                    <a:pt x="114935" y="317148"/>
                  </a:cubicBezTo>
                  <a:cubicBezTo>
                    <a:pt x="116459" y="321085"/>
                    <a:pt x="122174" y="323879"/>
                    <a:pt x="127508" y="321466"/>
                  </a:cubicBezTo>
                  <a:cubicBezTo>
                    <a:pt x="132842" y="319053"/>
                    <a:pt x="134239" y="317021"/>
                    <a:pt x="138684" y="323498"/>
                  </a:cubicBezTo>
                  <a:cubicBezTo>
                    <a:pt x="143129" y="329975"/>
                    <a:pt x="190119" y="409223"/>
                    <a:pt x="190119" y="409223"/>
                  </a:cubicBezTo>
                  <a:cubicBezTo>
                    <a:pt x="190119" y="409223"/>
                    <a:pt x="196088" y="417224"/>
                    <a:pt x="190119" y="419383"/>
                  </a:cubicBezTo>
                  <a:cubicBezTo>
                    <a:pt x="182499" y="422304"/>
                    <a:pt x="178562" y="431067"/>
                    <a:pt x="182118" y="437036"/>
                  </a:cubicBezTo>
                  <a:cubicBezTo>
                    <a:pt x="185674" y="443005"/>
                    <a:pt x="194056" y="445418"/>
                    <a:pt x="198628" y="439957"/>
                  </a:cubicBezTo>
                  <a:cubicBezTo>
                    <a:pt x="203073" y="434369"/>
                    <a:pt x="206375" y="437544"/>
                    <a:pt x="207899" y="440465"/>
                  </a:cubicBezTo>
                  <a:cubicBezTo>
                    <a:pt x="210185" y="444783"/>
                    <a:pt x="211201" y="446561"/>
                    <a:pt x="231140" y="479835"/>
                  </a:cubicBezTo>
                  <a:cubicBezTo>
                    <a:pt x="231140" y="479835"/>
                    <a:pt x="234696" y="489868"/>
                    <a:pt x="246507" y="486312"/>
                  </a:cubicBezTo>
                  <a:cubicBezTo>
                    <a:pt x="258445" y="482756"/>
                    <a:pt x="270510" y="474247"/>
                    <a:pt x="277876" y="483772"/>
                  </a:cubicBezTo>
                  <a:cubicBezTo>
                    <a:pt x="285242" y="493297"/>
                    <a:pt x="288417" y="501171"/>
                    <a:pt x="297434" y="507140"/>
                  </a:cubicBezTo>
                  <a:cubicBezTo>
                    <a:pt x="306451" y="513109"/>
                    <a:pt x="307467" y="508664"/>
                    <a:pt x="311023" y="516030"/>
                  </a:cubicBezTo>
                  <a:cubicBezTo>
                    <a:pt x="314579" y="523396"/>
                    <a:pt x="318135" y="528476"/>
                    <a:pt x="323469" y="531397"/>
                  </a:cubicBezTo>
                  <a:cubicBezTo>
                    <a:pt x="327025" y="533302"/>
                    <a:pt x="328676" y="535080"/>
                    <a:pt x="330200" y="537366"/>
                  </a:cubicBezTo>
                  <a:cubicBezTo>
                    <a:pt x="331724" y="540287"/>
                    <a:pt x="330200" y="540668"/>
                    <a:pt x="329057" y="540160"/>
                  </a:cubicBezTo>
                  <a:cubicBezTo>
                    <a:pt x="319786" y="536477"/>
                    <a:pt x="298958" y="530635"/>
                    <a:pt x="289560" y="530381"/>
                  </a:cubicBezTo>
                  <a:cubicBezTo>
                    <a:pt x="267589" y="529873"/>
                    <a:pt x="250698" y="542827"/>
                    <a:pt x="243205" y="566830"/>
                  </a:cubicBezTo>
                  <a:cubicBezTo>
                    <a:pt x="233426" y="597691"/>
                    <a:pt x="244729" y="623853"/>
                    <a:pt x="272669" y="633886"/>
                  </a:cubicBezTo>
                  <a:cubicBezTo>
                    <a:pt x="293243" y="641125"/>
                    <a:pt x="302387" y="644046"/>
                    <a:pt x="312166" y="646459"/>
                  </a:cubicBezTo>
                  <a:cubicBezTo>
                    <a:pt x="319532" y="648364"/>
                    <a:pt x="321945" y="646459"/>
                    <a:pt x="324231" y="640109"/>
                  </a:cubicBezTo>
                  <a:cubicBezTo>
                    <a:pt x="324993" y="637823"/>
                    <a:pt x="325755" y="633632"/>
                    <a:pt x="327787" y="626774"/>
                  </a:cubicBezTo>
                  <a:cubicBezTo>
                    <a:pt x="334137" y="605819"/>
                    <a:pt x="346964" y="564163"/>
                    <a:pt x="349377" y="555908"/>
                  </a:cubicBezTo>
                  <a:cubicBezTo>
                    <a:pt x="349504" y="555400"/>
                    <a:pt x="350139" y="554638"/>
                    <a:pt x="351028" y="555019"/>
                  </a:cubicBezTo>
                  <a:cubicBezTo>
                    <a:pt x="355473" y="556289"/>
                    <a:pt x="360299" y="557305"/>
                    <a:pt x="365633" y="557432"/>
                  </a:cubicBezTo>
                  <a:cubicBezTo>
                    <a:pt x="369189" y="557559"/>
                    <a:pt x="372745" y="557813"/>
                    <a:pt x="376047" y="558194"/>
                  </a:cubicBezTo>
                  <a:cubicBezTo>
                    <a:pt x="377190" y="558194"/>
                    <a:pt x="377190" y="558702"/>
                    <a:pt x="376047" y="559337"/>
                  </a:cubicBezTo>
                  <a:cubicBezTo>
                    <a:pt x="367665" y="562639"/>
                    <a:pt x="361696" y="570513"/>
                    <a:pt x="360680" y="579149"/>
                  </a:cubicBezTo>
                  <a:cubicBezTo>
                    <a:pt x="359156" y="590833"/>
                    <a:pt x="361061" y="603279"/>
                    <a:pt x="369062" y="621059"/>
                  </a:cubicBezTo>
                  <a:cubicBezTo>
                    <a:pt x="377063" y="638712"/>
                    <a:pt x="398399" y="666779"/>
                    <a:pt x="406019" y="672494"/>
                  </a:cubicBezTo>
                  <a:cubicBezTo>
                    <a:pt x="408813" y="674526"/>
                    <a:pt x="410718" y="674399"/>
                    <a:pt x="413258" y="672494"/>
                  </a:cubicBezTo>
                  <a:cubicBezTo>
                    <a:pt x="421005" y="666779"/>
                    <a:pt x="442468" y="638712"/>
                    <a:pt x="450342" y="621059"/>
                  </a:cubicBezTo>
                  <a:cubicBezTo>
                    <a:pt x="458343" y="603279"/>
                    <a:pt x="460375" y="592103"/>
                    <a:pt x="458724" y="579149"/>
                  </a:cubicBezTo>
                  <a:cubicBezTo>
                    <a:pt x="457073" y="565941"/>
                    <a:pt x="446278" y="557559"/>
                    <a:pt x="433324" y="557559"/>
                  </a:cubicBezTo>
                  <a:cubicBezTo>
                    <a:pt x="423799" y="557559"/>
                    <a:pt x="416052" y="562893"/>
                    <a:pt x="411988" y="570386"/>
                  </a:cubicBezTo>
                  <a:cubicBezTo>
                    <a:pt x="411861" y="570767"/>
                    <a:pt x="411099" y="571656"/>
                    <a:pt x="409575" y="571656"/>
                  </a:cubicBezTo>
                  <a:cubicBezTo>
                    <a:pt x="408051" y="571656"/>
                    <a:pt x="407543" y="570767"/>
                    <a:pt x="407289" y="570386"/>
                  </a:cubicBezTo>
                  <a:cubicBezTo>
                    <a:pt x="404495" y="565687"/>
                    <a:pt x="400050" y="561877"/>
                    <a:pt x="394716" y="559591"/>
                  </a:cubicBezTo>
                  <a:cubicBezTo>
                    <a:pt x="394208" y="559464"/>
                    <a:pt x="394208" y="558829"/>
                    <a:pt x="394843" y="558829"/>
                  </a:cubicBezTo>
                  <a:cubicBezTo>
                    <a:pt x="402971" y="558448"/>
                    <a:pt x="409702" y="556289"/>
                    <a:pt x="414528" y="550066"/>
                  </a:cubicBezTo>
                  <a:cubicBezTo>
                    <a:pt x="424180" y="537493"/>
                    <a:pt x="423037" y="534318"/>
                    <a:pt x="435737" y="530889"/>
                  </a:cubicBezTo>
                  <a:cubicBezTo>
                    <a:pt x="448310" y="527587"/>
                    <a:pt x="459740" y="522507"/>
                    <a:pt x="463804" y="528349"/>
                  </a:cubicBezTo>
                  <a:cubicBezTo>
                    <a:pt x="466725" y="532413"/>
                    <a:pt x="478663" y="542446"/>
                    <a:pt x="493268" y="546002"/>
                  </a:cubicBezTo>
                  <a:cubicBezTo>
                    <a:pt x="493776" y="546129"/>
                    <a:pt x="494157" y="546510"/>
                    <a:pt x="493649" y="547145"/>
                  </a:cubicBezTo>
                  <a:cubicBezTo>
                    <a:pt x="492379" y="548669"/>
                    <a:pt x="491363" y="549939"/>
                    <a:pt x="490474" y="551590"/>
                  </a:cubicBezTo>
                  <a:cubicBezTo>
                    <a:pt x="490347" y="551971"/>
                    <a:pt x="489204" y="552733"/>
                    <a:pt x="488188" y="551717"/>
                  </a:cubicBezTo>
                  <a:cubicBezTo>
                    <a:pt x="486537" y="550447"/>
                    <a:pt x="483489" y="547272"/>
                    <a:pt x="481711" y="545748"/>
                  </a:cubicBezTo>
                  <a:cubicBezTo>
                    <a:pt x="481203" y="545367"/>
                    <a:pt x="479679" y="545240"/>
                    <a:pt x="478790" y="545621"/>
                  </a:cubicBezTo>
                  <a:cubicBezTo>
                    <a:pt x="473964" y="547526"/>
                    <a:pt x="470789" y="548415"/>
                    <a:pt x="469011" y="549177"/>
                  </a:cubicBezTo>
                  <a:cubicBezTo>
                    <a:pt x="466979" y="549939"/>
                    <a:pt x="464312" y="551463"/>
                    <a:pt x="465455" y="554765"/>
                  </a:cubicBezTo>
                  <a:cubicBezTo>
                    <a:pt x="467868" y="562004"/>
                    <a:pt x="475869" y="589436"/>
                    <a:pt x="476631" y="591849"/>
                  </a:cubicBezTo>
                  <a:cubicBezTo>
                    <a:pt x="479044" y="598707"/>
                    <a:pt x="481076" y="597564"/>
                    <a:pt x="486156" y="595532"/>
                  </a:cubicBezTo>
                  <a:cubicBezTo>
                    <a:pt x="489839" y="594008"/>
                    <a:pt x="496189" y="591468"/>
                    <a:pt x="498094" y="590579"/>
                  </a:cubicBezTo>
                  <a:cubicBezTo>
                    <a:pt x="501396" y="588928"/>
                    <a:pt x="502412" y="587658"/>
                    <a:pt x="500634" y="583467"/>
                  </a:cubicBezTo>
                  <a:cubicBezTo>
                    <a:pt x="498348" y="578260"/>
                    <a:pt x="497840" y="569751"/>
                    <a:pt x="503809" y="564163"/>
                  </a:cubicBezTo>
                  <a:cubicBezTo>
                    <a:pt x="507746" y="560480"/>
                    <a:pt x="511937" y="558575"/>
                    <a:pt x="516636" y="557686"/>
                  </a:cubicBezTo>
                  <a:cubicBezTo>
                    <a:pt x="529844" y="554765"/>
                    <a:pt x="547243" y="560480"/>
                    <a:pt x="554355" y="582959"/>
                  </a:cubicBezTo>
                  <a:cubicBezTo>
                    <a:pt x="560832" y="603787"/>
                    <a:pt x="552450" y="618392"/>
                    <a:pt x="536575" y="624488"/>
                  </a:cubicBezTo>
                  <a:cubicBezTo>
                    <a:pt x="530606" y="626774"/>
                    <a:pt x="521716" y="625758"/>
                    <a:pt x="515747" y="622202"/>
                  </a:cubicBezTo>
                  <a:cubicBezTo>
                    <a:pt x="510032" y="618900"/>
                    <a:pt x="508000" y="612550"/>
                    <a:pt x="504190" y="608994"/>
                  </a:cubicBezTo>
                  <a:cubicBezTo>
                    <a:pt x="502666" y="607724"/>
                    <a:pt x="500888" y="607724"/>
                    <a:pt x="498602" y="608232"/>
                  </a:cubicBezTo>
                  <a:cubicBezTo>
                    <a:pt x="493903" y="609375"/>
                    <a:pt x="491490" y="610645"/>
                    <a:pt x="488950" y="612550"/>
                  </a:cubicBezTo>
                  <a:cubicBezTo>
                    <a:pt x="486029" y="614582"/>
                    <a:pt x="484251" y="616233"/>
                    <a:pt x="485648" y="620551"/>
                  </a:cubicBezTo>
                  <a:cubicBezTo>
                    <a:pt x="490347" y="636680"/>
                    <a:pt x="516509" y="652428"/>
                    <a:pt x="540385" y="645062"/>
                  </a:cubicBezTo>
                  <a:cubicBezTo>
                    <a:pt x="573786" y="634648"/>
                    <a:pt x="589026" y="610010"/>
                    <a:pt x="578485" y="575466"/>
                  </a:cubicBezTo>
                  <a:cubicBezTo>
                    <a:pt x="572135" y="554892"/>
                    <a:pt x="556260" y="542827"/>
                    <a:pt x="543179" y="538382"/>
                  </a:cubicBezTo>
                  <a:cubicBezTo>
                    <a:pt x="541655" y="537874"/>
                    <a:pt x="541528" y="537239"/>
                    <a:pt x="542417" y="536858"/>
                  </a:cubicBezTo>
                  <a:cubicBezTo>
                    <a:pt x="548386" y="534318"/>
                    <a:pt x="561213" y="527587"/>
                    <a:pt x="561721" y="527206"/>
                  </a:cubicBezTo>
                  <a:cubicBezTo>
                    <a:pt x="567436" y="524031"/>
                    <a:pt x="570484" y="527206"/>
                    <a:pt x="572516" y="530762"/>
                  </a:cubicBezTo>
                  <a:cubicBezTo>
                    <a:pt x="573659" y="532413"/>
                    <a:pt x="592582" y="566449"/>
                    <a:pt x="602361" y="583848"/>
                  </a:cubicBezTo>
                  <a:cubicBezTo>
                    <a:pt x="607060" y="592230"/>
                    <a:pt x="610362" y="599596"/>
                    <a:pt x="610870" y="600612"/>
                  </a:cubicBezTo>
                  <a:cubicBezTo>
                    <a:pt x="612902" y="604295"/>
                    <a:pt x="616458" y="607851"/>
                    <a:pt x="623316" y="604295"/>
                  </a:cubicBezTo>
                  <a:cubicBezTo>
                    <a:pt x="627380" y="602263"/>
                    <a:pt x="631825" y="598961"/>
                    <a:pt x="633857" y="597564"/>
                  </a:cubicBezTo>
                  <a:cubicBezTo>
                    <a:pt x="640207" y="593246"/>
                    <a:pt x="632587" y="586769"/>
                    <a:pt x="629158" y="581562"/>
                  </a:cubicBezTo>
                  <a:cubicBezTo>
                    <a:pt x="627634" y="579149"/>
                    <a:pt x="603885" y="542700"/>
                    <a:pt x="603123" y="542065"/>
                  </a:cubicBezTo>
                  <a:cubicBezTo>
                    <a:pt x="601091" y="538763"/>
                    <a:pt x="600329" y="536350"/>
                    <a:pt x="602742" y="534064"/>
                  </a:cubicBezTo>
                  <a:cubicBezTo>
                    <a:pt x="605155" y="532032"/>
                    <a:pt x="607695" y="533302"/>
                    <a:pt x="609600" y="534191"/>
                  </a:cubicBezTo>
                  <a:cubicBezTo>
                    <a:pt x="609981" y="534318"/>
                    <a:pt x="657098" y="556416"/>
                    <a:pt x="659003" y="557432"/>
                  </a:cubicBezTo>
                  <a:cubicBezTo>
                    <a:pt x="661416" y="558702"/>
                    <a:pt x="664718" y="560734"/>
                    <a:pt x="669163" y="563147"/>
                  </a:cubicBezTo>
                  <a:cubicBezTo>
                    <a:pt x="676402" y="567211"/>
                    <a:pt x="680339" y="564290"/>
                    <a:pt x="681609" y="563147"/>
                  </a:cubicBezTo>
                  <a:cubicBezTo>
                    <a:pt x="682879" y="562004"/>
                    <a:pt x="706882" y="539779"/>
                    <a:pt x="708025" y="538636"/>
                  </a:cubicBezTo>
                  <a:cubicBezTo>
                    <a:pt x="713359" y="533429"/>
                    <a:pt x="707263" y="530508"/>
                    <a:pt x="704723" y="528095"/>
                  </a:cubicBezTo>
                  <a:cubicBezTo>
                    <a:pt x="703580" y="526952"/>
                    <a:pt x="650748" y="471326"/>
                    <a:pt x="646049" y="466246"/>
                  </a:cubicBezTo>
                  <a:cubicBezTo>
                    <a:pt x="645541" y="465738"/>
                    <a:pt x="645668" y="465103"/>
                    <a:pt x="646430" y="464341"/>
                  </a:cubicBezTo>
                  <a:cubicBezTo>
                    <a:pt x="649351" y="461801"/>
                    <a:pt x="652145" y="458626"/>
                    <a:pt x="655320" y="455070"/>
                  </a:cubicBezTo>
                  <a:cubicBezTo>
                    <a:pt x="658622" y="452530"/>
                    <a:pt x="660654" y="452784"/>
                    <a:pt x="664464" y="455959"/>
                  </a:cubicBezTo>
                  <a:cubicBezTo>
                    <a:pt x="670941" y="461547"/>
                    <a:pt x="712343" y="498250"/>
                    <a:pt x="717169" y="502695"/>
                  </a:cubicBezTo>
                  <a:cubicBezTo>
                    <a:pt x="725170" y="509807"/>
                    <a:pt x="729615" y="513871"/>
                    <a:pt x="734187" y="509426"/>
                  </a:cubicBezTo>
                  <a:cubicBezTo>
                    <a:pt x="736981" y="506886"/>
                    <a:pt x="741045" y="502314"/>
                    <a:pt x="743458" y="498123"/>
                  </a:cubicBezTo>
                  <a:cubicBezTo>
                    <a:pt x="747141" y="491646"/>
                    <a:pt x="743966" y="491011"/>
                    <a:pt x="735457" y="484915"/>
                  </a:cubicBezTo>
                  <a:cubicBezTo>
                    <a:pt x="727075" y="478946"/>
                    <a:pt x="683260" y="444275"/>
                    <a:pt x="675640" y="437544"/>
                  </a:cubicBezTo>
                  <a:cubicBezTo>
                    <a:pt x="673989" y="436274"/>
                    <a:pt x="671957" y="433607"/>
                    <a:pt x="675259" y="429162"/>
                  </a:cubicBezTo>
                  <a:lnTo>
                    <a:pt x="675132" y="429162"/>
                  </a:lnTo>
                  <a:cubicBezTo>
                    <a:pt x="677418" y="425987"/>
                    <a:pt x="679450" y="422812"/>
                    <a:pt x="681228" y="419637"/>
                  </a:cubicBezTo>
                  <a:cubicBezTo>
                    <a:pt x="681355" y="419510"/>
                    <a:pt x="681609" y="419256"/>
                    <a:pt x="681990" y="418875"/>
                  </a:cubicBezTo>
                  <a:cubicBezTo>
                    <a:pt x="684530" y="416081"/>
                    <a:pt x="687705" y="416462"/>
                    <a:pt x="690753" y="418367"/>
                  </a:cubicBezTo>
                  <a:cubicBezTo>
                    <a:pt x="703326" y="426114"/>
                    <a:pt x="734441" y="446053"/>
                    <a:pt x="747395" y="454562"/>
                  </a:cubicBezTo>
                  <a:cubicBezTo>
                    <a:pt x="756158" y="460277"/>
                    <a:pt x="763524" y="467008"/>
                    <a:pt x="768604" y="460912"/>
                  </a:cubicBezTo>
                  <a:cubicBezTo>
                    <a:pt x="770128" y="459007"/>
                    <a:pt x="774573" y="452022"/>
                    <a:pt x="775081" y="450752"/>
                  </a:cubicBezTo>
                  <a:cubicBezTo>
                    <a:pt x="778256" y="443894"/>
                    <a:pt x="772287" y="442751"/>
                    <a:pt x="758571" y="434750"/>
                  </a:cubicBezTo>
                  <a:cubicBezTo>
                    <a:pt x="744093" y="427130"/>
                    <a:pt x="716280" y="409858"/>
                    <a:pt x="714883" y="408969"/>
                  </a:cubicBezTo>
                  <a:cubicBezTo>
                    <a:pt x="713359" y="408080"/>
                    <a:pt x="712597" y="406937"/>
                    <a:pt x="712851" y="405413"/>
                  </a:cubicBezTo>
                  <a:cubicBezTo>
                    <a:pt x="712978" y="404524"/>
                    <a:pt x="712978" y="404270"/>
                    <a:pt x="713613" y="402873"/>
                  </a:cubicBezTo>
                  <a:cubicBezTo>
                    <a:pt x="714375" y="400968"/>
                    <a:pt x="716407" y="400460"/>
                    <a:pt x="719963" y="400841"/>
                  </a:cubicBezTo>
                  <a:cubicBezTo>
                    <a:pt x="721487" y="400968"/>
                    <a:pt x="779145" y="405667"/>
                    <a:pt x="787400" y="406556"/>
                  </a:cubicBezTo>
                  <a:cubicBezTo>
                    <a:pt x="793877" y="407318"/>
                    <a:pt x="797814" y="405413"/>
                    <a:pt x="799465" y="401222"/>
                  </a:cubicBezTo>
                  <a:cubicBezTo>
                    <a:pt x="802386" y="393983"/>
                    <a:pt x="809879" y="373790"/>
                    <a:pt x="811657" y="365916"/>
                  </a:cubicBezTo>
                  <a:cubicBezTo>
                    <a:pt x="813689" y="357153"/>
                    <a:pt x="807339" y="358550"/>
                    <a:pt x="797306" y="355121"/>
                  </a:cubicBezTo>
                  <a:cubicBezTo>
                    <a:pt x="780923" y="349914"/>
                    <a:pt x="749935" y="340516"/>
                    <a:pt x="734187" y="334674"/>
                  </a:cubicBezTo>
                  <a:cubicBezTo>
                    <a:pt x="732663" y="334166"/>
                    <a:pt x="732536" y="333023"/>
                    <a:pt x="732917" y="331118"/>
                  </a:cubicBezTo>
                  <a:cubicBezTo>
                    <a:pt x="735838" y="318672"/>
                    <a:pt x="740664" y="295812"/>
                    <a:pt x="742188" y="286160"/>
                  </a:cubicBezTo>
                  <a:cubicBezTo>
                    <a:pt x="742950" y="281461"/>
                    <a:pt x="744982" y="281334"/>
                    <a:pt x="749808" y="281461"/>
                  </a:cubicBezTo>
                  <a:cubicBezTo>
                    <a:pt x="753110" y="281588"/>
                    <a:pt x="756920" y="281969"/>
                    <a:pt x="759841" y="282604"/>
                  </a:cubicBezTo>
                  <a:cubicBezTo>
                    <a:pt x="763016" y="283112"/>
                    <a:pt x="764286" y="283874"/>
                    <a:pt x="763905" y="287303"/>
                  </a:cubicBezTo>
                  <a:cubicBezTo>
                    <a:pt x="763397" y="293399"/>
                    <a:pt x="762000" y="299368"/>
                    <a:pt x="760984" y="304575"/>
                  </a:cubicBezTo>
                  <a:cubicBezTo>
                    <a:pt x="759841" y="309274"/>
                    <a:pt x="760603" y="309909"/>
                    <a:pt x="764667" y="310925"/>
                  </a:cubicBezTo>
                  <a:cubicBezTo>
                    <a:pt x="767207" y="311433"/>
                    <a:pt x="773557" y="312449"/>
                    <a:pt x="775970" y="312576"/>
                  </a:cubicBezTo>
                  <a:cubicBezTo>
                    <a:pt x="779145" y="312703"/>
                    <a:pt x="780034" y="311433"/>
                    <a:pt x="780923" y="307369"/>
                  </a:cubicBezTo>
                  <a:cubicBezTo>
                    <a:pt x="781812" y="303305"/>
                    <a:pt x="782955" y="297336"/>
                    <a:pt x="783717" y="290478"/>
                  </a:cubicBezTo>
                  <a:cubicBezTo>
                    <a:pt x="784098" y="287557"/>
                    <a:pt x="784987" y="286795"/>
                    <a:pt x="788416" y="287176"/>
                  </a:cubicBezTo>
                  <a:cubicBezTo>
                    <a:pt x="790321" y="287303"/>
                    <a:pt x="795528" y="287684"/>
                    <a:pt x="798576" y="288446"/>
                  </a:cubicBezTo>
                  <a:cubicBezTo>
                    <a:pt x="801751" y="289208"/>
                    <a:pt x="803910" y="289589"/>
                    <a:pt x="803529" y="293780"/>
                  </a:cubicBezTo>
                  <a:cubicBezTo>
                    <a:pt x="802767" y="302162"/>
                    <a:pt x="799465" y="322228"/>
                    <a:pt x="798576" y="327181"/>
                  </a:cubicBezTo>
                  <a:cubicBezTo>
                    <a:pt x="797687" y="332007"/>
                    <a:pt x="795401" y="337341"/>
                    <a:pt x="801497" y="338865"/>
                  </a:cubicBezTo>
                  <a:lnTo>
                    <a:pt x="813054" y="341278"/>
                  </a:lnTo>
                  <a:cubicBezTo>
                    <a:pt x="815467" y="341659"/>
                    <a:pt x="817753" y="340770"/>
                    <a:pt x="818769" y="336325"/>
                  </a:cubicBezTo>
                  <a:cubicBezTo>
                    <a:pt x="820674" y="328705"/>
                    <a:pt x="827278" y="285779"/>
                    <a:pt x="828421" y="272952"/>
                  </a:cubicBezTo>
                  <a:cubicBezTo>
                    <a:pt x="829945" y="265967"/>
                    <a:pt x="823087" y="267364"/>
                    <a:pt x="809752" y="266348"/>
                  </a:cubicBezTo>
                  <a:close/>
                  <a:moveTo>
                    <a:pt x="51816" y="246790"/>
                  </a:moveTo>
                  <a:cubicBezTo>
                    <a:pt x="51308" y="249584"/>
                    <a:pt x="50673" y="249584"/>
                    <a:pt x="46990" y="249203"/>
                  </a:cubicBezTo>
                  <a:cubicBezTo>
                    <a:pt x="41656" y="248695"/>
                    <a:pt x="32512" y="246409"/>
                    <a:pt x="26035" y="244250"/>
                  </a:cubicBezTo>
                  <a:cubicBezTo>
                    <a:pt x="21717" y="242726"/>
                    <a:pt x="22098" y="239424"/>
                    <a:pt x="22352" y="237392"/>
                  </a:cubicBezTo>
                  <a:cubicBezTo>
                    <a:pt x="22479" y="233455"/>
                    <a:pt x="23241" y="220628"/>
                    <a:pt x="23622" y="219358"/>
                  </a:cubicBezTo>
                  <a:cubicBezTo>
                    <a:pt x="24384" y="215294"/>
                    <a:pt x="24892" y="213389"/>
                    <a:pt x="28829" y="213770"/>
                  </a:cubicBezTo>
                  <a:cubicBezTo>
                    <a:pt x="34163" y="214278"/>
                    <a:pt x="44958" y="215421"/>
                    <a:pt x="51308" y="216564"/>
                  </a:cubicBezTo>
                  <a:cubicBezTo>
                    <a:pt x="53594" y="216945"/>
                    <a:pt x="54102" y="217072"/>
                    <a:pt x="54229" y="218596"/>
                  </a:cubicBezTo>
                  <a:cubicBezTo>
                    <a:pt x="54102" y="218977"/>
                    <a:pt x="52070" y="245901"/>
                    <a:pt x="51816" y="246790"/>
                  </a:cubicBezTo>
                  <a:close/>
                  <a:moveTo>
                    <a:pt x="57912" y="192053"/>
                  </a:moveTo>
                  <a:cubicBezTo>
                    <a:pt x="57785" y="193196"/>
                    <a:pt x="56769" y="193958"/>
                    <a:pt x="55372" y="193704"/>
                  </a:cubicBezTo>
                  <a:cubicBezTo>
                    <a:pt x="49657" y="193577"/>
                    <a:pt x="35560" y="192053"/>
                    <a:pt x="30988" y="191291"/>
                  </a:cubicBezTo>
                  <a:cubicBezTo>
                    <a:pt x="27305" y="190783"/>
                    <a:pt x="26670" y="189640"/>
                    <a:pt x="26670" y="186465"/>
                  </a:cubicBezTo>
                  <a:cubicBezTo>
                    <a:pt x="26670" y="183671"/>
                    <a:pt x="27051" y="179226"/>
                    <a:pt x="27813" y="173638"/>
                  </a:cubicBezTo>
                  <a:cubicBezTo>
                    <a:pt x="29464" y="162335"/>
                    <a:pt x="34163" y="150270"/>
                    <a:pt x="44323" y="151032"/>
                  </a:cubicBezTo>
                  <a:cubicBezTo>
                    <a:pt x="54864" y="151794"/>
                    <a:pt x="60325" y="158144"/>
                    <a:pt x="60071" y="170209"/>
                  </a:cubicBezTo>
                  <a:cubicBezTo>
                    <a:pt x="60198" y="181639"/>
                    <a:pt x="58166" y="190910"/>
                    <a:pt x="57912" y="192053"/>
                  </a:cubicBezTo>
                  <a:close/>
                  <a:moveTo>
                    <a:pt x="323850" y="563528"/>
                  </a:moveTo>
                  <a:cubicBezTo>
                    <a:pt x="322199" y="569878"/>
                    <a:pt x="308864" y="610518"/>
                    <a:pt x="306959" y="616106"/>
                  </a:cubicBezTo>
                  <a:cubicBezTo>
                    <a:pt x="305054" y="621694"/>
                    <a:pt x="300228" y="619408"/>
                    <a:pt x="300228" y="619408"/>
                  </a:cubicBezTo>
                  <a:lnTo>
                    <a:pt x="292100" y="616995"/>
                  </a:lnTo>
                  <a:cubicBezTo>
                    <a:pt x="268478" y="610137"/>
                    <a:pt x="259461" y="597183"/>
                    <a:pt x="266700" y="575466"/>
                  </a:cubicBezTo>
                  <a:cubicBezTo>
                    <a:pt x="271907" y="559845"/>
                    <a:pt x="282448" y="551336"/>
                    <a:pt x="295529" y="552606"/>
                  </a:cubicBezTo>
                  <a:cubicBezTo>
                    <a:pt x="303657" y="553495"/>
                    <a:pt x="312293" y="555908"/>
                    <a:pt x="322961" y="561115"/>
                  </a:cubicBezTo>
                  <a:cubicBezTo>
                    <a:pt x="323977" y="561496"/>
                    <a:pt x="324231" y="562385"/>
                    <a:pt x="323850" y="563528"/>
                  </a:cubicBezTo>
                  <a:close/>
                  <a:moveTo>
                    <a:pt x="435229" y="622075"/>
                  </a:moveTo>
                  <a:cubicBezTo>
                    <a:pt x="434340" y="623726"/>
                    <a:pt x="433324" y="625377"/>
                    <a:pt x="432308" y="627282"/>
                  </a:cubicBezTo>
                  <a:cubicBezTo>
                    <a:pt x="430657" y="630076"/>
                    <a:pt x="427101" y="629695"/>
                    <a:pt x="427101" y="626393"/>
                  </a:cubicBezTo>
                  <a:cubicBezTo>
                    <a:pt x="427101" y="625250"/>
                    <a:pt x="427101" y="621567"/>
                    <a:pt x="427101" y="621567"/>
                  </a:cubicBezTo>
                  <a:cubicBezTo>
                    <a:pt x="427101" y="621567"/>
                    <a:pt x="426339" y="618392"/>
                    <a:pt x="430022" y="618392"/>
                  </a:cubicBezTo>
                  <a:cubicBezTo>
                    <a:pt x="431165" y="618392"/>
                    <a:pt x="430911" y="618392"/>
                    <a:pt x="433197" y="618392"/>
                  </a:cubicBezTo>
                  <a:cubicBezTo>
                    <a:pt x="436372" y="618265"/>
                    <a:pt x="435991" y="620551"/>
                    <a:pt x="435229" y="622075"/>
                  </a:cubicBezTo>
                  <a:close/>
                  <a:moveTo>
                    <a:pt x="427101" y="580419"/>
                  </a:moveTo>
                  <a:cubicBezTo>
                    <a:pt x="427990" y="577625"/>
                    <a:pt x="431038" y="575974"/>
                    <a:pt x="433959" y="576101"/>
                  </a:cubicBezTo>
                  <a:cubicBezTo>
                    <a:pt x="436880" y="576101"/>
                    <a:pt x="439928" y="577752"/>
                    <a:pt x="440817" y="580419"/>
                  </a:cubicBezTo>
                  <a:cubicBezTo>
                    <a:pt x="441325" y="581943"/>
                    <a:pt x="440944" y="583721"/>
                    <a:pt x="438531" y="583721"/>
                  </a:cubicBezTo>
                  <a:lnTo>
                    <a:pt x="429387" y="583721"/>
                  </a:lnTo>
                  <a:cubicBezTo>
                    <a:pt x="426847" y="583721"/>
                    <a:pt x="426720" y="581943"/>
                    <a:pt x="427101" y="580419"/>
                  </a:cubicBezTo>
                  <a:close/>
                  <a:moveTo>
                    <a:pt x="426847" y="598834"/>
                  </a:moveTo>
                  <a:cubicBezTo>
                    <a:pt x="426847" y="597183"/>
                    <a:pt x="427736" y="595659"/>
                    <a:pt x="430530" y="595659"/>
                  </a:cubicBezTo>
                  <a:cubicBezTo>
                    <a:pt x="433324" y="595659"/>
                    <a:pt x="436245" y="595659"/>
                    <a:pt x="438277" y="595659"/>
                  </a:cubicBezTo>
                  <a:cubicBezTo>
                    <a:pt x="440309" y="595659"/>
                    <a:pt x="441579" y="596802"/>
                    <a:pt x="441071" y="599215"/>
                  </a:cubicBezTo>
                  <a:cubicBezTo>
                    <a:pt x="440690" y="600866"/>
                    <a:pt x="440690" y="602517"/>
                    <a:pt x="440182" y="604422"/>
                  </a:cubicBezTo>
                  <a:cubicBezTo>
                    <a:pt x="439293" y="606835"/>
                    <a:pt x="437261" y="606962"/>
                    <a:pt x="435737" y="606962"/>
                  </a:cubicBezTo>
                  <a:lnTo>
                    <a:pt x="430022" y="606962"/>
                  </a:lnTo>
                  <a:cubicBezTo>
                    <a:pt x="428879" y="606962"/>
                    <a:pt x="426847" y="606454"/>
                    <a:pt x="426847" y="604168"/>
                  </a:cubicBezTo>
                  <a:cubicBezTo>
                    <a:pt x="426847" y="601755"/>
                    <a:pt x="426847" y="600358"/>
                    <a:pt x="426847" y="598834"/>
                  </a:cubicBezTo>
                  <a:close/>
                  <a:moveTo>
                    <a:pt x="414655" y="648237"/>
                  </a:moveTo>
                  <a:cubicBezTo>
                    <a:pt x="413766" y="649888"/>
                    <a:pt x="411734" y="652174"/>
                    <a:pt x="409321" y="652174"/>
                  </a:cubicBezTo>
                  <a:cubicBezTo>
                    <a:pt x="407035" y="652174"/>
                    <a:pt x="404876" y="649888"/>
                    <a:pt x="403987" y="648237"/>
                  </a:cubicBezTo>
                  <a:cubicBezTo>
                    <a:pt x="403606" y="647475"/>
                    <a:pt x="403225" y="646205"/>
                    <a:pt x="403225" y="643411"/>
                  </a:cubicBezTo>
                  <a:cubicBezTo>
                    <a:pt x="403225" y="640617"/>
                    <a:pt x="406019" y="640236"/>
                    <a:pt x="406781" y="640236"/>
                  </a:cubicBezTo>
                  <a:lnTo>
                    <a:pt x="411988" y="640236"/>
                  </a:lnTo>
                  <a:cubicBezTo>
                    <a:pt x="412750" y="640236"/>
                    <a:pt x="415544" y="640617"/>
                    <a:pt x="415544" y="643411"/>
                  </a:cubicBezTo>
                  <a:cubicBezTo>
                    <a:pt x="415417" y="646205"/>
                    <a:pt x="415036" y="647602"/>
                    <a:pt x="414655" y="648237"/>
                  </a:cubicBezTo>
                  <a:close/>
                  <a:moveTo>
                    <a:pt x="403098" y="598834"/>
                  </a:moveTo>
                  <a:cubicBezTo>
                    <a:pt x="403098" y="596548"/>
                    <a:pt x="404241" y="595278"/>
                    <a:pt x="406781" y="595278"/>
                  </a:cubicBezTo>
                  <a:lnTo>
                    <a:pt x="411734" y="595278"/>
                  </a:lnTo>
                  <a:cubicBezTo>
                    <a:pt x="414147" y="595278"/>
                    <a:pt x="415671" y="596167"/>
                    <a:pt x="415671" y="598834"/>
                  </a:cubicBezTo>
                  <a:cubicBezTo>
                    <a:pt x="415671" y="602136"/>
                    <a:pt x="415671" y="600485"/>
                    <a:pt x="415671" y="603660"/>
                  </a:cubicBezTo>
                  <a:cubicBezTo>
                    <a:pt x="415671" y="605946"/>
                    <a:pt x="414020" y="606962"/>
                    <a:pt x="411607" y="606962"/>
                  </a:cubicBezTo>
                  <a:lnTo>
                    <a:pt x="406908" y="606962"/>
                  </a:lnTo>
                  <a:cubicBezTo>
                    <a:pt x="404495" y="606962"/>
                    <a:pt x="402971" y="606073"/>
                    <a:pt x="402971" y="603660"/>
                  </a:cubicBezTo>
                  <a:cubicBezTo>
                    <a:pt x="403098" y="600485"/>
                    <a:pt x="403098" y="601755"/>
                    <a:pt x="403098" y="598834"/>
                  </a:cubicBezTo>
                  <a:close/>
                  <a:moveTo>
                    <a:pt x="403098" y="621313"/>
                  </a:moveTo>
                  <a:cubicBezTo>
                    <a:pt x="403098" y="619027"/>
                    <a:pt x="404241" y="617757"/>
                    <a:pt x="406781" y="617757"/>
                  </a:cubicBezTo>
                  <a:lnTo>
                    <a:pt x="411734" y="617757"/>
                  </a:lnTo>
                  <a:cubicBezTo>
                    <a:pt x="414147" y="617757"/>
                    <a:pt x="415671" y="618646"/>
                    <a:pt x="415671" y="621313"/>
                  </a:cubicBezTo>
                  <a:cubicBezTo>
                    <a:pt x="415671" y="624615"/>
                    <a:pt x="415671" y="622964"/>
                    <a:pt x="415671" y="626139"/>
                  </a:cubicBezTo>
                  <a:cubicBezTo>
                    <a:pt x="415671" y="628425"/>
                    <a:pt x="414020" y="629441"/>
                    <a:pt x="411607" y="629441"/>
                  </a:cubicBezTo>
                  <a:lnTo>
                    <a:pt x="406908" y="629441"/>
                  </a:lnTo>
                  <a:cubicBezTo>
                    <a:pt x="404495" y="629441"/>
                    <a:pt x="402971" y="628552"/>
                    <a:pt x="402971" y="626139"/>
                  </a:cubicBezTo>
                  <a:cubicBezTo>
                    <a:pt x="403098" y="622964"/>
                    <a:pt x="403098" y="624234"/>
                    <a:pt x="403098" y="621313"/>
                  </a:cubicBezTo>
                  <a:close/>
                  <a:moveTo>
                    <a:pt x="361950" y="133125"/>
                  </a:moveTo>
                  <a:cubicBezTo>
                    <a:pt x="361950" y="133252"/>
                    <a:pt x="361823" y="133506"/>
                    <a:pt x="361569" y="133633"/>
                  </a:cubicBezTo>
                  <a:cubicBezTo>
                    <a:pt x="361696" y="133379"/>
                    <a:pt x="361950" y="132744"/>
                    <a:pt x="361950" y="133125"/>
                  </a:cubicBezTo>
                  <a:close/>
                  <a:moveTo>
                    <a:pt x="174752" y="146333"/>
                  </a:moveTo>
                  <a:cubicBezTo>
                    <a:pt x="180848" y="142777"/>
                    <a:pt x="248285" y="117885"/>
                    <a:pt x="259461" y="115091"/>
                  </a:cubicBezTo>
                  <a:cubicBezTo>
                    <a:pt x="270637" y="112297"/>
                    <a:pt x="296545" y="108233"/>
                    <a:pt x="316992" y="113440"/>
                  </a:cubicBezTo>
                  <a:cubicBezTo>
                    <a:pt x="327025" y="115980"/>
                    <a:pt x="348615" y="123092"/>
                    <a:pt x="360426" y="133633"/>
                  </a:cubicBezTo>
                  <a:cubicBezTo>
                    <a:pt x="358521" y="133506"/>
                    <a:pt x="355473" y="132109"/>
                    <a:pt x="354330" y="131728"/>
                  </a:cubicBezTo>
                  <a:cubicBezTo>
                    <a:pt x="352425" y="130966"/>
                    <a:pt x="346329" y="129696"/>
                    <a:pt x="345059" y="132871"/>
                  </a:cubicBezTo>
                  <a:cubicBezTo>
                    <a:pt x="343408" y="137570"/>
                    <a:pt x="349504" y="140110"/>
                    <a:pt x="349504" y="140110"/>
                  </a:cubicBezTo>
                  <a:cubicBezTo>
                    <a:pt x="349504" y="140110"/>
                    <a:pt x="363601" y="146841"/>
                    <a:pt x="366395" y="148873"/>
                  </a:cubicBezTo>
                  <a:cubicBezTo>
                    <a:pt x="369189" y="150905"/>
                    <a:pt x="373634" y="153572"/>
                    <a:pt x="374904" y="156874"/>
                  </a:cubicBezTo>
                  <a:cubicBezTo>
                    <a:pt x="376047" y="159668"/>
                    <a:pt x="374523" y="160049"/>
                    <a:pt x="373761" y="159795"/>
                  </a:cubicBezTo>
                  <a:cubicBezTo>
                    <a:pt x="372110" y="159033"/>
                    <a:pt x="370967" y="158525"/>
                    <a:pt x="370078" y="157890"/>
                  </a:cubicBezTo>
                  <a:cubicBezTo>
                    <a:pt x="366395" y="155985"/>
                    <a:pt x="363601" y="156239"/>
                    <a:pt x="362331" y="158271"/>
                  </a:cubicBezTo>
                  <a:cubicBezTo>
                    <a:pt x="360680" y="161065"/>
                    <a:pt x="363093" y="163605"/>
                    <a:pt x="365252" y="165383"/>
                  </a:cubicBezTo>
                  <a:cubicBezTo>
                    <a:pt x="367157" y="166653"/>
                    <a:pt x="369189" y="167796"/>
                    <a:pt x="375666" y="171860"/>
                  </a:cubicBezTo>
                  <a:cubicBezTo>
                    <a:pt x="378841" y="173892"/>
                    <a:pt x="382905" y="175924"/>
                    <a:pt x="386207" y="183925"/>
                  </a:cubicBezTo>
                  <a:cubicBezTo>
                    <a:pt x="388239" y="189132"/>
                    <a:pt x="381508" y="185449"/>
                    <a:pt x="381508" y="185449"/>
                  </a:cubicBezTo>
                  <a:cubicBezTo>
                    <a:pt x="381508" y="185449"/>
                    <a:pt x="376174" y="182909"/>
                    <a:pt x="374396" y="185322"/>
                  </a:cubicBezTo>
                  <a:cubicBezTo>
                    <a:pt x="371856" y="189259"/>
                    <a:pt x="377952" y="192561"/>
                    <a:pt x="377952" y="192561"/>
                  </a:cubicBezTo>
                  <a:cubicBezTo>
                    <a:pt x="377952" y="192561"/>
                    <a:pt x="382905" y="195736"/>
                    <a:pt x="388366" y="199800"/>
                  </a:cubicBezTo>
                  <a:cubicBezTo>
                    <a:pt x="394462" y="204499"/>
                    <a:pt x="395478" y="206912"/>
                    <a:pt x="396875" y="210976"/>
                  </a:cubicBezTo>
                  <a:cubicBezTo>
                    <a:pt x="398399" y="215294"/>
                    <a:pt x="393319" y="213770"/>
                    <a:pt x="392049" y="213262"/>
                  </a:cubicBezTo>
                  <a:cubicBezTo>
                    <a:pt x="390525" y="212754"/>
                    <a:pt x="385953" y="210849"/>
                    <a:pt x="384429" y="213643"/>
                  </a:cubicBezTo>
                  <a:cubicBezTo>
                    <a:pt x="382524" y="217326"/>
                    <a:pt x="387604" y="219612"/>
                    <a:pt x="387604" y="219612"/>
                  </a:cubicBezTo>
                  <a:cubicBezTo>
                    <a:pt x="387604" y="219612"/>
                    <a:pt x="395605" y="223676"/>
                    <a:pt x="399542" y="226089"/>
                  </a:cubicBezTo>
                  <a:cubicBezTo>
                    <a:pt x="403479" y="228502"/>
                    <a:pt x="404749" y="230534"/>
                    <a:pt x="405892" y="233328"/>
                  </a:cubicBezTo>
                  <a:cubicBezTo>
                    <a:pt x="407162" y="236122"/>
                    <a:pt x="406273" y="237392"/>
                    <a:pt x="402971" y="236630"/>
                  </a:cubicBezTo>
                  <a:cubicBezTo>
                    <a:pt x="400685" y="236122"/>
                    <a:pt x="396621" y="234979"/>
                    <a:pt x="395605" y="237519"/>
                  </a:cubicBezTo>
                  <a:cubicBezTo>
                    <a:pt x="394335" y="240440"/>
                    <a:pt x="396367" y="242218"/>
                    <a:pt x="401955" y="244631"/>
                  </a:cubicBezTo>
                  <a:cubicBezTo>
                    <a:pt x="402717" y="245012"/>
                    <a:pt x="410845" y="247806"/>
                    <a:pt x="412877" y="251108"/>
                  </a:cubicBezTo>
                  <a:cubicBezTo>
                    <a:pt x="414909" y="254283"/>
                    <a:pt x="412369" y="255172"/>
                    <a:pt x="411226" y="255426"/>
                  </a:cubicBezTo>
                  <a:cubicBezTo>
                    <a:pt x="410083" y="255553"/>
                    <a:pt x="405511" y="254664"/>
                    <a:pt x="404114" y="256315"/>
                  </a:cubicBezTo>
                  <a:cubicBezTo>
                    <a:pt x="401320" y="259998"/>
                    <a:pt x="407035" y="261903"/>
                    <a:pt x="408813" y="262411"/>
                  </a:cubicBezTo>
                  <a:cubicBezTo>
                    <a:pt x="411099" y="263300"/>
                    <a:pt x="415290" y="264443"/>
                    <a:pt x="416941" y="265586"/>
                  </a:cubicBezTo>
                  <a:cubicBezTo>
                    <a:pt x="418465" y="266348"/>
                    <a:pt x="419354" y="267618"/>
                    <a:pt x="419862" y="268507"/>
                  </a:cubicBezTo>
                  <a:cubicBezTo>
                    <a:pt x="420624" y="270412"/>
                    <a:pt x="421005" y="271428"/>
                    <a:pt x="421005" y="271428"/>
                  </a:cubicBezTo>
                  <a:cubicBezTo>
                    <a:pt x="421005" y="271428"/>
                    <a:pt x="423037" y="274984"/>
                    <a:pt x="426212" y="275111"/>
                  </a:cubicBezTo>
                  <a:cubicBezTo>
                    <a:pt x="429387" y="275238"/>
                    <a:pt x="432943" y="274349"/>
                    <a:pt x="430530" y="268380"/>
                  </a:cubicBezTo>
                  <a:cubicBezTo>
                    <a:pt x="428117" y="262411"/>
                    <a:pt x="380238" y="143285"/>
                    <a:pt x="380238" y="143285"/>
                  </a:cubicBezTo>
                  <a:cubicBezTo>
                    <a:pt x="380238" y="143285"/>
                    <a:pt x="374269" y="133252"/>
                    <a:pt x="383540" y="114075"/>
                  </a:cubicBezTo>
                  <a:cubicBezTo>
                    <a:pt x="393065" y="94898"/>
                    <a:pt x="410337" y="78007"/>
                    <a:pt x="439293" y="59846"/>
                  </a:cubicBezTo>
                  <a:cubicBezTo>
                    <a:pt x="468503" y="41685"/>
                    <a:pt x="501904" y="33430"/>
                    <a:pt x="513334" y="26572"/>
                  </a:cubicBezTo>
                  <a:cubicBezTo>
                    <a:pt x="524891" y="19460"/>
                    <a:pt x="529463" y="15015"/>
                    <a:pt x="529463" y="15015"/>
                  </a:cubicBezTo>
                  <a:cubicBezTo>
                    <a:pt x="529463" y="15015"/>
                    <a:pt x="533400" y="11332"/>
                    <a:pt x="535559" y="15777"/>
                  </a:cubicBezTo>
                  <a:cubicBezTo>
                    <a:pt x="537718" y="20222"/>
                    <a:pt x="548005" y="38764"/>
                    <a:pt x="548005" y="38764"/>
                  </a:cubicBezTo>
                  <a:cubicBezTo>
                    <a:pt x="548005" y="38764"/>
                    <a:pt x="551180" y="43717"/>
                    <a:pt x="544322" y="46765"/>
                  </a:cubicBezTo>
                  <a:cubicBezTo>
                    <a:pt x="537464" y="49686"/>
                    <a:pt x="528193" y="55655"/>
                    <a:pt x="522986" y="64418"/>
                  </a:cubicBezTo>
                  <a:cubicBezTo>
                    <a:pt x="517779" y="73181"/>
                    <a:pt x="501777" y="78388"/>
                    <a:pt x="495935" y="74197"/>
                  </a:cubicBezTo>
                  <a:cubicBezTo>
                    <a:pt x="489966" y="70260"/>
                    <a:pt x="492379" y="60100"/>
                    <a:pt x="494030" y="58957"/>
                  </a:cubicBezTo>
                  <a:cubicBezTo>
                    <a:pt x="495681" y="58068"/>
                    <a:pt x="497967" y="54512"/>
                    <a:pt x="494538" y="52988"/>
                  </a:cubicBezTo>
                  <a:cubicBezTo>
                    <a:pt x="490982" y="51464"/>
                    <a:pt x="477647" y="59465"/>
                    <a:pt x="475996" y="68990"/>
                  </a:cubicBezTo>
                  <a:cubicBezTo>
                    <a:pt x="474345" y="78515"/>
                    <a:pt x="475996" y="82960"/>
                    <a:pt x="480314" y="87151"/>
                  </a:cubicBezTo>
                  <a:cubicBezTo>
                    <a:pt x="484632" y="91469"/>
                    <a:pt x="485521" y="97184"/>
                    <a:pt x="475996" y="97184"/>
                  </a:cubicBezTo>
                  <a:cubicBezTo>
                    <a:pt x="466471" y="97184"/>
                    <a:pt x="458216" y="81055"/>
                    <a:pt x="464312" y="71022"/>
                  </a:cubicBezTo>
                  <a:cubicBezTo>
                    <a:pt x="467487" y="65815"/>
                    <a:pt x="468630" y="63910"/>
                    <a:pt x="465074" y="63656"/>
                  </a:cubicBezTo>
                  <a:cubicBezTo>
                    <a:pt x="461518" y="63148"/>
                    <a:pt x="453517" y="70006"/>
                    <a:pt x="451104" y="73689"/>
                  </a:cubicBezTo>
                  <a:cubicBezTo>
                    <a:pt x="448691" y="77372"/>
                    <a:pt x="441452" y="103915"/>
                    <a:pt x="462407" y="115091"/>
                  </a:cubicBezTo>
                  <a:cubicBezTo>
                    <a:pt x="469519" y="118774"/>
                    <a:pt x="480568" y="118774"/>
                    <a:pt x="479171" y="122203"/>
                  </a:cubicBezTo>
                  <a:cubicBezTo>
                    <a:pt x="477647" y="125378"/>
                    <a:pt x="473964" y="126902"/>
                    <a:pt x="471043" y="124743"/>
                  </a:cubicBezTo>
                  <a:cubicBezTo>
                    <a:pt x="468122" y="122711"/>
                    <a:pt x="466598" y="121060"/>
                    <a:pt x="464566" y="125505"/>
                  </a:cubicBezTo>
                  <a:cubicBezTo>
                    <a:pt x="462534" y="129950"/>
                    <a:pt x="465328" y="140110"/>
                    <a:pt x="475488" y="137570"/>
                  </a:cubicBezTo>
                  <a:cubicBezTo>
                    <a:pt x="485648" y="135030"/>
                    <a:pt x="483489" y="140364"/>
                    <a:pt x="483235" y="145571"/>
                  </a:cubicBezTo>
                  <a:cubicBezTo>
                    <a:pt x="483108" y="150270"/>
                    <a:pt x="481711" y="159668"/>
                    <a:pt x="487680" y="172114"/>
                  </a:cubicBezTo>
                  <a:cubicBezTo>
                    <a:pt x="488442" y="173638"/>
                    <a:pt x="485140" y="176813"/>
                    <a:pt x="486029" y="178464"/>
                  </a:cubicBezTo>
                  <a:cubicBezTo>
                    <a:pt x="486791" y="179607"/>
                    <a:pt x="491363" y="180496"/>
                    <a:pt x="491998" y="181639"/>
                  </a:cubicBezTo>
                  <a:cubicBezTo>
                    <a:pt x="498094" y="192942"/>
                    <a:pt x="494538" y="192942"/>
                    <a:pt x="492887" y="195736"/>
                  </a:cubicBezTo>
                  <a:cubicBezTo>
                    <a:pt x="491236" y="198657"/>
                    <a:pt x="480822" y="212500"/>
                    <a:pt x="487553" y="227486"/>
                  </a:cubicBezTo>
                  <a:cubicBezTo>
                    <a:pt x="494284" y="242726"/>
                    <a:pt x="504063" y="246663"/>
                    <a:pt x="509270" y="250092"/>
                  </a:cubicBezTo>
                  <a:cubicBezTo>
                    <a:pt x="514477" y="253648"/>
                    <a:pt x="514477" y="255680"/>
                    <a:pt x="511302" y="257839"/>
                  </a:cubicBezTo>
                  <a:cubicBezTo>
                    <a:pt x="508127" y="260125"/>
                    <a:pt x="497205" y="266983"/>
                    <a:pt x="492760" y="281842"/>
                  </a:cubicBezTo>
                  <a:cubicBezTo>
                    <a:pt x="488315" y="296447"/>
                    <a:pt x="479552" y="308639"/>
                    <a:pt x="475107" y="302289"/>
                  </a:cubicBezTo>
                  <a:cubicBezTo>
                    <a:pt x="470662" y="296193"/>
                    <a:pt x="454152" y="277397"/>
                    <a:pt x="427990" y="279048"/>
                  </a:cubicBezTo>
                  <a:cubicBezTo>
                    <a:pt x="401828" y="280572"/>
                    <a:pt x="387477" y="287049"/>
                    <a:pt x="373761" y="317275"/>
                  </a:cubicBezTo>
                  <a:cubicBezTo>
                    <a:pt x="368935" y="328070"/>
                    <a:pt x="367665" y="333658"/>
                    <a:pt x="364109" y="336960"/>
                  </a:cubicBezTo>
                  <a:cubicBezTo>
                    <a:pt x="357759" y="342675"/>
                    <a:pt x="350520" y="339754"/>
                    <a:pt x="348488" y="337341"/>
                  </a:cubicBezTo>
                  <a:cubicBezTo>
                    <a:pt x="345313" y="333658"/>
                    <a:pt x="327279" y="325403"/>
                    <a:pt x="314198" y="327816"/>
                  </a:cubicBezTo>
                  <a:cubicBezTo>
                    <a:pt x="300990" y="330356"/>
                    <a:pt x="298958" y="336325"/>
                    <a:pt x="304038" y="341405"/>
                  </a:cubicBezTo>
                  <a:cubicBezTo>
                    <a:pt x="308991" y="346358"/>
                    <a:pt x="318135" y="352327"/>
                    <a:pt x="313309" y="355121"/>
                  </a:cubicBezTo>
                  <a:cubicBezTo>
                    <a:pt x="308102" y="358042"/>
                    <a:pt x="303657" y="369472"/>
                    <a:pt x="292862" y="375187"/>
                  </a:cubicBezTo>
                  <a:cubicBezTo>
                    <a:pt x="287528" y="378108"/>
                    <a:pt x="283591" y="378489"/>
                    <a:pt x="280416" y="372393"/>
                  </a:cubicBezTo>
                  <a:cubicBezTo>
                    <a:pt x="277114" y="366424"/>
                    <a:pt x="172212" y="153699"/>
                    <a:pt x="172212" y="153699"/>
                  </a:cubicBezTo>
                  <a:cubicBezTo>
                    <a:pt x="172212" y="153699"/>
                    <a:pt x="169037" y="149762"/>
                    <a:pt x="174752" y="146333"/>
                  </a:cubicBezTo>
                  <a:close/>
                  <a:moveTo>
                    <a:pt x="528447" y="211357"/>
                  </a:moveTo>
                  <a:cubicBezTo>
                    <a:pt x="529209" y="216564"/>
                    <a:pt x="528447" y="221771"/>
                    <a:pt x="532892" y="221009"/>
                  </a:cubicBezTo>
                  <a:cubicBezTo>
                    <a:pt x="537337" y="220247"/>
                    <a:pt x="558927" y="216691"/>
                    <a:pt x="561848" y="219358"/>
                  </a:cubicBezTo>
                  <a:cubicBezTo>
                    <a:pt x="563753" y="221009"/>
                    <a:pt x="563372" y="223803"/>
                    <a:pt x="559943" y="223803"/>
                  </a:cubicBezTo>
                  <a:cubicBezTo>
                    <a:pt x="555244" y="223803"/>
                    <a:pt x="555625" y="235741"/>
                    <a:pt x="561594" y="240694"/>
                  </a:cubicBezTo>
                  <a:cubicBezTo>
                    <a:pt x="567563" y="245520"/>
                    <a:pt x="578612" y="240694"/>
                    <a:pt x="577596" y="245520"/>
                  </a:cubicBezTo>
                  <a:cubicBezTo>
                    <a:pt x="576580" y="250346"/>
                    <a:pt x="568706" y="249965"/>
                    <a:pt x="560705" y="248060"/>
                  </a:cubicBezTo>
                  <a:cubicBezTo>
                    <a:pt x="552958" y="246155"/>
                    <a:pt x="548640" y="244885"/>
                    <a:pt x="541528" y="246917"/>
                  </a:cubicBezTo>
                  <a:cubicBezTo>
                    <a:pt x="533019" y="249457"/>
                    <a:pt x="522224" y="242218"/>
                    <a:pt x="522224" y="242218"/>
                  </a:cubicBezTo>
                  <a:cubicBezTo>
                    <a:pt x="522224" y="242218"/>
                    <a:pt x="506603" y="232693"/>
                    <a:pt x="503428" y="223803"/>
                  </a:cubicBezTo>
                  <a:cubicBezTo>
                    <a:pt x="501142" y="217707"/>
                    <a:pt x="501142" y="209198"/>
                    <a:pt x="505841" y="202086"/>
                  </a:cubicBezTo>
                  <a:cubicBezTo>
                    <a:pt x="510540" y="194974"/>
                    <a:pt x="512699" y="194974"/>
                    <a:pt x="516763" y="197260"/>
                  </a:cubicBezTo>
                  <a:cubicBezTo>
                    <a:pt x="520700" y="199546"/>
                    <a:pt x="533654" y="201959"/>
                    <a:pt x="536575" y="198022"/>
                  </a:cubicBezTo>
                  <a:cubicBezTo>
                    <a:pt x="539496" y="194339"/>
                    <a:pt x="542544" y="186338"/>
                    <a:pt x="545465" y="189259"/>
                  </a:cubicBezTo>
                  <a:cubicBezTo>
                    <a:pt x="548386" y="192180"/>
                    <a:pt x="550799" y="200562"/>
                    <a:pt x="546227" y="203610"/>
                  </a:cubicBezTo>
                  <a:cubicBezTo>
                    <a:pt x="544195" y="204880"/>
                    <a:pt x="544322" y="204880"/>
                    <a:pt x="542671" y="204753"/>
                  </a:cubicBezTo>
                  <a:cubicBezTo>
                    <a:pt x="540385" y="204626"/>
                    <a:pt x="541528" y="202340"/>
                    <a:pt x="533908" y="204372"/>
                  </a:cubicBezTo>
                  <a:cubicBezTo>
                    <a:pt x="529971" y="205769"/>
                    <a:pt x="527558" y="206150"/>
                    <a:pt x="528447" y="211357"/>
                  </a:cubicBezTo>
                  <a:close/>
                  <a:moveTo>
                    <a:pt x="528447" y="181258"/>
                  </a:moveTo>
                  <a:cubicBezTo>
                    <a:pt x="527685" y="183163"/>
                    <a:pt x="525272" y="186973"/>
                    <a:pt x="516890" y="179988"/>
                  </a:cubicBezTo>
                  <a:cubicBezTo>
                    <a:pt x="515239" y="178718"/>
                    <a:pt x="515366" y="175924"/>
                    <a:pt x="512064" y="175670"/>
                  </a:cubicBezTo>
                  <a:cubicBezTo>
                    <a:pt x="502031" y="175289"/>
                    <a:pt x="497713" y="168939"/>
                    <a:pt x="498094" y="156747"/>
                  </a:cubicBezTo>
                  <a:cubicBezTo>
                    <a:pt x="498221" y="150651"/>
                    <a:pt x="502539" y="149381"/>
                    <a:pt x="503428" y="153445"/>
                  </a:cubicBezTo>
                  <a:cubicBezTo>
                    <a:pt x="504571" y="157509"/>
                    <a:pt x="510667" y="165891"/>
                    <a:pt x="517017" y="167415"/>
                  </a:cubicBezTo>
                  <a:cubicBezTo>
                    <a:pt x="523367" y="168939"/>
                    <a:pt x="529082" y="170336"/>
                    <a:pt x="528701" y="175162"/>
                  </a:cubicBezTo>
                  <a:cubicBezTo>
                    <a:pt x="528447" y="179734"/>
                    <a:pt x="529209" y="179226"/>
                    <a:pt x="528447" y="181258"/>
                  </a:cubicBezTo>
                  <a:close/>
                  <a:moveTo>
                    <a:pt x="462661" y="321847"/>
                  </a:moveTo>
                  <a:cubicBezTo>
                    <a:pt x="459867" y="326165"/>
                    <a:pt x="455422" y="329213"/>
                    <a:pt x="448691" y="328324"/>
                  </a:cubicBezTo>
                  <a:cubicBezTo>
                    <a:pt x="434721" y="326292"/>
                    <a:pt x="425323" y="328324"/>
                    <a:pt x="415290" y="331626"/>
                  </a:cubicBezTo>
                  <a:cubicBezTo>
                    <a:pt x="409575" y="333531"/>
                    <a:pt x="396875" y="334547"/>
                    <a:pt x="393954" y="333658"/>
                  </a:cubicBezTo>
                  <a:cubicBezTo>
                    <a:pt x="391033" y="332769"/>
                    <a:pt x="387858" y="330483"/>
                    <a:pt x="389001" y="324387"/>
                  </a:cubicBezTo>
                  <a:cubicBezTo>
                    <a:pt x="390271" y="317275"/>
                    <a:pt x="394716" y="299749"/>
                    <a:pt x="414020" y="295177"/>
                  </a:cubicBezTo>
                  <a:cubicBezTo>
                    <a:pt x="433324" y="290732"/>
                    <a:pt x="447040" y="295177"/>
                    <a:pt x="455041" y="302289"/>
                  </a:cubicBezTo>
                  <a:cubicBezTo>
                    <a:pt x="463296" y="309528"/>
                    <a:pt x="466598" y="315878"/>
                    <a:pt x="462661" y="321847"/>
                  </a:cubicBezTo>
                  <a:close/>
                  <a:moveTo>
                    <a:pt x="147447" y="190529"/>
                  </a:moveTo>
                  <a:cubicBezTo>
                    <a:pt x="159131" y="190529"/>
                    <a:pt x="175133" y="190021"/>
                    <a:pt x="175133" y="190021"/>
                  </a:cubicBezTo>
                  <a:cubicBezTo>
                    <a:pt x="175133" y="190021"/>
                    <a:pt x="179578" y="189513"/>
                    <a:pt x="182245" y="194720"/>
                  </a:cubicBezTo>
                  <a:cubicBezTo>
                    <a:pt x="184658" y="199927"/>
                    <a:pt x="276225" y="383950"/>
                    <a:pt x="276225" y="383950"/>
                  </a:cubicBezTo>
                  <a:cubicBezTo>
                    <a:pt x="279019" y="390046"/>
                    <a:pt x="282194" y="388903"/>
                    <a:pt x="286258" y="387506"/>
                  </a:cubicBezTo>
                  <a:cubicBezTo>
                    <a:pt x="290195" y="385982"/>
                    <a:pt x="294005" y="388395"/>
                    <a:pt x="294005" y="388395"/>
                  </a:cubicBezTo>
                  <a:cubicBezTo>
                    <a:pt x="294005" y="388395"/>
                    <a:pt x="297561" y="390681"/>
                    <a:pt x="302895" y="394872"/>
                  </a:cubicBezTo>
                  <a:cubicBezTo>
                    <a:pt x="308864" y="399317"/>
                    <a:pt x="300482" y="403381"/>
                    <a:pt x="300482" y="403381"/>
                  </a:cubicBezTo>
                  <a:lnTo>
                    <a:pt x="263906" y="414938"/>
                  </a:lnTo>
                  <a:cubicBezTo>
                    <a:pt x="263906" y="414938"/>
                    <a:pt x="258699" y="416970"/>
                    <a:pt x="255778" y="410620"/>
                  </a:cubicBezTo>
                  <a:cubicBezTo>
                    <a:pt x="252857" y="404524"/>
                    <a:pt x="145923" y="196498"/>
                    <a:pt x="145923" y="196498"/>
                  </a:cubicBezTo>
                  <a:cubicBezTo>
                    <a:pt x="145923" y="196498"/>
                    <a:pt x="141478" y="190529"/>
                    <a:pt x="147447" y="190529"/>
                  </a:cubicBezTo>
                  <a:close/>
                  <a:moveTo>
                    <a:pt x="271272" y="458880"/>
                  </a:moveTo>
                  <a:cubicBezTo>
                    <a:pt x="271272" y="458880"/>
                    <a:pt x="266573" y="458753"/>
                    <a:pt x="266827" y="461674"/>
                  </a:cubicBezTo>
                  <a:cubicBezTo>
                    <a:pt x="266954" y="464595"/>
                    <a:pt x="267716" y="467389"/>
                    <a:pt x="267716" y="467389"/>
                  </a:cubicBezTo>
                  <a:cubicBezTo>
                    <a:pt x="267716" y="467389"/>
                    <a:pt x="265430" y="470310"/>
                    <a:pt x="263271" y="466627"/>
                  </a:cubicBezTo>
                  <a:cubicBezTo>
                    <a:pt x="260985" y="462944"/>
                    <a:pt x="250063" y="439576"/>
                    <a:pt x="250063" y="439576"/>
                  </a:cubicBezTo>
                  <a:cubicBezTo>
                    <a:pt x="250063" y="439576"/>
                    <a:pt x="248031" y="435639"/>
                    <a:pt x="244094" y="437290"/>
                  </a:cubicBezTo>
                  <a:cubicBezTo>
                    <a:pt x="240157" y="438941"/>
                    <a:pt x="238125" y="440084"/>
                    <a:pt x="240157" y="444402"/>
                  </a:cubicBezTo>
                  <a:cubicBezTo>
                    <a:pt x="242189" y="448720"/>
                    <a:pt x="251460" y="465992"/>
                    <a:pt x="251460" y="465992"/>
                  </a:cubicBezTo>
                  <a:cubicBezTo>
                    <a:pt x="251460" y="465992"/>
                    <a:pt x="255016" y="471199"/>
                    <a:pt x="250571" y="473358"/>
                  </a:cubicBezTo>
                  <a:cubicBezTo>
                    <a:pt x="241300" y="478184"/>
                    <a:pt x="238379" y="468913"/>
                    <a:pt x="234950" y="463833"/>
                  </a:cubicBezTo>
                  <a:cubicBezTo>
                    <a:pt x="231394" y="458880"/>
                    <a:pt x="113030" y="257585"/>
                    <a:pt x="113030" y="257585"/>
                  </a:cubicBezTo>
                  <a:cubicBezTo>
                    <a:pt x="113030" y="257585"/>
                    <a:pt x="107315" y="250854"/>
                    <a:pt x="113919" y="247171"/>
                  </a:cubicBezTo>
                  <a:cubicBezTo>
                    <a:pt x="120777" y="243488"/>
                    <a:pt x="142875" y="229391"/>
                    <a:pt x="142875" y="229391"/>
                  </a:cubicBezTo>
                  <a:cubicBezTo>
                    <a:pt x="142875" y="229391"/>
                    <a:pt x="148209" y="224946"/>
                    <a:pt x="153289" y="234344"/>
                  </a:cubicBezTo>
                  <a:cubicBezTo>
                    <a:pt x="158369" y="243742"/>
                    <a:pt x="251079" y="423701"/>
                    <a:pt x="251079" y="423701"/>
                  </a:cubicBezTo>
                  <a:cubicBezTo>
                    <a:pt x="251079" y="423701"/>
                    <a:pt x="252349" y="429035"/>
                    <a:pt x="260350" y="426622"/>
                  </a:cubicBezTo>
                  <a:cubicBezTo>
                    <a:pt x="268351" y="424209"/>
                    <a:pt x="314706" y="408842"/>
                    <a:pt x="314706" y="408842"/>
                  </a:cubicBezTo>
                  <a:cubicBezTo>
                    <a:pt x="314706" y="408842"/>
                    <a:pt x="320294" y="410112"/>
                    <a:pt x="323596" y="409604"/>
                  </a:cubicBezTo>
                  <a:cubicBezTo>
                    <a:pt x="323596" y="409604"/>
                    <a:pt x="325501" y="422050"/>
                    <a:pt x="330073" y="422812"/>
                  </a:cubicBezTo>
                  <a:cubicBezTo>
                    <a:pt x="334899" y="423574"/>
                    <a:pt x="347091" y="419256"/>
                    <a:pt x="347853" y="422050"/>
                  </a:cubicBezTo>
                  <a:cubicBezTo>
                    <a:pt x="348615" y="424844"/>
                    <a:pt x="348615" y="438814"/>
                    <a:pt x="348615" y="438814"/>
                  </a:cubicBezTo>
                  <a:cubicBezTo>
                    <a:pt x="348615" y="438814"/>
                    <a:pt x="348742" y="444529"/>
                    <a:pt x="343662" y="445926"/>
                  </a:cubicBezTo>
                  <a:cubicBezTo>
                    <a:pt x="338455" y="447196"/>
                    <a:pt x="327279" y="453038"/>
                    <a:pt x="323596" y="455705"/>
                  </a:cubicBezTo>
                  <a:cubicBezTo>
                    <a:pt x="319913" y="458499"/>
                    <a:pt x="312801" y="459388"/>
                    <a:pt x="310261" y="457737"/>
                  </a:cubicBezTo>
                  <a:cubicBezTo>
                    <a:pt x="307467" y="456086"/>
                    <a:pt x="303022" y="457229"/>
                    <a:pt x="302260" y="451641"/>
                  </a:cubicBezTo>
                  <a:cubicBezTo>
                    <a:pt x="301498" y="445926"/>
                    <a:pt x="296672" y="436782"/>
                    <a:pt x="288290" y="439068"/>
                  </a:cubicBezTo>
                  <a:cubicBezTo>
                    <a:pt x="279781" y="441354"/>
                    <a:pt x="276733" y="441989"/>
                    <a:pt x="276733" y="441989"/>
                  </a:cubicBezTo>
                  <a:cubicBezTo>
                    <a:pt x="276733" y="441989"/>
                    <a:pt x="273558" y="443259"/>
                    <a:pt x="271780" y="439703"/>
                  </a:cubicBezTo>
                  <a:cubicBezTo>
                    <a:pt x="270129" y="436147"/>
                    <a:pt x="275463" y="433988"/>
                    <a:pt x="279908" y="433226"/>
                  </a:cubicBezTo>
                  <a:cubicBezTo>
                    <a:pt x="284353" y="432464"/>
                    <a:pt x="288798" y="431956"/>
                    <a:pt x="288036" y="427638"/>
                  </a:cubicBezTo>
                  <a:cubicBezTo>
                    <a:pt x="287274" y="423320"/>
                    <a:pt x="285496" y="422431"/>
                    <a:pt x="282829" y="422939"/>
                  </a:cubicBezTo>
                  <a:cubicBezTo>
                    <a:pt x="282829" y="422939"/>
                    <a:pt x="273939" y="424971"/>
                    <a:pt x="268859" y="427384"/>
                  </a:cubicBezTo>
                  <a:cubicBezTo>
                    <a:pt x="263906" y="429797"/>
                    <a:pt x="256921" y="435131"/>
                    <a:pt x="259969" y="444783"/>
                  </a:cubicBezTo>
                  <a:cubicBezTo>
                    <a:pt x="263017" y="454435"/>
                    <a:pt x="271907" y="452403"/>
                    <a:pt x="274955" y="451514"/>
                  </a:cubicBezTo>
                  <a:cubicBezTo>
                    <a:pt x="277876" y="450625"/>
                    <a:pt x="285877" y="448593"/>
                    <a:pt x="288163" y="450371"/>
                  </a:cubicBezTo>
                  <a:cubicBezTo>
                    <a:pt x="290449" y="452403"/>
                    <a:pt x="289687" y="455705"/>
                    <a:pt x="285242" y="457102"/>
                  </a:cubicBezTo>
                  <a:cubicBezTo>
                    <a:pt x="280924" y="458245"/>
                    <a:pt x="271272" y="458880"/>
                    <a:pt x="271272" y="458880"/>
                  </a:cubicBezTo>
                  <a:close/>
                  <a:moveTo>
                    <a:pt x="314960" y="495964"/>
                  </a:moveTo>
                  <a:cubicBezTo>
                    <a:pt x="313436" y="498758"/>
                    <a:pt x="312166" y="502441"/>
                    <a:pt x="308864" y="500790"/>
                  </a:cubicBezTo>
                  <a:cubicBezTo>
                    <a:pt x="305308" y="499139"/>
                    <a:pt x="310896" y="495075"/>
                    <a:pt x="310896" y="495075"/>
                  </a:cubicBezTo>
                  <a:cubicBezTo>
                    <a:pt x="310896" y="495075"/>
                    <a:pt x="310388" y="492154"/>
                    <a:pt x="308610" y="492789"/>
                  </a:cubicBezTo>
                  <a:cubicBezTo>
                    <a:pt x="306832" y="493424"/>
                    <a:pt x="306197" y="497996"/>
                    <a:pt x="301498" y="494440"/>
                  </a:cubicBezTo>
                  <a:cubicBezTo>
                    <a:pt x="299593" y="492916"/>
                    <a:pt x="302006" y="492027"/>
                    <a:pt x="304673" y="488852"/>
                  </a:cubicBezTo>
                  <a:cubicBezTo>
                    <a:pt x="307467" y="485931"/>
                    <a:pt x="303911" y="483518"/>
                    <a:pt x="302260" y="484915"/>
                  </a:cubicBezTo>
                  <a:cubicBezTo>
                    <a:pt x="297561" y="488979"/>
                    <a:pt x="292481" y="484534"/>
                    <a:pt x="297053" y="481740"/>
                  </a:cubicBezTo>
                  <a:cubicBezTo>
                    <a:pt x="300990" y="479327"/>
                    <a:pt x="304419" y="475771"/>
                    <a:pt x="297561" y="476406"/>
                  </a:cubicBezTo>
                  <a:cubicBezTo>
                    <a:pt x="292862" y="476533"/>
                    <a:pt x="290322" y="477930"/>
                    <a:pt x="288036" y="471707"/>
                  </a:cubicBezTo>
                  <a:cubicBezTo>
                    <a:pt x="285750" y="465611"/>
                    <a:pt x="298958" y="467389"/>
                    <a:pt x="303657" y="466500"/>
                  </a:cubicBezTo>
                  <a:cubicBezTo>
                    <a:pt x="308356" y="465611"/>
                    <a:pt x="312928" y="466500"/>
                    <a:pt x="312547" y="469675"/>
                  </a:cubicBezTo>
                  <a:cubicBezTo>
                    <a:pt x="312420" y="472850"/>
                    <a:pt x="306832" y="478438"/>
                    <a:pt x="314960" y="476787"/>
                  </a:cubicBezTo>
                  <a:cubicBezTo>
                    <a:pt x="323088" y="475136"/>
                    <a:pt x="340233" y="462182"/>
                    <a:pt x="348996" y="463071"/>
                  </a:cubicBezTo>
                  <a:cubicBezTo>
                    <a:pt x="348996" y="463071"/>
                    <a:pt x="354203" y="463198"/>
                    <a:pt x="354584" y="465484"/>
                  </a:cubicBezTo>
                  <a:cubicBezTo>
                    <a:pt x="354711" y="467770"/>
                    <a:pt x="354711" y="473612"/>
                    <a:pt x="360553" y="471961"/>
                  </a:cubicBezTo>
                  <a:cubicBezTo>
                    <a:pt x="366268" y="470310"/>
                    <a:pt x="369824" y="469040"/>
                    <a:pt x="368935" y="461801"/>
                  </a:cubicBezTo>
                  <a:cubicBezTo>
                    <a:pt x="368173" y="454562"/>
                    <a:pt x="366395" y="433226"/>
                    <a:pt x="367665" y="420018"/>
                  </a:cubicBezTo>
                  <a:cubicBezTo>
                    <a:pt x="367665" y="420018"/>
                    <a:pt x="367157" y="414811"/>
                    <a:pt x="370840" y="412652"/>
                  </a:cubicBezTo>
                  <a:cubicBezTo>
                    <a:pt x="374523" y="410366"/>
                    <a:pt x="380492" y="409858"/>
                    <a:pt x="380492" y="409858"/>
                  </a:cubicBezTo>
                  <a:cubicBezTo>
                    <a:pt x="380492" y="409858"/>
                    <a:pt x="385699" y="407064"/>
                    <a:pt x="386207" y="414176"/>
                  </a:cubicBezTo>
                  <a:cubicBezTo>
                    <a:pt x="386715" y="421288"/>
                    <a:pt x="393827" y="445037"/>
                    <a:pt x="397891" y="451514"/>
                  </a:cubicBezTo>
                  <a:cubicBezTo>
                    <a:pt x="402209" y="457991"/>
                    <a:pt x="399161" y="458245"/>
                    <a:pt x="396621" y="460023"/>
                  </a:cubicBezTo>
                  <a:cubicBezTo>
                    <a:pt x="394208" y="461674"/>
                    <a:pt x="362458" y="476533"/>
                    <a:pt x="357759" y="482502"/>
                  </a:cubicBezTo>
                  <a:cubicBezTo>
                    <a:pt x="353060" y="488471"/>
                    <a:pt x="333375" y="505743"/>
                    <a:pt x="324485" y="499774"/>
                  </a:cubicBezTo>
                  <a:cubicBezTo>
                    <a:pt x="319786" y="495837"/>
                    <a:pt x="316357" y="493170"/>
                    <a:pt x="314960" y="495964"/>
                  </a:cubicBezTo>
                  <a:close/>
                  <a:moveTo>
                    <a:pt x="391795" y="626520"/>
                  </a:moveTo>
                  <a:cubicBezTo>
                    <a:pt x="391795" y="630076"/>
                    <a:pt x="388112" y="630457"/>
                    <a:pt x="386207" y="627409"/>
                  </a:cubicBezTo>
                  <a:cubicBezTo>
                    <a:pt x="385064" y="625504"/>
                    <a:pt x="383921" y="623726"/>
                    <a:pt x="383286" y="622075"/>
                  </a:cubicBezTo>
                  <a:cubicBezTo>
                    <a:pt x="382397" y="620424"/>
                    <a:pt x="382016" y="618138"/>
                    <a:pt x="385572" y="618138"/>
                  </a:cubicBezTo>
                  <a:cubicBezTo>
                    <a:pt x="387858" y="618138"/>
                    <a:pt x="387858" y="618138"/>
                    <a:pt x="388874" y="618138"/>
                  </a:cubicBezTo>
                  <a:cubicBezTo>
                    <a:pt x="392811" y="618138"/>
                    <a:pt x="392049" y="621440"/>
                    <a:pt x="392049" y="621440"/>
                  </a:cubicBezTo>
                  <a:cubicBezTo>
                    <a:pt x="392049" y="621440"/>
                    <a:pt x="391795" y="625377"/>
                    <a:pt x="391795" y="626520"/>
                  </a:cubicBezTo>
                  <a:close/>
                  <a:moveTo>
                    <a:pt x="392176" y="604041"/>
                  </a:moveTo>
                  <a:cubicBezTo>
                    <a:pt x="392176" y="606327"/>
                    <a:pt x="390144" y="606835"/>
                    <a:pt x="388874" y="606835"/>
                  </a:cubicBezTo>
                  <a:lnTo>
                    <a:pt x="382905" y="606835"/>
                  </a:lnTo>
                  <a:cubicBezTo>
                    <a:pt x="381254" y="606835"/>
                    <a:pt x="378968" y="606708"/>
                    <a:pt x="378206" y="604295"/>
                  </a:cubicBezTo>
                  <a:cubicBezTo>
                    <a:pt x="377444" y="602390"/>
                    <a:pt x="377444" y="600612"/>
                    <a:pt x="377063" y="598961"/>
                  </a:cubicBezTo>
                  <a:cubicBezTo>
                    <a:pt x="376555" y="596548"/>
                    <a:pt x="377825" y="595278"/>
                    <a:pt x="379984" y="595278"/>
                  </a:cubicBezTo>
                  <a:cubicBezTo>
                    <a:pt x="382143" y="595278"/>
                    <a:pt x="385318" y="595278"/>
                    <a:pt x="388112" y="595278"/>
                  </a:cubicBezTo>
                  <a:cubicBezTo>
                    <a:pt x="390906" y="595278"/>
                    <a:pt x="391795" y="596929"/>
                    <a:pt x="392049" y="598580"/>
                  </a:cubicBezTo>
                  <a:cubicBezTo>
                    <a:pt x="392176" y="600358"/>
                    <a:pt x="391922" y="601755"/>
                    <a:pt x="392176" y="604041"/>
                  </a:cubicBezTo>
                  <a:close/>
                  <a:moveTo>
                    <a:pt x="377444" y="580419"/>
                  </a:moveTo>
                  <a:cubicBezTo>
                    <a:pt x="378333" y="577625"/>
                    <a:pt x="381508" y="575720"/>
                    <a:pt x="384683" y="575974"/>
                  </a:cubicBezTo>
                  <a:cubicBezTo>
                    <a:pt x="387604" y="575974"/>
                    <a:pt x="390779" y="577625"/>
                    <a:pt x="391922" y="580419"/>
                  </a:cubicBezTo>
                  <a:cubicBezTo>
                    <a:pt x="392430" y="582070"/>
                    <a:pt x="392049" y="583975"/>
                    <a:pt x="389509" y="583975"/>
                  </a:cubicBezTo>
                  <a:lnTo>
                    <a:pt x="379857" y="583975"/>
                  </a:lnTo>
                  <a:cubicBezTo>
                    <a:pt x="377317" y="583975"/>
                    <a:pt x="376936" y="582070"/>
                    <a:pt x="377444" y="580419"/>
                  </a:cubicBezTo>
                  <a:close/>
                  <a:moveTo>
                    <a:pt x="428117" y="515141"/>
                  </a:moveTo>
                  <a:cubicBezTo>
                    <a:pt x="423164" y="518824"/>
                    <a:pt x="411353" y="520348"/>
                    <a:pt x="409702" y="526698"/>
                  </a:cubicBezTo>
                  <a:cubicBezTo>
                    <a:pt x="408051" y="533048"/>
                    <a:pt x="405384" y="540033"/>
                    <a:pt x="401320" y="538890"/>
                  </a:cubicBezTo>
                  <a:cubicBezTo>
                    <a:pt x="397002" y="537620"/>
                    <a:pt x="400812" y="533683"/>
                    <a:pt x="399288" y="533175"/>
                  </a:cubicBezTo>
                  <a:cubicBezTo>
                    <a:pt x="397764" y="532667"/>
                    <a:pt x="395351" y="532413"/>
                    <a:pt x="393319" y="536096"/>
                  </a:cubicBezTo>
                  <a:cubicBezTo>
                    <a:pt x="391287" y="539779"/>
                    <a:pt x="386207" y="540795"/>
                    <a:pt x="384810" y="538890"/>
                  </a:cubicBezTo>
                  <a:cubicBezTo>
                    <a:pt x="383667" y="537366"/>
                    <a:pt x="385699" y="532921"/>
                    <a:pt x="383921" y="532540"/>
                  </a:cubicBezTo>
                  <a:cubicBezTo>
                    <a:pt x="381889" y="532413"/>
                    <a:pt x="380238" y="532667"/>
                    <a:pt x="378206" y="535842"/>
                  </a:cubicBezTo>
                  <a:cubicBezTo>
                    <a:pt x="376174" y="538763"/>
                    <a:pt x="371348" y="540287"/>
                    <a:pt x="370459" y="536604"/>
                  </a:cubicBezTo>
                  <a:cubicBezTo>
                    <a:pt x="369697" y="532921"/>
                    <a:pt x="374015" y="529873"/>
                    <a:pt x="370332" y="529365"/>
                  </a:cubicBezTo>
                  <a:cubicBezTo>
                    <a:pt x="366649" y="528857"/>
                    <a:pt x="363474" y="531778"/>
                    <a:pt x="360680" y="534953"/>
                  </a:cubicBezTo>
                  <a:cubicBezTo>
                    <a:pt x="355727" y="540160"/>
                    <a:pt x="346075" y="537874"/>
                    <a:pt x="349504" y="532540"/>
                  </a:cubicBezTo>
                  <a:cubicBezTo>
                    <a:pt x="353060" y="526952"/>
                    <a:pt x="359918" y="524793"/>
                    <a:pt x="358648" y="522126"/>
                  </a:cubicBezTo>
                  <a:cubicBezTo>
                    <a:pt x="357378" y="519332"/>
                    <a:pt x="351282" y="521237"/>
                    <a:pt x="344043" y="524031"/>
                  </a:cubicBezTo>
                  <a:cubicBezTo>
                    <a:pt x="336804" y="526825"/>
                    <a:pt x="332867" y="526063"/>
                    <a:pt x="329946" y="524031"/>
                  </a:cubicBezTo>
                  <a:cubicBezTo>
                    <a:pt x="327025" y="521999"/>
                    <a:pt x="325120" y="518062"/>
                    <a:pt x="330073" y="515903"/>
                  </a:cubicBezTo>
                  <a:cubicBezTo>
                    <a:pt x="335026" y="513617"/>
                    <a:pt x="355727" y="506759"/>
                    <a:pt x="365887" y="497742"/>
                  </a:cubicBezTo>
                  <a:cubicBezTo>
                    <a:pt x="376047" y="488471"/>
                    <a:pt x="396494" y="480343"/>
                    <a:pt x="399542" y="478438"/>
                  </a:cubicBezTo>
                  <a:cubicBezTo>
                    <a:pt x="402463" y="476787"/>
                    <a:pt x="410718" y="471199"/>
                    <a:pt x="411734" y="476152"/>
                  </a:cubicBezTo>
                  <a:cubicBezTo>
                    <a:pt x="412623" y="481105"/>
                    <a:pt x="413639" y="493932"/>
                    <a:pt x="417703" y="499520"/>
                  </a:cubicBezTo>
                  <a:cubicBezTo>
                    <a:pt x="422021" y="504854"/>
                    <a:pt x="427863" y="509172"/>
                    <a:pt x="427863" y="509172"/>
                  </a:cubicBezTo>
                  <a:cubicBezTo>
                    <a:pt x="427863" y="509172"/>
                    <a:pt x="433197" y="511331"/>
                    <a:pt x="428117" y="515141"/>
                  </a:cubicBezTo>
                  <a:close/>
                  <a:moveTo>
                    <a:pt x="676910" y="533302"/>
                  </a:moveTo>
                  <a:cubicBezTo>
                    <a:pt x="677672" y="534191"/>
                    <a:pt x="678053" y="535207"/>
                    <a:pt x="677672" y="536223"/>
                  </a:cubicBezTo>
                  <a:cubicBezTo>
                    <a:pt x="677545" y="536985"/>
                    <a:pt x="676021" y="539144"/>
                    <a:pt x="675259" y="539906"/>
                  </a:cubicBezTo>
                  <a:cubicBezTo>
                    <a:pt x="674116" y="541049"/>
                    <a:pt x="672338" y="541557"/>
                    <a:pt x="670433" y="540414"/>
                  </a:cubicBezTo>
                  <a:cubicBezTo>
                    <a:pt x="666877" y="538509"/>
                    <a:pt x="610489" y="509934"/>
                    <a:pt x="610489" y="509934"/>
                  </a:cubicBezTo>
                  <a:cubicBezTo>
                    <a:pt x="603377" y="506759"/>
                    <a:pt x="606933" y="504219"/>
                    <a:pt x="609346" y="502187"/>
                  </a:cubicBezTo>
                  <a:lnTo>
                    <a:pt x="609346" y="502187"/>
                  </a:lnTo>
                  <a:cubicBezTo>
                    <a:pt x="614934" y="497742"/>
                    <a:pt x="624205" y="489995"/>
                    <a:pt x="628523" y="486058"/>
                  </a:cubicBezTo>
                  <a:cubicBezTo>
                    <a:pt x="630428" y="484407"/>
                    <a:pt x="632460" y="485296"/>
                    <a:pt x="633857" y="486820"/>
                  </a:cubicBezTo>
                  <a:cubicBezTo>
                    <a:pt x="635762" y="488598"/>
                    <a:pt x="674751" y="530635"/>
                    <a:pt x="676910" y="533302"/>
                  </a:cubicBezTo>
                  <a:close/>
                  <a:moveTo>
                    <a:pt x="695579" y="353978"/>
                  </a:moveTo>
                  <a:cubicBezTo>
                    <a:pt x="690626" y="372012"/>
                    <a:pt x="681990" y="378108"/>
                    <a:pt x="677037" y="387252"/>
                  </a:cubicBezTo>
                  <a:cubicBezTo>
                    <a:pt x="673100" y="394364"/>
                    <a:pt x="670306" y="413668"/>
                    <a:pt x="646938" y="436782"/>
                  </a:cubicBezTo>
                  <a:cubicBezTo>
                    <a:pt x="630428" y="453292"/>
                    <a:pt x="601218" y="463833"/>
                    <a:pt x="594995" y="467008"/>
                  </a:cubicBezTo>
                  <a:cubicBezTo>
                    <a:pt x="586867" y="471072"/>
                    <a:pt x="584200" y="476660"/>
                    <a:pt x="582422" y="480597"/>
                  </a:cubicBezTo>
                  <a:cubicBezTo>
                    <a:pt x="577977" y="489487"/>
                    <a:pt x="562356" y="502187"/>
                    <a:pt x="545719" y="510823"/>
                  </a:cubicBezTo>
                  <a:cubicBezTo>
                    <a:pt x="528955" y="519586"/>
                    <a:pt x="511683" y="522507"/>
                    <a:pt x="508381" y="516919"/>
                  </a:cubicBezTo>
                  <a:cubicBezTo>
                    <a:pt x="505079" y="511204"/>
                    <a:pt x="513080" y="505362"/>
                    <a:pt x="513080" y="505362"/>
                  </a:cubicBezTo>
                  <a:cubicBezTo>
                    <a:pt x="513080" y="505362"/>
                    <a:pt x="515874" y="503076"/>
                    <a:pt x="514604" y="501425"/>
                  </a:cubicBezTo>
                  <a:cubicBezTo>
                    <a:pt x="513334" y="499774"/>
                    <a:pt x="498983" y="503965"/>
                    <a:pt x="494411" y="504727"/>
                  </a:cubicBezTo>
                  <a:cubicBezTo>
                    <a:pt x="489966" y="505489"/>
                    <a:pt x="444627" y="510061"/>
                    <a:pt x="436880" y="488979"/>
                  </a:cubicBezTo>
                  <a:cubicBezTo>
                    <a:pt x="429133" y="467770"/>
                    <a:pt x="436372" y="470945"/>
                    <a:pt x="427101" y="462817"/>
                  </a:cubicBezTo>
                  <a:cubicBezTo>
                    <a:pt x="417830" y="454689"/>
                    <a:pt x="410083" y="435131"/>
                    <a:pt x="407797" y="419002"/>
                  </a:cubicBezTo>
                  <a:cubicBezTo>
                    <a:pt x="405511" y="402873"/>
                    <a:pt x="412115" y="406048"/>
                    <a:pt x="415163" y="407064"/>
                  </a:cubicBezTo>
                  <a:cubicBezTo>
                    <a:pt x="418338" y="407953"/>
                    <a:pt x="450469" y="413414"/>
                    <a:pt x="466217" y="406937"/>
                  </a:cubicBezTo>
                  <a:cubicBezTo>
                    <a:pt x="479171" y="401603"/>
                    <a:pt x="479044" y="404524"/>
                    <a:pt x="479044" y="411763"/>
                  </a:cubicBezTo>
                  <a:cubicBezTo>
                    <a:pt x="479044" y="417478"/>
                    <a:pt x="477774" y="422939"/>
                    <a:pt x="481584" y="428146"/>
                  </a:cubicBezTo>
                  <a:cubicBezTo>
                    <a:pt x="485267" y="433353"/>
                    <a:pt x="491998" y="427257"/>
                    <a:pt x="494157" y="418875"/>
                  </a:cubicBezTo>
                  <a:cubicBezTo>
                    <a:pt x="496443" y="410747"/>
                    <a:pt x="506349" y="398682"/>
                    <a:pt x="509905" y="398301"/>
                  </a:cubicBezTo>
                  <a:cubicBezTo>
                    <a:pt x="513207" y="397793"/>
                    <a:pt x="515620" y="398809"/>
                    <a:pt x="517144" y="399952"/>
                  </a:cubicBezTo>
                  <a:cubicBezTo>
                    <a:pt x="518668" y="401222"/>
                    <a:pt x="521589" y="402365"/>
                    <a:pt x="525272" y="395888"/>
                  </a:cubicBezTo>
                  <a:cubicBezTo>
                    <a:pt x="528955" y="389411"/>
                    <a:pt x="528828" y="388141"/>
                    <a:pt x="526542" y="383950"/>
                  </a:cubicBezTo>
                  <a:cubicBezTo>
                    <a:pt x="524256" y="379632"/>
                    <a:pt x="527304" y="378235"/>
                    <a:pt x="531495" y="376203"/>
                  </a:cubicBezTo>
                  <a:cubicBezTo>
                    <a:pt x="535813" y="374171"/>
                    <a:pt x="536702" y="372139"/>
                    <a:pt x="537972" y="368837"/>
                  </a:cubicBezTo>
                  <a:cubicBezTo>
                    <a:pt x="539242" y="365281"/>
                    <a:pt x="542671" y="363630"/>
                    <a:pt x="547243" y="365535"/>
                  </a:cubicBezTo>
                  <a:cubicBezTo>
                    <a:pt x="551688" y="367567"/>
                    <a:pt x="556133" y="370488"/>
                    <a:pt x="558927" y="365662"/>
                  </a:cubicBezTo>
                  <a:cubicBezTo>
                    <a:pt x="561721" y="360836"/>
                    <a:pt x="559816" y="357661"/>
                    <a:pt x="554482" y="351565"/>
                  </a:cubicBezTo>
                  <a:cubicBezTo>
                    <a:pt x="548894" y="345469"/>
                    <a:pt x="548386" y="341786"/>
                    <a:pt x="548005" y="339373"/>
                  </a:cubicBezTo>
                  <a:cubicBezTo>
                    <a:pt x="547878" y="337341"/>
                    <a:pt x="545719" y="336071"/>
                    <a:pt x="541909" y="334547"/>
                  </a:cubicBezTo>
                  <a:cubicBezTo>
                    <a:pt x="537210" y="332642"/>
                    <a:pt x="531876" y="335055"/>
                    <a:pt x="528955" y="338103"/>
                  </a:cubicBezTo>
                  <a:cubicBezTo>
                    <a:pt x="526034" y="341024"/>
                    <a:pt x="526669" y="346612"/>
                    <a:pt x="526034" y="350549"/>
                  </a:cubicBezTo>
                  <a:cubicBezTo>
                    <a:pt x="525399" y="354486"/>
                    <a:pt x="511937" y="371885"/>
                    <a:pt x="494411" y="376203"/>
                  </a:cubicBezTo>
                  <a:cubicBezTo>
                    <a:pt x="484251" y="378743"/>
                    <a:pt x="485521" y="380648"/>
                    <a:pt x="482473" y="382934"/>
                  </a:cubicBezTo>
                  <a:cubicBezTo>
                    <a:pt x="479552" y="385220"/>
                    <a:pt x="478536" y="385855"/>
                    <a:pt x="476504" y="381283"/>
                  </a:cubicBezTo>
                  <a:cubicBezTo>
                    <a:pt x="474472" y="376584"/>
                    <a:pt x="464566" y="383315"/>
                    <a:pt x="462788" y="385728"/>
                  </a:cubicBezTo>
                  <a:cubicBezTo>
                    <a:pt x="461137" y="388141"/>
                    <a:pt x="461137" y="391316"/>
                    <a:pt x="452755" y="392967"/>
                  </a:cubicBezTo>
                  <a:cubicBezTo>
                    <a:pt x="444627" y="394618"/>
                    <a:pt x="409702" y="391062"/>
                    <a:pt x="397764" y="382172"/>
                  </a:cubicBezTo>
                  <a:cubicBezTo>
                    <a:pt x="391287" y="377346"/>
                    <a:pt x="389382" y="373028"/>
                    <a:pt x="384556" y="375314"/>
                  </a:cubicBezTo>
                  <a:cubicBezTo>
                    <a:pt x="380619" y="376965"/>
                    <a:pt x="379222" y="382553"/>
                    <a:pt x="380873" y="386236"/>
                  </a:cubicBezTo>
                  <a:cubicBezTo>
                    <a:pt x="382524" y="389919"/>
                    <a:pt x="381762" y="392205"/>
                    <a:pt x="375158" y="392586"/>
                  </a:cubicBezTo>
                  <a:cubicBezTo>
                    <a:pt x="368427" y="392713"/>
                    <a:pt x="359918" y="387379"/>
                    <a:pt x="352552" y="392586"/>
                  </a:cubicBezTo>
                  <a:cubicBezTo>
                    <a:pt x="345186" y="397793"/>
                    <a:pt x="343662" y="401095"/>
                    <a:pt x="343408" y="403508"/>
                  </a:cubicBezTo>
                  <a:cubicBezTo>
                    <a:pt x="343281" y="405921"/>
                    <a:pt x="341376" y="409858"/>
                    <a:pt x="338201" y="407064"/>
                  </a:cubicBezTo>
                  <a:cubicBezTo>
                    <a:pt x="335026" y="404270"/>
                    <a:pt x="336169" y="398174"/>
                    <a:pt x="338074" y="394872"/>
                  </a:cubicBezTo>
                  <a:cubicBezTo>
                    <a:pt x="340106" y="391697"/>
                    <a:pt x="339217" y="387633"/>
                    <a:pt x="336169" y="388395"/>
                  </a:cubicBezTo>
                  <a:cubicBezTo>
                    <a:pt x="333248" y="389157"/>
                    <a:pt x="331470" y="393983"/>
                    <a:pt x="327406" y="395634"/>
                  </a:cubicBezTo>
                  <a:cubicBezTo>
                    <a:pt x="323469" y="397285"/>
                    <a:pt x="318135" y="396904"/>
                    <a:pt x="320675" y="392713"/>
                  </a:cubicBezTo>
                  <a:cubicBezTo>
                    <a:pt x="323088" y="388395"/>
                    <a:pt x="324612" y="381918"/>
                    <a:pt x="330454" y="378743"/>
                  </a:cubicBezTo>
                  <a:cubicBezTo>
                    <a:pt x="334518" y="376457"/>
                    <a:pt x="340106" y="377473"/>
                    <a:pt x="339344" y="373917"/>
                  </a:cubicBezTo>
                  <a:cubicBezTo>
                    <a:pt x="338582" y="370361"/>
                    <a:pt x="327279" y="369599"/>
                    <a:pt x="324485" y="373028"/>
                  </a:cubicBezTo>
                  <a:cubicBezTo>
                    <a:pt x="321691" y="376330"/>
                    <a:pt x="314960" y="384712"/>
                    <a:pt x="307721" y="382172"/>
                  </a:cubicBezTo>
                  <a:cubicBezTo>
                    <a:pt x="300482" y="379378"/>
                    <a:pt x="307848" y="377346"/>
                    <a:pt x="313055" y="372520"/>
                  </a:cubicBezTo>
                  <a:cubicBezTo>
                    <a:pt x="318262" y="367567"/>
                    <a:pt x="319151" y="360328"/>
                    <a:pt x="326390" y="360455"/>
                  </a:cubicBezTo>
                  <a:cubicBezTo>
                    <a:pt x="333629" y="360582"/>
                    <a:pt x="338582" y="357661"/>
                    <a:pt x="331724" y="351565"/>
                  </a:cubicBezTo>
                  <a:cubicBezTo>
                    <a:pt x="324993" y="345469"/>
                    <a:pt x="312801" y="341405"/>
                    <a:pt x="315595" y="338230"/>
                  </a:cubicBezTo>
                  <a:cubicBezTo>
                    <a:pt x="318389" y="335055"/>
                    <a:pt x="333248" y="339119"/>
                    <a:pt x="338963" y="345469"/>
                  </a:cubicBezTo>
                  <a:cubicBezTo>
                    <a:pt x="344551" y="351438"/>
                    <a:pt x="351536" y="360074"/>
                    <a:pt x="357886" y="356391"/>
                  </a:cubicBezTo>
                  <a:cubicBezTo>
                    <a:pt x="364363" y="352708"/>
                    <a:pt x="368046" y="351184"/>
                    <a:pt x="377063" y="350422"/>
                  </a:cubicBezTo>
                  <a:cubicBezTo>
                    <a:pt x="385953" y="349660"/>
                    <a:pt x="416433" y="346485"/>
                    <a:pt x="424815" y="344072"/>
                  </a:cubicBezTo>
                  <a:cubicBezTo>
                    <a:pt x="434467" y="341278"/>
                    <a:pt x="445262" y="342040"/>
                    <a:pt x="453263" y="343691"/>
                  </a:cubicBezTo>
                  <a:cubicBezTo>
                    <a:pt x="461264" y="345342"/>
                    <a:pt x="471424" y="341151"/>
                    <a:pt x="475869" y="333150"/>
                  </a:cubicBezTo>
                  <a:cubicBezTo>
                    <a:pt x="480314" y="325149"/>
                    <a:pt x="488823" y="318164"/>
                    <a:pt x="494411" y="314735"/>
                  </a:cubicBezTo>
                  <a:cubicBezTo>
                    <a:pt x="500126" y="311179"/>
                    <a:pt x="504825" y="298987"/>
                    <a:pt x="505714" y="295558"/>
                  </a:cubicBezTo>
                  <a:cubicBezTo>
                    <a:pt x="506603" y="292002"/>
                    <a:pt x="521462" y="259109"/>
                    <a:pt x="556895" y="265078"/>
                  </a:cubicBezTo>
                  <a:cubicBezTo>
                    <a:pt x="571754" y="267491"/>
                    <a:pt x="581279" y="252632"/>
                    <a:pt x="584200" y="247298"/>
                  </a:cubicBezTo>
                  <a:cubicBezTo>
                    <a:pt x="587121" y="242091"/>
                    <a:pt x="591566" y="242345"/>
                    <a:pt x="595757" y="240948"/>
                  </a:cubicBezTo>
                  <a:cubicBezTo>
                    <a:pt x="599694" y="239678"/>
                    <a:pt x="612775" y="234090"/>
                    <a:pt x="609854" y="212119"/>
                  </a:cubicBezTo>
                  <a:cubicBezTo>
                    <a:pt x="606933" y="190148"/>
                    <a:pt x="594868" y="188878"/>
                    <a:pt x="593344" y="190783"/>
                  </a:cubicBezTo>
                  <a:cubicBezTo>
                    <a:pt x="591820" y="192434"/>
                    <a:pt x="596138" y="201324"/>
                    <a:pt x="595757" y="205388"/>
                  </a:cubicBezTo>
                  <a:cubicBezTo>
                    <a:pt x="595376" y="208690"/>
                    <a:pt x="594614" y="219485"/>
                    <a:pt x="584962" y="219485"/>
                  </a:cubicBezTo>
                  <a:cubicBezTo>
                    <a:pt x="579628" y="219485"/>
                    <a:pt x="586486" y="212246"/>
                    <a:pt x="587502" y="209960"/>
                  </a:cubicBezTo>
                  <a:cubicBezTo>
                    <a:pt x="590042" y="204753"/>
                    <a:pt x="589407" y="198657"/>
                    <a:pt x="586740" y="198022"/>
                  </a:cubicBezTo>
                  <a:cubicBezTo>
                    <a:pt x="583946" y="197514"/>
                    <a:pt x="582041" y="208182"/>
                    <a:pt x="579882" y="208817"/>
                  </a:cubicBezTo>
                  <a:cubicBezTo>
                    <a:pt x="574929" y="210087"/>
                    <a:pt x="588645" y="195990"/>
                    <a:pt x="581152" y="189132"/>
                  </a:cubicBezTo>
                  <a:cubicBezTo>
                    <a:pt x="578231" y="186338"/>
                    <a:pt x="573405" y="207166"/>
                    <a:pt x="567182" y="202086"/>
                  </a:cubicBezTo>
                  <a:cubicBezTo>
                    <a:pt x="562483" y="198403"/>
                    <a:pt x="569468" y="197387"/>
                    <a:pt x="574548" y="191545"/>
                  </a:cubicBezTo>
                  <a:cubicBezTo>
                    <a:pt x="579755" y="185576"/>
                    <a:pt x="581914" y="171987"/>
                    <a:pt x="576199" y="161700"/>
                  </a:cubicBezTo>
                  <a:cubicBezTo>
                    <a:pt x="569087" y="149127"/>
                    <a:pt x="556387" y="145317"/>
                    <a:pt x="548894" y="144428"/>
                  </a:cubicBezTo>
                  <a:cubicBezTo>
                    <a:pt x="541528" y="143539"/>
                    <a:pt x="541147" y="146714"/>
                    <a:pt x="543941" y="148111"/>
                  </a:cubicBezTo>
                  <a:cubicBezTo>
                    <a:pt x="546735" y="149635"/>
                    <a:pt x="560959" y="155731"/>
                    <a:pt x="563499" y="167288"/>
                  </a:cubicBezTo>
                  <a:cubicBezTo>
                    <a:pt x="566674" y="182909"/>
                    <a:pt x="563118" y="189767"/>
                    <a:pt x="557784" y="184179"/>
                  </a:cubicBezTo>
                  <a:cubicBezTo>
                    <a:pt x="552577" y="178845"/>
                    <a:pt x="556641" y="173257"/>
                    <a:pt x="549656" y="170209"/>
                  </a:cubicBezTo>
                  <a:cubicBezTo>
                    <a:pt x="542417" y="167288"/>
                    <a:pt x="547116" y="159414"/>
                    <a:pt x="542544" y="157636"/>
                  </a:cubicBezTo>
                  <a:cubicBezTo>
                    <a:pt x="538099" y="155604"/>
                    <a:pt x="538099" y="154461"/>
                    <a:pt x="534035" y="148492"/>
                  </a:cubicBezTo>
                  <a:cubicBezTo>
                    <a:pt x="529971" y="142523"/>
                    <a:pt x="516763" y="144047"/>
                    <a:pt x="511937" y="137951"/>
                  </a:cubicBezTo>
                  <a:cubicBezTo>
                    <a:pt x="506984" y="131855"/>
                    <a:pt x="507619" y="121060"/>
                    <a:pt x="512318" y="112932"/>
                  </a:cubicBezTo>
                  <a:cubicBezTo>
                    <a:pt x="517017" y="104804"/>
                    <a:pt x="519938" y="98454"/>
                    <a:pt x="514604" y="99978"/>
                  </a:cubicBezTo>
                  <a:cubicBezTo>
                    <a:pt x="509016" y="101502"/>
                    <a:pt x="497840" y="118393"/>
                    <a:pt x="492379" y="121568"/>
                  </a:cubicBezTo>
                  <a:cubicBezTo>
                    <a:pt x="492379" y="121568"/>
                    <a:pt x="487045" y="124489"/>
                    <a:pt x="488696" y="119282"/>
                  </a:cubicBezTo>
                  <a:cubicBezTo>
                    <a:pt x="490347" y="114075"/>
                    <a:pt x="500761" y="96295"/>
                    <a:pt x="523748" y="79404"/>
                  </a:cubicBezTo>
                  <a:cubicBezTo>
                    <a:pt x="546608" y="62513"/>
                    <a:pt x="581533" y="48416"/>
                    <a:pt x="602869" y="55655"/>
                  </a:cubicBezTo>
                  <a:cubicBezTo>
                    <a:pt x="624205" y="62894"/>
                    <a:pt x="621030" y="72927"/>
                    <a:pt x="623062" y="79658"/>
                  </a:cubicBezTo>
                  <a:cubicBezTo>
                    <a:pt x="625094" y="86389"/>
                    <a:pt x="628269" y="86516"/>
                    <a:pt x="631190" y="84103"/>
                  </a:cubicBezTo>
                  <a:cubicBezTo>
                    <a:pt x="634111" y="81690"/>
                    <a:pt x="634746" y="73943"/>
                    <a:pt x="633984" y="70514"/>
                  </a:cubicBezTo>
                  <a:cubicBezTo>
                    <a:pt x="633222" y="67339"/>
                    <a:pt x="636778" y="66577"/>
                    <a:pt x="638937" y="70514"/>
                  </a:cubicBezTo>
                  <a:cubicBezTo>
                    <a:pt x="641223" y="74451"/>
                    <a:pt x="640842" y="85373"/>
                    <a:pt x="639445" y="90199"/>
                  </a:cubicBezTo>
                  <a:cubicBezTo>
                    <a:pt x="638175" y="95152"/>
                    <a:pt x="638302" y="101375"/>
                    <a:pt x="641858" y="103915"/>
                  </a:cubicBezTo>
                  <a:cubicBezTo>
                    <a:pt x="645414" y="106328"/>
                    <a:pt x="649224" y="107598"/>
                    <a:pt x="648589" y="112043"/>
                  </a:cubicBezTo>
                  <a:cubicBezTo>
                    <a:pt x="647954" y="116488"/>
                    <a:pt x="644652" y="119790"/>
                    <a:pt x="647700" y="124616"/>
                  </a:cubicBezTo>
                  <a:cubicBezTo>
                    <a:pt x="650621" y="129315"/>
                    <a:pt x="653288" y="131474"/>
                    <a:pt x="652399" y="137824"/>
                  </a:cubicBezTo>
                  <a:cubicBezTo>
                    <a:pt x="651510" y="144174"/>
                    <a:pt x="647573" y="144555"/>
                    <a:pt x="647065" y="140745"/>
                  </a:cubicBezTo>
                  <a:cubicBezTo>
                    <a:pt x="646557" y="137062"/>
                    <a:pt x="644525" y="134014"/>
                    <a:pt x="640207" y="128807"/>
                  </a:cubicBezTo>
                  <a:cubicBezTo>
                    <a:pt x="635889" y="123600"/>
                    <a:pt x="637286" y="119155"/>
                    <a:pt x="638937" y="113567"/>
                  </a:cubicBezTo>
                  <a:cubicBezTo>
                    <a:pt x="640588" y="107979"/>
                    <a:pt x="634619" y="99089"/>
                    <a:pt x="630174" y="100232"/>
                  </a:cubicBezTo>
                  <a:cubicBezTo>
                    <a:pt x="625729" y="101502"/>
                    <a:pt x="618109" y="109122"/>
                    <a:pt x="623316" y="120425"/>
                  </a:cubicBezTo>
                  <a:cubicBezTo>
                    <a:pt x="628523" y="131982"/>
                    <a:pt x="643763" y="147730"/>
                    <a:pt x="641477" y="154207"/>
                  </a:cubicBezTo>
                  <a:cubicBezTo>
                    <a:pt x="639191" y="160684"/>
                    <a:pt x="627761" y="163732"/>
                    <a:pt x="627761" y="163732"/>
                  </a:cubicBezTo>
                  <a:cubicBezTo>
                    <a:pt x="627761" y="163732"/>
                    <a:pt x="621665" y="166653"/>
                    <a:pt x="622427" y="169320"/>
                  </a:cubicBezTo>
                  <a:cubicBezTo>
                    <a:pt x="623189" y="171733"/>
                    <a:pt x="626872" y="170971"/>
                    <a:pt x="630936" y="169193"/>
                  </a:cubicBezTo>
                  <a:cubicBezTo>
                    <a:pt x="634873" y="167161"/>
                    <a:pt x="634873" y="167161"/>
                    <a:pt x="634873" y="167161"/>
                  </a:cubicBezTo>
                  <a:cubicBezTo>
                    <a:pt x="634873" y="167161"/>
                    <a:pt x="651002" y="163859"/>
                    <a:pt x="652653" y="168304"/>
                  </a:cubicBezTo>
                  <a:cubicBezTo>
                    <a:pt x="654304" y="172749"/>
                    <a:pt x="652526" y="173511"/>
                    <a:pt x="646176" y="177194"/>
                  </a:cubicBezTo>
                  <a:cubicBezTo>
                    <a:pt x="640080" y="180877"/>
                    <a:pt x="631317" y="192180"/>
                    <a:pt x="630809" y="197641"/>
                  </a:cubicBezTo>
                  <a:cubicBezTo>
                    <a:pt x="630301" y="203229"/>
                    <a:pt x="630809" y="207166"/>
                    <a:pt x="633603" y="212246"/>
                  </a:cubicBezTo>
                  <a:cubicBezTo>
                    <a:pt x="636397" y="217453"/>
                    <a:pt x="627253" y="221136"/>
                    <a:pt x="625856" y="215929"/>
                  </a:cubicBezTo>
                  <a:cubicBezTo>
                    <a:pt x="624459" y="210722"/>
                    <a:pt x="626999" y="201832"/>
                    <a:pt x="623062" y="199546"/>
                  </a:cubicBezTo>
                  <a:cubicBezTo>
                    <a:pt x="621030" y="198403"/>
                    <a:pt x="618236" y="197641"/>
                    <a:pt x="616204" y="208055"/>
                  </a:cubicBezTo>
                  <a:cubicBezTo>
                    <a:pt x="614172" y="218469"/>
                    <a:pt x="612902" y="239678"/>
                    <a:pt x="629158" y="241837"/>
                  </a:cubicBezTo>
                  <a:cubicBezTo>
                    <a:pt x="638937" y="243107"/>
                    <a:pt x="646430" y="240313"/>
                    <a:pt x="651637" y="244631"/>
                  </a:cubicBezTo>
                  <a:cubicBezTo>
                    <a:pt x="656844" y="248949"/>
                    <a:pt x="672211" y="253140"/>
                    <a:pt x="678561" y="271047"/>
                  </a:cubicBezTo>
                  <a:cubicBezTo>
                    <a:pt x="684911" y="288827"/>
                    <a:pt x="681482" y="302416"/>
                    <a:pt x="678434" y="309909"/>
                  </a:cubicBezTo>
                  <a:cubicBezTo>
                    <a:pt x="675259" y="317275"/>
                    <a:pt x="671068" y="320831"/>
                    <a:pt x="673227" y="323117"/>
                  </a:cubicBezTo>
                  <a:cubicBezTo>
                    <a:pt x="675513" y="325403"/>
                    <a:pt x="680466" y="323244"/>
                    <a:pt x="682879" y="320831"/>
                  </a:cubicBezTo>
                  <a:cubicBezTo>
                    <a:pt x="685292" y="318418"/>
                    <a:pt x="690245" y="316386"/>
                    <a:pt x="691642" y="320831"/>
                  </a:cubicBezTo>
                  <a:cubicBezTo>
                    <a:pt x="693420" y="325149"/>
                    <a:pt x="700024" y="337595"/>
                    <a:pt x="695579" y="353978"/>
                  </a:cubicBezTo>
                  <a:close/>
                  <a:moveTo>
                    <a:pt x="782955" y="374171"/>
                  </a:moveTo>
                  <a:cubicBezTo>
                    <a:pt x="784860" y="374679"/>
                    <a:pt x="786892" y="376203"/>
                    <a:pt x="786511" y="378489"/>
                  </a:cubicBezTo>
                  <a:cubicBezTo>
                    <a:pt x="786130" y="380521"/>
                    <a:pt x="785749" y="382172"/>
                    <a:pt x="785241" y="383442"/>
                  </a:cubicBezTo>
                  <a:cubicBezTo>
                    <a:pt x="784479" y="385347"/>
                    <a:pt x="780923" y="385093"/>
                    <a:pt x="779653" y="384966"/>
                  </a:cubicBezTo>
                  <a:cubicBezTo>
                    <a:pt x="766445" y="384077"/>
                    <a:pt x="722122" y="380140"/>
                    <a:pt x="716534" y="379632"/>
                  </a:cubicBezTo>
                  <a:cubicBezTo>
                    <a:pt x="712470" y="379251"/>
                    <a:pt x="710057" y="379124"/>
                    <a:pt x="708533" y="377727"/>
                  </a:cubicBezTo>
                  <a:cubicBezTo>
                    <a:pt x="708025" y="377219"/>
                    <a:pt x="707771" y="376203"/>
                    <a:pt x="708152" y="375314"/>
                  </a:cubicBezTo>
                  <a:cubicBezTo>
                    <a:pt x="713359" y="365662"/>
                    <a:pt x="715264" y="359566"/>
                    <a:pt x="716153" y="354740"/>
                  </a:cubicBezTo>
                  <a:cubicBezTo>
                    <a:pt x="716280" y="353470"/>
                    <a:pt x="717423" y="352835"/>
                    <a:pt x="718693" y="353216"/>
                  </a:cubicBezTo>
                  <a:cubicBezTo>
                    <a:pt x="731901" y="357407"/>
                    <a:pt x="778891" y="372647"/>
                    <a:pt x="782955" y="374171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</p:grpSp>
      <p:cxnSp>
        <p:nvCxnSpPr>
          <p:cNvPr id="267" name="Lige forbindelse 266">
            <a:extLst>
              <a:ext uri="{FF2B5EF4-FFF2-40B4-BE49-F238E27FC236}">
                <a16:creationId xmlns:a16="http://schemas.microsoft.com/office/drawing/2014/main" id="{E3A33840-44BE-49C0-831F-FBD7AAAB2CC6}"/>
              </a:ext>
            </a:extLst>
          </p:cNvPr>
          <p:cNvCxnSpPr/>
          <p:nvPr userDrawn="1"/>
        </p:nvCxnSpPr>
        <p:spPr>
          <a:xfrm>
            <a:off x="1619250" y="536400"/>
            <a:ext cx="1620000" cy="0"/>
          </a:xfrm>
          <a:prstGeom prst="line">
            <a:avLst/>
          </a:prstGeom>
          <a:ln w="50800" cap="flat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9173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931">
          <p15:clr>
            <a:srgbClr val="A4A3A4"/>
          </p15:clr>
        </p15:guide>
        <p15:guide id="2" pos="4248">
          <p15:clr>
            <a:srgbClr val="A4A3A4"/>
          </p15:clr>
        </p15:guide>
        <p15:guide id="3" orient="horz" pos="2341">
          <p15:clr>
            <a:srgbClr val="A4A3A4"/>
          </p15:clr>
        </p15:guide>
        <p15:guide id="4" orient="horz" pos="2659">
          <p15:clr>
            <a:srgbClr val="A4A3A4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titel 1">
            <a:extLst>
              <a:ext uri="{FF2B5EF4-FFF2-40B4-BE49-F238E27FC236}">
                <a16:creationId xmlns:a16="http://schemas.microsoft.com/office/drawing/2014/main" id="{E25D1B61-489B-4C1B-BA4B-6624820695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792000"/>
            <a:ext cx="9719999" cy="828000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a-DK" dirty="0"/>
              <a:t>Klik for at indsætte titel</a:t>
            </a:r>
          </a:p>
        </p:txBody>
      </p:sp>
      <p:sp>
        <p:nvSpPr>
          <p:cNvPr id="3" name="Pladsholder til tekst 2">
            <a:extLst>
              <a:ext uri="{FF2B5EF4-FFF2-40B4-BE49-F238E27FC236}">
                <a16:creationId xmlns:a16="http://schemas.microsoft.com/office/drawing/2014/main" id="{219D384A-B74A-4011-9B31-30CB73F96E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20000" y="1800000"/>
            <a:ext cx="9720001" cy="432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a-DK" dirty="0"/>
              <a:t>Klik for at redigere teksttypografierne i masteren</a:t>
            </a:r>
          </a:p>
          <a:p>
            <a:pPr lvl="1"/>
            <a:r>
              <a:rPr lang="da-DK" dirty="0"/>
              <a:t>Andet niveau</a:t>
            </a:r>
          </a:p>
          <a:p>
            <a:pPr lvl="2"/>
            <a:r>
              <a:rPr lang="da-DK" dirty="0"/>
              <a:t>Tredje niveau</a:t>
            </a:r>
          </a:p>
          <a:p>
            <a:pPr lvl="3"/>
            <a:r>
              <a:rPr lang="da-DK" dirty="0"/>
              <a:t>Fjerde niveau</a:t>
            </a:r>
          </a:p>
          <a:p>
            <a:pPr lvl="4"/>
            <a:r>
              <a:rPr lang="da-DK" dirty="0"/>
              <a:t>Femte niveau</a:t>
            </a:r>
          </a:p>
          <a:p>
            <a:pPr lvl="5"/>
            <a:r>
              <a:rPr lang="da-DK" dirty="0"/>
              <a:t>Sjette niveau</a:t>
            </a:r>
          </a:p>
          <a:p>
            <a:pPr lvl="6"/>
            <a:r>
              <a:rPr lang="da-DK" dirty="0"/>
              <a:t>Syvende niveau</a:t>
            </a:r>
          </a:p>
          <a:p>
            <a:pPr lvl="7"/>
            <a:r>
              <a:rPr lang="da-DK" dirty="0"/>
              <a:t>Ottende niveau</a:t>
            </a:r>
          </a:p>
          <a:p>
            <a:pPr lvl="8"/>
            <a:r>
              <a:rPr lang="da-DK" dirty="0"/>
              <a:t>Niende niveau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5D33D623-D536-4C5B-B061-B2F7F0677E4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913800" y="6480000"/>
            <a:ext cx="1440000" cy="180000"/>
          </a:xfrm>
          <a:prstGeom prst="rect">
            <a:avLst/>
          </a:prstGeom>
        </p:spPr>
        <p:txBody>
          <a:bodyPr vert="horz" wrap="none" lIns="0" tIns="0" rIns="0" bIns="0" rtlCol="0" anchor="t" anchorCtr="0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fld id="{57EBB458-E7EB-49DF-B546-0E1E9FCDD8F3}" type="datetime2">
              <a:rPr lang="da-DK" smtClean="0"/>
              <a:t>24. august 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243E73A4-178D-46D8-9338-A67DAD03B0A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620000" y="6480000"/>
            <a:ext cx="5400000" cy="180000"/>
          </a:xfrm>
          <a:prstGeom prst="rect">
            <a:avLst/>
          </a:prstGeom>
        </p:spPr>
        <p:txBody>
          <a:bodyPr vert="horz" wrap="none" lIns="0" tIns="0" rIns="0" bIns="0" rtlCol="0" anchor="t" anchorCtr="0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da-DK"/>
              <a:t>Sidefod</a:t>
            </a:r>
            <a:endParaRPr lang="da-DK" dirty="0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41620242-7A76-4B8F-8AFD-FEA1B849AE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03275" y="6480000"/>
            <a:ext cx="720000" cy="180000"/>
          </a:xfrm>
          <a:prstGeom prst="rect">
            <a:avLst/>
          </a:prstGeom>
        </p:spPr>
        <p:txBody>
          <a:bodyPr vert="horz" wrap="none" lIns="0" tIns="0" rIns="0" bIns="0" rtlCol="0" anchor="t" anchorCtr="0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fld id="{9EDA52EE-ACE3-417C-ABAB-6FA57976D839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364501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694" r:id="rId16"/>
    <p:sldLayoutId id="2147483688" r:id="rId17"/>
  </p:sldLayoutIdLst>
  <p:hf hdr="0"/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3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ts val="23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90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108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126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7pPr>
      <a:lvl8pPr marL="144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8pPr>
      <a:lvl9pPr marL="1620000" indent="-180000" algn="l" defTabSz="914400" rtl="0" eaLnBrk="1" latinLnBrk="0" hangingPunct="1">
        <a:lnSpc>
          <a:spcPts val="23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da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020">
          <p15:clr>
            <a:srgbClr val="A4A3A4"/>
          </p15:clr>
        </p15:guide>
        <p15:guide id="2" pos="7151">
          <p15:clr>
            <a:srgbClr val="A4A3A4"/>
          </p15:clr>
        </p15:guide>
        <p15:guide id="3" orient="horz" pos="1131">
          <p15:clr>
            <a:srgbClr val="A4A3A4"/>
          </p15:clr>
        </p15:guide>
        <p15:guide id="4" orient="horz" pos="3861">
          <p15:clr>
            <a:srgbClr val="A4A3A4"/>
          </p15:clr>
        </p15:guide>
        <p15:guide id="5" orient="horz" pos="4075">
          <p15:clr>
            <a:srgbClr val="A4A3A4"/>
          </p15:clr>
        </p15:guide>
        <p15:guide id="6" orient="horz" pos="497">
          <p15:clr>
            <a:srgbClr val="A4A3A4"/>
          </p15:clr>
        </p15:guide>
        <p15:guide id="7" pos="506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ladsholder til billede 7">
            <a:extLst>
              <a:ext uri="{FF2B5EF4-FFF2-40B4-BE49-F238E27FC236}">
                <a16:creationId xmlns:a16="http://schemas.microsoft.com/office/drawing/2014/main" id="{CD43946A-3A65-414C-828E-52BBC240E93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" r="4"/>
          <a:stretch/>
        </p:blipFill>
        <p:spPr/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1AA47914-6DC2-4F60-89D6-892E0FE862E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da-DK" dirty="0">
                <a:solidFill>
                  <a:schemeClr val="bg2"/>
                </a:solidFill>
              </a:rPr>
              <a:t>Lærernes oplevelser med inklusion</a:t>
            </a:r>
          </a:p>
        </p:txBody>
      </p:sp>
      <p:sp>
        <p:nvSpPr>
          <p:cNvPr id="64" name="Undertitel 63">
            <a:extLst>
              <a:ext uri="{FF2B5EF4-FFF2-40B4-BE49-F238E27FC236}">
                <a16:creationId xmlns:a16="http://schemas.microsoft.com/office/drawing/2014/main" id="{2A0C8C55-643A-4169-A7D1-8874680E5D6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20000" y="5219379"/>
            <a:ext cx="9732214" cy="540000"/>
          </a:xfrm>
        </p:spPr>
        <p:txBody>
          <a:bodyPr/>
          <a:lstStyle/>
          <a:p>
            <a:r>
              <a:rPr lang="da-DK" sz="1800" dirty="0">
                <a:solidFill>
                  <a:schemeClr val="bg2"/>
                </a:solidFill>
              </a:rPr>
              <a:t>Undersøgelse blandt lærere som arbejder på det almene område i folkeskolen</a:t>
            </a:r>
          </a:p>
        </p:txBody>
      </p:sp>
      <p:sp>
        <p:nvSpPr>
          <p:cNvPr id="3" name="Pladsholder til sidefod 2">
            <a:extLst>
              <a:ext uri="{FF2B5EF4-FFF2-40B4-BE49-F238E27FC236}">
                <a16:creationId xmlns:a16="http://schemas.microsoft.com/office/drawing/2014/main" id="{2CDF549A-9C93-46A0-8576-1937467CE1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a-DK"/>
              <a:t>Sidefod</a:t>
            </a:r>
          </a:p>
        </p:txBody>
      </p:sp>
      <p:sp>
        <p:nvSpPr>
          <p:cNvPr id="5" name="Pladsholder til slidenummer 4">
            <a:extLst>
              <a:ext uri="{FF2B5EF4-FFF2-40B4-BE49-F238E27FC236}">
                <a16:creationId xmlns:a16="http://schemas.microsoft.com/office/drawing/2014/main" id="{9C8CF16B-753C-4E4E-A2D5-FD61514EE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1</a:t>
            </a:fld>
            <a:endParaRPr lang="da-DK"/>
          </a:p>
        </p:txBody>
      </p:sp>
      <p:grpSp>
        <p:nvGrpSpPr>
          <p:cNvPr id="61" name="Grafik 2">
            <a:extLst>
              <a:ext uri="{FF2B5EF4-FFF2-40B4-BE49-F238E27FC236}">
                <a16:creationId xmlns:a16="http://schemas.microsoft.com/office/drawing/2014/main" id="{0A83174B-9F84-44E4-93F6-A15F7C20F4D3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solidFill>
            <a:schemeClr val="bg2"/>
          </a:solidFill>
        </p:grpSpPr>
        <p:sp>
          <p:nvSpPr>
            <p:cNvPr id="62" name="Kombinationstegning: figur 61">
              <a:extLst>
                <a:ext uri="{FF2B5EF4-FFF2-40B4-BE49-F238E27FC236}">
                  <a16:creationId xmlns:a16="http://schemas.microsoft.com/office/drawing/2014/main" id="{00C9AD44-C623-4FC0-8382-D41C9313D86C}"/>
                </a:ext>
              </a:extLst>
            </p:cNvPr>
            <p:cNvSpPr/>
            <p:nvPr/>
          </p:nvSpPr>
          <p:spPr>
            <a:xfrm>
              <a:off x="805306" y="517779"/>
              <a:ext cx="10869675" cy="5822442"/>
            </a:xfrm>
            <a:custGeom>
              <a:avLst/>
              <a:gdLst>
                <a:gd name="connsiteX0" fmla="*/ 10847324 w 10869675"/>
                <a:gd name="connsiteY0" fmla="*/ 5822442 h 5822442"/>
                <a:gd name="connsiteX1" fmla="*/ 22225 w 10869675"/>
                <a:gd name="connsiteY1" fmla="*/ 5822442 h 5822442"/>
                <a:gd name="connsiteX2" fmla="*/ 0 w 10869675"/>
                <a:gd name="connsiteY2" fmla="*/ 5800217 h 5822442"/>
                <a:gd name="connsiteX3" fmla="*/ 0 w 10869675"/>
                <a:gd name="connsiteY3" fmla="*/ 4723003 h 5822442"/>
                <a:gd name="connsiteX4" fmla="*/ 9017 w 10869675"/>
                <a:gd name="connsiteY4" fmla="*/ 4713986 h 5822442"/>
                <a:gd name="connsiteX5" fmla="*/ 35433 w 10869675"/>
                <a:gd name="connsiteY5" fmla="*/ 4713986 h 5822442"/>
                <a:gd name="connsiteX6" fmla="*/ 44450 w 10869675"/>
                <a:gd name="connsiteY6" fmla="*/ 4723003 h 5822442"/>
                <a:gd name="connsiteX7" fmla="*/ 44450 w 10869675"/>
                <a:gd name="connsiteY7" fmla="*/ 5777992 h 5822442"/>
                <a:gd name="connsiteX8" fmla="*/ 10825226 w 10869675"/>
                <a:gd name="connsiteY8" fmla="*/ 5777992 h 5822442"/>
                <a:gd name="connsiteX9" fmla="*/ 10825226 w 10869675"/>
                <a:gd name="connsiteY9" fmla="*/ 44450 h 5822442"/>
                <a:gd name="connsiteX10" fmla="*/ 44450 w 10869675"/>
                <a:gd name="connsiteY10" fmla="*/ 44450 h 5822442"/>
                <a:gd name="connsiteX11" fmla="*/ 44450 w 10869675"/>
                <a:gd name="connsiteY11" fmla="*/ 3537204 h 5822442"/>
                <a:gd name="connsiteX12" fmla="*/ 35433 w 10869675"/>
                <a:gd name="connsiteY12" fmla="*/ 3546221 h 5822442"/>
                <a:gd name="connsiteX13" fmla="*/ 9017 w 10869675"/>
                <a:gd name="connsiteY13" fmla="*/ 3546221 h 5822442"/>
                <a:gd name="connsiteX14" fmla="*/ 0 w 10869675"/>
                <a:gd name="connsiteY14" fmla="*/ 3537204 h 5822442"/>
                <a:gd name="connsiteX15" fmla="*/ 0 w 10869675"/>
                <a:gd name="connsiteY15" fmla="*/ 22225 h 5822442"/>
                <a:gd name="connsiteX16" fmla="*/ 22225 w 10869675"/>
                <a:gd name="connsiteY16" fmla="*/ 0 h 5822442"/>
                <a:gd name="connsiteX17" fmla="*/ 10847451 w 10869675"/>
                <a:gd name="connsiteY17" fmla="*/ 0 h 5822442"/>
                <a:gd name="connsiteX18" fmla="*/ 10869676 w 10869675"/>
                <a:gd name="connsiteY18" fmla="*/ 22225 h 5822442"/>
                <a:gd name="connsiteX19" fmla="*/ 10869676 w 10869675"/>
                <a:gd name="connsiteY19" fmla="*/ 5800217 h 5822442"/>
                <a:gd name="connsiteX20" fmla="*/ 10847324 w 10869675"/>
                <a:gd name="connsiteY20" fmla="*/ 5822442 h 582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69675" h="5822442">
                  <a:moveTo>
                    <a:pt x="10847324" y="5822442"/>
                  </a:moveTo>
                  <a:lnTo>
                    <a:pt x="22225" y="5822442"/>
                  </a:lnTo>
                  <a:cubicBezTo>
                    <a:pt x="9906" y="5822442"/>
                    <a:pt x="0" y="5812536"/>
                    <a:pt x="0" y="5800217"/>
                  </a:cubicBezTo>
                  <a:lnTo>
                    <a:pt x="0" y="4723003"/>
                  </a:lnTo>
                  <a:cubicBezTo>
                    <a:pt x="0" y="4718050"/>
                    <a:pt x="4064" y="4713986"/>
                    <a:pt x="9017" y="4713986"/>
                  </a:cubicBezTo>
                  <a:lnTo>
                    <a:pt x="35433" y="4713986"/>
                  </a:lnTo>
                  <a:cubicBezTo>
                    <a:pt x="40386" y="4713986"/>
                    <a:pt x="44450" y="4718050"/>
                    <a:pt x="44450" y="4723003"/>
                  </a:cubicBezTo>
                  <a:lnTo>
                    <a:pt x="44450" y="5777992"/>
                  </a:lnTo>
                  <a:lnTo>
                    <a:pt x="10825226" y="5777992"/>
                  </a:lnTo>
                  <a:lnTo>
                    <a:pt x="10825226" y="44450"/>
                  </a:lnTo>
                  <a:lnTo>
                    <a:pt x="44450" y="44450"/>
                  </a:lnTo>
                  <a:lnTo>
                    <a:pt x="44450" y="3537204"/>
                  </a:lnTo>
                  <a:cubicBezTo>
                    <a:pt x="44450" y="3542157"/>
                    <a:pt x="40386" y="3546221"/>
                    <a:pt x="35433" y="3546221"/>
                  </a:cubicBezTo>
                  <a:lnTo>
                    <a:pt x="9017" y="3546221"/>
                  </a:lnTo>
                  <a:cubicBezTo>
                    <a:pt x="4064" y="3546221"/>
                    <a:pt x="0" y="3542157"/>
                    <a:pt x="0" y="3537204"/>
                  </a:cubicBezTo>
                  <a:lnTo>
                    <a:pt x="0" y="22225"/>
                  </a:lnTo>
                  <a:cubicBezTo>
                    <a:pt x="0" y="9906"/>
                    <a:pt x="9906" y="0"/>
                    <a:pt x="22225" y="0"/>
                  </a:cubicBezTo>
                  <a:lnTo>
                    <a:pt x="10847451" y="0"/>
                  </a:lnTo>
                  <a:cubicBezTo>
                    <a:pt x="10859770" y="0"/>
                    <a:pt x="10869676" y="9906"/>
                    <a:pt x="10869676" y="22225"/>
                  </a:cubicBezTo>
                  <a:lnTo>
                    <a:pt x="10869676" y="5800217"/>
                  </a:lnTo>
                  <a:cubicBezTo>
                    <a:pt x="10869549" y="5812536"/>
                    <a:pt x="10859643" y="5822442"/>
                    <a:pt x="10847324" y="5822442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a-DK"/>
            </a:p>
          </p:txBody>
        </p:sp>
        <p:grpSp>
          <p:nvGrpSpPr>
            <p:cNvPr id="63" name="Grafik 2">
              <a:extLst>
                <a:ext uri="{FF2B5EF4-FFF2-40B4-BE49-F238E27FC236}">
                  <a16:creationId xmlns:a16="http://schemas.microsoft.com/office/drawing/2014/main" id="{0A83174B-9F84-44E4-93F6-A15F7C20F4D3}"/>
                </a:ext>
              </a:extLst>
            </p:cNvPr>
            <p:cNvGrpSpPr/>
            <p:nvPr/>
          </p:nvGrpSpPr>
          <p:grpSpPr>
            <a:xfrm>
              <a:off x="0" y="0"/>
              <a:ext cx="1241507" cy="5077920"/>
              <a:chOff x="0" y="0"/>
              <a:chExt cx="1241507" cy="5077920"/>
            </a:xfrm>
            <a:grpFill/>
          </p:grpSpPr>
          <p:sp>
            <p:nvSpPr>
              <p:cNvPr id="65" name="Kombinationstegning: figur 64">
                <a:extLst>
                  <a:ext uri="{FF2B5EF4-FFF2-40B4-BE49-F238E27FC236}">
                    <a16:creationId xmlns:a16="http://schemas.microsoft.com/office/drawing/2014/main" id="{EE5C1812-FCBC-4931-81C9-468B654DCFD7}"/>
                  </a:ext>
                </a:extLst>
              </p:cNvPr>
              <p:cNvSpPr/>
              <p:nvPr/>
            </p:nvSpPr>
            <p:spPr>
              <a:xfrm>
                <a:off x="572060" y="4288393"/>
                <a:ext cx="132444" cy="115399"/>
              </a:xfrm>
              <a:custGeom>
                <a:avLst/>
                <a:gdLst>
                  <a:gd name="connsiteX0" fmla="*/ 132154 w 132444"/>
                  <a:gd name="connsiteY0" fmla="*/ 71771 h 115399"/>
                  <a:gd name="connsiteX1" fmla="*/ 130122 w 132444"/>
                  <a:gd name="connsiteY1" fmla="*/ 76469 h 115399"/>
                  <a:gd name="connsiteX2" fmla="*/ 66241 w 132444"/>
                  <a:gd name="connsiteY2" fmla="*/ 115078 h 115399"/>
                  <a:gd name="connsiteX3" fmla="*/ 63320 w 132444"/>
                  <a:gd name="connsiteY3" fmla="*/ 114569 h 115399"/>
                  <a:gd name="connsiteX4" fmla="*/ 11885 w 132444"/>
                  <a:gd name="connsiteY4" fmla="*/ 34941 h 115399"/>
                  <a:gd name="connsiteX5" fmla="*/ 2233 w 132444"/>
                  <a:gd name="connsiteY5" fmla="*/ 14874 h 115399"/>
                  <a:gd name="connsiteX6" fmla="*/ 15568 w 132444"/>
                  <a:gd name="connsiteY6" fmla="*/ 3191 h 115399"/>
                  <a:gd name="connsiteX7" fmla="*/ 32967 w 132444"/>
                  <a:gd name="connsiteY7" fmla="*/ 9286 h 115399"/>
                  <a:gd name="connsiteX8" fmla="*/ 45794 w 132444"/>
                  <a:gd name="connsiteY8" fmla="*/ 37861 h 115399"/>
                  <a:gd name="connsiteX9" fmla="*/ 73099 w 132444"/>
                  <a:gd name="connsiteY9" fmla="*/ 83709 h 115399"/>
                  <a:gd name="connsiteX10" fmla="*/ 77417 w 132444"/>
                  <a:gd name="connsiteY10" fmla="*/ 84471 h 115399"/>
                  <a:gd name="connsiteX11" fmla="*/ 118057 w 132444"/>
                  <a:gd name="connsiteY11" fmla="*/ 55896 h 115399"/>
                  <a:gd name="connsiteX12" fmla="*/ 125296 w 132444"/>
                  <a:gd name="connsiteY12" fmla="*/ 57928 h 115399"/>
                  <a:gd name="connsiteX13" fmla="*/ 132154 w 132444"/>
                  <a:gd name="connsiteY13" fmla="*/ 71771 h 1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44" h="115399">
                    <a:moveTo>
                      <a:pt x="132154" y="71771"/>
                    </a:moveTo>
                    <a:cubicBezTo>
                      <a:pt x="132916" y="73803"/>
                      <a:pt x="132154" y="75327"/>
                      <a:pt x="130122" y="76469"/>
                    </a:cubicBezTo>
                    <a:cubicBezTo>
                      <a:pt x="102817" y="90440"/>
                      <a:pt x="90371" y="97678"/>
                      <a:pt x="66241" y="115078"/>
                    </a:cubicBezTo>
                    <a:cubicBezTo>
                      <a:pt x="65098" y="115840"/>
                      <a:pt x="63701" y="115078"/>
                      <a:pt x="63320" y="114569"/>
                    </a:cubicBezTo>
                    <a:cubicBezTo>
                      <a:pt x="34872" y="67072"/>
                      <a:pt x="28395" y="57928"/>
                      <a:pt x="11885" y="34941"/>
                    </a:cubicBezTo>
                    <a:cubicBezTo>
                      <a:pt x="5535" y="26178"/>
                      <a:pt x="-4498" y="24018"/>
                      <a:pt x="2233" y="14874"/>
                    </a:cubicBezTo>
                    <a:cubicBezTo>
                      <a:pt x="6551" y="9160"/>
                      <a:pt x="10615" y="6366"/>
                      <a:pt x="15568" y="3191"/>
                    </a:cubicBezTo>
                    <a:cubicBezTo>
                      <a:pt x="25728" y="-3287"/>
                      <a:pt x="29665" y="778"/>
                      <a:pt x="32967" y="9286"/>
                    </a:cubicBezTo>
                    <a:cubicBezTo>
                      <a:pt x="38555" y="23256"/>
                      <a:pt x="41857" y="30622"/>
                      <a:pt x="45794" y="37861"/>
                    </a:cubicBezTo>
                    <a:cubicBezTo>
                      <a:pt x="49858" y="45228"/>
                      <a:pt x="69162" y="78755"/>
                      <a:pt x="73099" y="83709"/>
                    </a:cubicBezTo>
                    <a:cubicBezTo>
                      <a:pt x="74242" y="84978"/>
                      <a:pt x="75639" y="85233"/>
                      <a:pt x="77417" y="84471"/>
                    </a:cubicBezTo>
                    <a:cubicBezTo>
                      <a:pt x="93419" y="77104"/>
                      <a:pt x="105103" y="67072"/>
                      <a:pt x="118057" y="55896"/>
                    </a:cubicBezTo>
                    <a:cubicBezTo>
                      <a:pt x="120470" y="53863"/>
                      <a:pt x="123010" y="54625"/>
                      <a:pt x="125296" y="57928"/>
                    </a:cubicBezTo>
                    <a:cubicBezTo>
                      <a:pt x="128471" y="63135"/>
                      <a:pt x="130503" y="66944"/>
                      <a:pt x="132154" y="717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66" name="Kombinationstegning: figur 65">
                <a:extLst>
                  <a:ext uri="{FF2B5EF4-FFF2-40B4-BE49-F238E27FC236}">
                    <a16:creationId xmlns:a16="http://schemas.microsoft.com/office/drawing/2014/main" id="{2D82A0D6-A0C8-4C68-AFF2-79557B7FC31E}"/>
                  </a:ext>
                </a:extLst>
              </p:cNvPr>
              <p:cNvSpPr/>
              <p:nvPr/>
            </p:nvSpPr>
            <p:spPr>
              <a:xfrm>
                <a:off x="0" y="0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/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grpSp>
            <p:nvGrpSpPr>
              <p:cNvPr id="67" name="Grafik 2">
                <a:extLst>
                  <a:ext uri="{FF2B5EF4-FFF2-40B4-BE49-F238E27FC236}">
                    <a16:creationId xmlns:a16="http://schemas.microsoft.com/office/drawing/2014/main" id="{0A83174B-9F84-44E4-93F6-A15F7C20F4D3}"/>
                  </a:ext>
                </a:extLst>
              </p:cNvPr>
              <p:cNvGrpSpPr/>
              <p:nvPr/>
            </p:nvGrpSpPr>
            <p:grpSpPr>
              <a:xfrm>
                <a:off x="562620" y="4350500"/>
                <a:ext cx="516360" cy="528007"/>
                <a:chOff x="562620" y="4350500"/>
                <a:chExt cx="516360" cy="528007"/>
              </a:xfrm>
              <a:grpFill/>
            </p:grpSpPr>
            <p:sp>
              <p:nvSpPr>
                <p:cNvPr id="68" name="Kombinationstegning: figur 67">
                  <a:extLst>
                    <a:ext uri="{FF2B5EF4-FFF2-40B4-BE49-F238E27FC236}">
                      <a16:creationId xmlns:a16="http://schemas.microsoft.com/office/drawing/2014/main" id="{B9D84E71-2E4D-4D38-A367-13ACD07CBBDF}"/>
                    </a:ext>
                  </a:extLst>
                </p:cNvPr>
                <p:cNvSpPr/>
                <p:nvPr/>
              </p:nvSpPr>
              <p:spPr>
                <a:xfrm>
                  <a:off x="978375" y="4464624"/>
                  <a:ext cx="49601" cy="36222"/>
                </a:xfrm>
                <a:custGeom>
                  <a:avLst/>
                  <a:gdLst>
                    <a:gd name="connsiteX0" fmla="*/ 1175 w 49601"/>
                    <a:gd name="connsiteY0" fmla="*/ 35494 h 36222"/>
                    <a:gd name="connsiteX1" fmla="*/ 4097 w 49601"/>
                    <a:gd name="connsiteY1" fmla="*/ 17333 h 36222"/>
                    <a:gd name="connsiteX2" fmla="*/ 27464 w 49601"/>
                    <a:gd name="connsiteY2" fmla="*/ 61 h 36222"/>
                    <a:gd name="connsiteX3" fmla="*/ 48800 w 49601"/>
                    <a:gd name="connsiteY3" fmla="*/ 13269 h 36222"/>
                    <a:gd name="connsiteX4" fmla="*/ 39275 w 49601"/>
                    <a:gd name="connsiteY4" fmla="*/ 16825 h 36222"/>
                    <a:gd name="connsiteX5" fmla="*/ 8414 w 49601"/>
                    <a:gd name="connsiteY5" fmla="*/ 27239 h 36222"/>
                    <a:gd name="connsiteX6" fmla="*/ 1175 w 49601"/>
                    <a:gd name="connsiteY6" fmla="*/ 35494 h 3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1" h="36222">
                      <a:moveTo>
                        <a:pt x="1175" y="35494"/>
                      </a:moveTo>
                      <a:cubicBezTo>
                        <a:pt x="1175" y="35494"/>
                        <a:pt x="-2889" y="30287"/>
                        <a:pt x="4097" y="17333"/>
                      </a:cubicBezTo>
                      <a:cubicBezTo>
                        <a:pt x="11336" y="4379"/>
                        <a:pt x="21114" y="569"/>
                        <a:pt x="27464" y="61"/>
                      </a:cubicBezTo>
                      <a:cubicBezTo>
                        <a:pt x="33814" y="-447"/>
                        <a:pt x="45117" y="2093"/>
                        <a:pt x="48800" y="13269"/>
                      </a:cubicBezTo>
                      <a:cubicBezTo>
                        <a:pt x="52483" y="24445"/>
                        <a:pt x="42450" y="17714"/>
                        <a:pt x="39275" y="16825"/>
                      </a:cubicBezTo>
                      <a:cubicBezTo>
                        <a:pt x="30386" y="13904"/>
                        <a:pt x="16416" y="14412"/>
                        <a:pt x="8414" y="27239"/>
                      </a:cubicBezTo>
                      <a:cubicBezTo>
                        <a:pt x="6128" y="31303"/>
                        <a:pt x="4350" y="38542"/>
                        <a:pt x="1175" y="35494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sp>
              <p:nvSpPr>
                <p:cNvPr id="69" name="Kombinationstegning: figur 68">
                  <a:extLst>
                    <a:ext uri="{FF2B5EF4-FFF2-40B4-BE49-F238E27FC236}">
                      <a16:creationId xmlns:a16="http://schemas.microsoft.com/office/drawing/2014/main" id="{411BAEBD-91A8-4150-B538-ED1EE368BD76}"/>
                    </a:ext>
                  </a:extLst>
                </p:cNvPr>
                <p:cNvSpPr/>
                <p:nvPr/>
              </p:nvSpPr>
              <p:spPr>
                <a:xfrm>
                  <a:off x="995433" y="4482981"/>
                  <a:ext cx="52982" cy="71748"/>
                </a:xfrm>
                <a:custGeom>
                  <a:avLst/>
                  <a:gdLst>
                    <a:gd name="connsiteX0" fmla="*/ 4692 w 52982"/>
                    <a:gd name="connsiteY0" fmla="*/ 35933 h 71748"/>
                    <a:gd name="connsiteX1" fmla="*/ 2406 w 52982"/>
                    <a:gd name="connsiteY1" fmla="*/ 13454 h 71748"/>
                    <a:gd name="connsiteX2" fmla="*/ 23615 w 52982"/>
                    <a:gd name="connsiteY2" fmla="*/ 246 h 71748"/>
                    <a:gd name="connsiteX3" fmla="*/ 31616 w 52982"/>
                    <a:gd name="connsiteY3" fmla="*/ 9009 h 71748"/>
                    <a:gd name="connsiteX4" fmla="*/ 24377 w 52982"/>
                    <a:gd name="connsiteY4" fmla="*/ 18534 h 71748"/>
                    <a:gd name="connsiteX5" fmla="*/ 25901 w 52982"/>
                    <a:gd name="connsiteY5" fmla="*/ 29456 h 71748"/>
                    <a:gd name="connsiteX6" fmla="*/ 27806 w 52982"/>
                    <a:gd name="connsiteY6" fmla="*/ 55618 h 71748"/>
                    <a:gd name="connsiteX7" fmla="*/ 52698 w 52982"/>
                    <a:gd name="connsiteY7" fmla="*/ 70604 h 71748"/>
                    <a:gd name="connsiteX8" fmla="*/ 19678 w 52982"/>
                    <a:gd name="connsiteY8" fmla="*/ 63492 h 71748"/>
                    <a:gd name="connsiteX9" fmla="*/ 11550 w 52982"/>
                    <a:gd name="connsiteY9" fmla="*/ 47871 h 71748"/>
                    <a:gd name="connsiteX10" fmla="*/ 4692 w 52982"/>
                    <a:gd name="connsiteY10" fmla="*/ 35933 h 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82" h="71748">
                      <a:moveTo>
                        <a:pt x="4692" y="35933"/>
                      </a:moveTo>
                      <a:cubicBezTo>
                        <a:pt x="-896" y="27043"/>
                        <a:pt x="-1277" y="23487"/>
                        <a:pt x="2406" y="13454"/>
                      </a:cubicBezTo>
                      <a:cubicBezTo>
                        <a:pt x="6089" y="3421"/>
                        <a:pt x="17011" y="-1151"/>
                        <a:pt x="23615" y="246"/>
                      </a:cubicBezTo>
                      <a:cubicBezTo>
                        <a:pt x="30092" y="1770"/>
                        <a:pt x="33775" y="4945"/>
                        <a:pt x="31616" y="9009"/>
                      </a:cubicBezTo>
                      <a:cubicBezTo>
                        <a:pt x="29330" y="12946"/>
                        <a:pt x="20059" y="15359"/>
                        <a:pt x="24377" y="18534"/>
                      </a:cubicBezTo>
                      <a:cubicBezTo>
                        <a:pt x="28695" y="21709"/>
                        <a:pt x="29584" y="21709"/>
                        <a:pt x="25901" y="29456"/>
                      </a:cubicBezTo>
                      <a:cubicBezTo>
                        <a:pt x="22218" y="37203"/>
                        <a:pt x="15360" y="42664"/>
                        <a:pt x="27806" y="55618"/>
                      </a:cubicBezTo>
                      <a:cubicBezTo>
                        <a:pt x="40252" y="68572"/>
                        <a:pt x="55238" y="66921"/>
                        <a:pt x="52698" y="70604"/>
                      </a:cubicBezTo>
                      <a:cubicBezTo>
                        <a:pt x="50285" y="74287"/>
                        <a:pt x="27425" y="68318"/>
                        <a:pt x="19678" y="63492"/>
                      </a:cubicBezTo>
                      <a:cubicBezTo>
                        <a:pt x="10915" y="58158"/>
                        <a:pt x="11169" y="54602"/>
                        <a:pt x="11550" y="47871"/>
                      </a:cubicBezTo>
                      <a:cubicBezTo>
                        <a:pt x="11423" y="41394"/>
                        <a:pt x="7105" y="39997"/>
                        <a:pt x="4692" y="35933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a-DK"/>
                </a:p>
              </p:txBody>
            </p:sp>
            <p:grpSp>
              <p:nvGrpSpPr>
                <p:cNvPr id="70" name="Grafik 2">
                  <a:extLst>
                    <a:ext uri="{FF2B5EF4-FFF2-40B4-BE49-F238E27FC236}">
                      <a16:creationId xmlns:a16="http://schemas.microsoft.com/office/drawing/2014/main" id="{0A83174B-9F84-44E4-93F6-A15F7C20F4D3}"/>
                    </a:ext>
                  </a:extLst>
                </p:cNvPr>
                <p:cNvGrpSpPr/>
                <p:nvPr/>
              </p:nvGrpSpPr>
              <p:grpSpPr>
                <a:xfrm>
                  <a:off x="562620" y="4350500"/>
                  <a:ext cx="516360" cy="528007"/>
                  <a:chOff x="562620" y="4350500"/>
                  <a:chExt cx="516360" cy="528007"/>
                </a:xfrm>
                <a:grpFill/>
              </p:grpSpPr>
              <p:sp>
                <p:nvSpPr>
                  <p:cNvPr id="71" name="Kombinationstegning: figur 70">
                    <a:extLst>
                      <a:ext uri="{FF2B5EF4-FFF2-40B4-BE49-F238E27FC236}">
                        <a16:creationId xmlns:a16="http://schemas.microsoft.com/office/drawing/2014/main" id="{7578A992-DFB3-4CC5-AF5F-0EA15C6A5435}"/>
                      </a:ext>
                    </a:extLst>
                  </p:cNvPr>
                  <p:cNvSpPr/>
                  <p:nvPr/>
                </p:nvSpPr>
                <p:spPr>
                  <a:xfrm>
                    <a:off x="937608" y="4848872"/>
                    <a:ext cx="23908" cy="29635"/>
                  </a:xfrm>
                  <a:custGeom>
                    <a:avLst/>
                    <a:gdLst>
                      <a:gd name="connsiteX0" fmla="*/ 3334 w 23908"/>
                      <a:gd name="connsiteY0" fmla="*/ 25261 h 29635"/>
                      <a:gd name="connsiteX1" fmla="*/ 1810 w 23908"/>
                      <a:gd name="connsiteY1" fmla="*/ 15228 h 29635"/>
                      <a:gd name="connsiteX2" fmla="*/ 17939 w 23908"/>
                      <a:gd name="connsiteY2" fmla="*/ 1639 h 29635"/>
                      <a:gd name="connsiteX3" fmla="*/ 23908 w 23908"/>
                      <a:gd name="connsiteY3" fmla="*/ 4052 h 29635"/>
                      <a:gd name="connsiteX4" fmla="*/ 18193 w 23908"/>
                      <a:gd name="connsiteY4" fmla="*/ 22213 h 29635"/>
                      <a:gd name="connsiteX5" fmla="*/ 9303 w 23908"/>
                      <a:gd name="connsiteY5" fmla="*/ 28944 h 29635"/>
                      <a:gd name="connsiteX6" fmla="*/ 3334 w 23908"/>
                      <a:gd name="connsiteY6" fmla="*/ 25261 h 29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908" h="29635">
                        <a:moveTo>
                          <a:pt x="3334" y="25261"/>
                        </a:moveTo>
                        <a:cubicBezTo>
                          <a:pt x="3334" y="25261"/>
                          <a:pt x="-3016" y="22086"/>
                          <a:pt x="1810" y="15228"/>
                        </a:cubicBezTo>
                        <a:cubicBezTo>
                          <a:pt x="6509" y="8497"/>
                          <a:pt x="15526" y="4433"/>
                          <a:pt x="17939" y="1639"/>
                        </a:cubicBezTo>
                        <a:cubicBezTo>
                          <a:pt x="20352" y="-1155"/>
                          <a:pt x="23908" y="-393"/>
                          <a:pt x="23908" y="4052"/>
                        </a:cubicBezTo>
                        <a:cubicBezTo>
                          <a:pt x="23908" y="8497"/>
                          <a:pt x="20733" y="18022"/>
                          <a:pt x="18193" y="22213"/>
                        </a:cubicBezTo>
                        <a:cubicBezTo>
                          <a:pt x="15780" y="26531"/>
                          <a:pt x="13240" y="31484"/>
                          <a:pt x="9303" y="28944"/>
                        </a:cubicBezTo>
                        <a:cubicBezTo>
                          <a:pt x="5366" y="26658"/>
                          <a:pt x="3334" y="25261"/>
                          <a:pt x="3334" y="25261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2" name="Kombinationstegning: figur 71">
                    <a:extLst>
                      <a:ext uri="{FF2B5EF4-FFF2-40B4-BE49-F238E27FC236}">
                        <a16:creationId xmlns:a16="http://schemas.microsoft.com/office/drawing/2014/main" id="{9F2C3D84-5CC1-4E8D-A76F-F646CE6B0C8E}"/>
                      </a:ext>
                    </a:extLst>
                  </p:cNvPr>
                  <p:cNvSpPr/>
                  <p:nvPr/>
                </p:nvSpPr>
                <p:spPr>
                  <a:xfrm>
                    <a:off x="991270" y="4658388"/>
                    <a:ext cx="87710" cy="173674"/>
                  </a:xfrm>
                  <a:custGeom>
                    <a:avLst/>
                    <a:gdLst>
                      <a:gd name="connsiteX0" fmla="*/ 6823 w 87710"/>
                      <a:gd name="connsiteY0" fmla="*/ 113763 h 173674"/>
                      <a:gd name="connsiteX1" fmla="*/ 37303 w 87710"/>
                      <a:gd name="connsiteY1" fmla="*/ 78711 h 173674"/>
                      <a:gd name="connsiteX2" fmla="*/ 38192 w 87710"/>
                      <a:gd name="connsiteY2" fmla="*/ 22323 h 173674"/>
                      <a:gd name="connsiteX3" fmla="*/ 36668 w 87710"/>
                      <a:gd name="connsiteY3" fmla="*/ 12290 h 173674"/>
                      <a:gd name="connsiteX4" fmla="*/ 43907 w 87710"/>
                      <a:gd name="connsiteY4" fmla="*/ 12163 h 173674"/>
                      <a:gd name="connsiteX5" fmla="*/ 49876 w 87710"/>
                      <a:gd name="connsiteY5" fmla="*/ 15084 h 173674"/>
                      <a:gd name="connsiteX6" fmla="*/ 54321 w 87710"/>
                      <a:gd name="connsiteY6" fmla="*/ 9496 h 173674"/>
                      <a:gd name="connsiteX7" fmla="*/ 57115 w 87710"/>
                      <a:gd name="connsiteY7" fmla="*/ 225 h 173674"/>
                      <a:gd name="connsiteX8" fmla="*/ 64862 w 87710"/>
                      <a:gd name="connsiteY8" fmla="*/ 4924 h 173674"/>
                      <a:gd name="connsiteX9" fmla="*/ 83658 w 87710"/>
                      <a:gd name="connsiteY9" fmla="*/ 51660 h 173674"/>
                      <a:gd name="connsiteX10" fmla="*/ 83785 w 87710"/>
                      <a:gd name="connsiteY10" fmla="*/ 99793 h 173674"/>
                      <a:gd name="connsiteX11" fmla="*/ 44669 w 87710"/>
                      <a:gd name="connsiteY11" fmla="*/ 162404 h 173674"/>
                      <a:gd name="connsiteX12" fmla="*/ 28540 w 87710"/>
                      <a:gd name="connsiteY12" fmla="*/ 168754 h 173674"/>
                      <a:gd name="connsiteX13" fmla="*/ 53559 w 87710"/>
                      <a:gd name="connsiteY13" fmla="*/ 134718 h 173674"/>
                      <a:gd name="connsiteX14" fmla="*/ 63719 w 87710"/>
                      <a:gd name="connsiteY14" fmla="*/ 99031 h 173674"/>
                      <a:gd name="connsiteX15" fmla="*/ 68545 w 87710"/>
                      <a:gd name="connsiteY15" fmla="*/ 71218 h 173674"/>
                      <a:gd name="connsiteX16" fmla="*/ 64989 w 87710"/>
                      <a:gd name="connsiteY16" fmla="*/ 59661 h 173674"/>
                      <a:gd name="connsiteX17" fmla="*/ 62068 w 87710"/>
                      <a:gd name="connsiteY17" fmla="*/ 66138 h 173674"/>
                      <a:gd name="connsiteX18" fmla="*/ 54448 w 87710"/>
                      <a:gd name="connsiteY18" fmla="*/ 96999 h 173674"/>
                      <a:gd name="connsiteX19" fmla="*/ 26000 w 87710"/>
                      <a:gd name="connsiteY19" fmla="*/ 117192 h 173674"/>
                      <a:gd name="connsiteX20" fmla="*/ 7839 w 87710"/>
                      <a:gd name="connsiteY20" fmla="*/ 122145 h 173674"/>
                      <a:gd name="connsiteX21" fmla="*/ 92 w 87710"/>
                      <a:gd name="connsiteY21" fmla="*/ 120875 h 173674"/>
                      <a:gd name="connsiteX22" fmla="*/ 6823 w 87710"/>
                      <a:gd name="connsiteY22" fmla="*/ 113763 h 173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710" h="173674">
                        <a:moveTo>
                          <a:pt x="6823" y="113763"/>
                        </a:moveTo>
                        <a:cubicBezTo>
                          <a:pt x="6823" y="113763"/>
                          <a:pt x="32477" y="101317"/>
                          <a:pt x="37303" y="78711"/>
                        </a:cubicBezTo>
                        <a:cubicBezTo>
                          <a:pt x="42256" y="56105"/>
                          <a:pt x="45050" y="32991"/>
                          <a:pt x="38192" y="22323"/>
                        </a:cubicBezTo>
                        <a:cubicBezTo>
                          <a:pt x="34636" y="16989"/>
                          <a:pt x="34890" y="14195"/>
                          <a:pt x="36668" y="12290"/>
                        </a:cubicBezTo>
                        <a:cubicBezTo>
                          <a:pt x="38319" y="10639"/>
                          <a:pt x="40605" y="10258"/>
                          <a:pt x="43907" y="12163"/>
                        </a:cubicBezTo>
                        <a:cubicBezTo>
                          <a:pt x="47082" y="13814"/>
                          <a:pt x="49876" y="15084"/>
                          <a:pt x="49876" y="15084"/>
                        </a:cubicBezTo>
                        <a:cubicBezTo>
                          <a:pt x="49876" y="15084"/>
                          <a:pt x="57115" y="17497"/>
                          <a:pt x="54321" y="9496"/>
                        </a:cubicBezTo>
                        <a:cubicBezTo>
                          <a:pt x="51527" y="1495"/>
                          <a:pt x="54829" y="1368"/>
                          <a:pt x="57115" y="225"/>
                        </a:cubicBezTo>
                        <a:cubicBezTo>
                          <a:pt x="59401" y="-664"/>
                          <a:pt x="62068" y="1114"/>
                          <a:pt x="64862" y="4924"/>
                        </a:cubicBezTo>
                        <a:cubicBezTo>
                          <a:pt x="67656" y="8734"/>
                          <a:pt x="76419" y="20291"/>
                          <a:pt x="83658" y="51660"/>
                        </a:cubicBezTo>
                        <a:cubicBezTo>
                          <a:pt x="90897" y="83029"/>
                          <a:pt x="86833" y="86204"/>
                          <a:pt x="83785" y="99793"/>
                        </a:cubicBezTo>
                        <a:cubicBezTo>
                          <a:pt x="80864" y="113128"/>
                          <a:pt x="63592" y="142084"/>
                          <a:pt x="44669" y="162404"/>
                        </a:cubicBezTo>
                        <a:cubicBezTo>
                          <a:pt x="25746" y="182724"/>
                          <a:pt x="27778" y="169516"/>
                          <a:pt x="28540" y="168754"/>
                        </a:cubicBezTo>
                        <a:cubicBezTo>
                          <a:pt x="29302" y="167992"/>
                          <a:pt x="46701" y="148942"/>
                          <a:pt x="53559" y="134718"/>
                        </a:cubicBezTo>
                        <a:cubicBezTo>
                          <a:pt x="60417" y="120748"/>
                          <a:pt x="64100" y="106143"/>
                          <a:pt x="63719" y="99031"/>
                        </a:cubicBezTo>
                        <a:cubicBezTo>
                          <a:pt x="63211" y="91919"/>
                          <a:pt x="68418" y="75790"/>
                          <a:pt x="68545" y="71218"/>
                        </a:cubicBezTo>
                        <a:cubicBezTo>
                          <a:pt x="68672" y="66519"/>
                          <a:pt x="67402" y="59661"/>
                          <a:pt x="64989" y="59661"/>
                        </a:cubicBezTo>
                        <a:cubicBezTo>
                          <a:pt x="62576" y="59661"/>
                          <a:pt x="61814" y="61693"/>
                          <a:pt x="62068" y="66138"/>
                        </a:cubicBezTo>
                        <a:cubicBezTo>
                          <a:pt x="62195" y="70583"/>
                          <a:pt x="61687" y="86331"/>
                          <a:pt x="54448" y="96999"/>
                        </a:cubicBezTo>
                        <a:cubicBezTo>
                          <a:pt x="49749" y="103857"/>
                          <a:pt x="35271" y="115795"/>
                          <a:pt x="26000" y="117192"/>
                        </a:cubicBezTo>
                        <a:cubicBezTo>
                          <a:pt x="16729" y="118716"/>
                          <a:pt x="12030" y="119732"/>
                          <a:pt x="7839" y="122145"/>
                        </a:cubicBezTo>
                        <a:cubicBezTo>
                          <a:pt x="3521" y="124558"/>
                          <a:pt x="727" y="123034"/>
                          <a:pt x="92" y="120875"/>
                        </a:cubicBezTo>
                        <a:cubicBezTo>
                          <a:pt x="-924" y="116938"/>
                          <a:pt x="6823" y="113763"/>
                          <a:pt x="6823" y="113763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3" name="Kombinationstegning: figur 72">
                    <a:extLst>
                      <a:ext uri="{FF2B5EF4-FFF2-40B4-BE49-F238E27FC236}">
                        <a16:creationId xmlns:a16="http://schemas.microsoft.com/office/drawing/2014/main" id="{2CCDB3B7-B045-442B-AC82-BB345F48FAD9}"/>
                      </a:ext>
                    </a:extLst>
                  </p:cNvPr>
                  <p:cNvSpPr/>
                  <p:nvPr/>
                </p:nvSpPr>
                <p:spPr>
                  <a:xfrm>
                    <a:off x="647424" y="4543942"/>
                    <a:ext cx="27586" cy="31908"/>
                  </a:xfrm>
                  <a:custGeom>
                    <a:avLst/>
                    <a:gdLst>
                      <a:gd name="connsiteX0" fmla="*/ 1038 w 27586"/>
                      <a:gd name="connsiteY0" fmla="*/ 11421 h 31908"/>
                      <a:gd name="connsiteX1" fmla="*/ 17929 w 27586"/>
                      <a:gd name="connsiteY1" fmla="*/ 28820 h 31908"/>
                      <a:gd name="connsiteX2" fmla="*/ 23263 w 27586"/>
                      <a:gd name="connsiteY2" fmla="*/ 31741 h 31908"/>
                      <a:gd name="connsiteX3" fmla="*/ 25676 w 27586"/>
                      <a:gd name="connsiteY3" fmla="*/ 30979 h 31908"/>
                      <a:gd name="connsiteX4" fmla="*/ 27581 w 27586"/>
                      <a:gd name="connsiteY4" fmla="*/ 27296 h 31908"/>
                      <a:gd name="connsiteX5" fmla="*/ 27073 w 27586"/>
                      <a:gd name="connsiteY5" fmla="*/ 3673 h 31908"/>
                      <a:gd name="connsiteX6" fmla="*/ 23898 w 27586"/>
                      <a:gd name="connsiteY6" fmla="*/ 117 h 31908"/>
                      <a:gd name="connsiteX7" fmla="*/ 20215 w 27586"/>
                      <a:gd name="connsiteY7" fmla="*/ 5071 h 31908"/>
                      <a:gd name="connsiteX8" fmla="*/ 21358 w 27586"/>
                      <a:gd name="connsiteY8" fmla="*/ 17644 h 31908"/>
                      <a:gd name="connsiteX9" fmla="*/ 17421 w 27586"/>
                      <a:gd name="connsiteY9" fmla="*/ 18406 h 31908"/>
                      <a:gd name="connsiteX10" fmla="*/ 8531 w 27586"/>
                      <a:gd name="connsiteY10" fmla="*/ 8246 h 31908"/>
                      <a:gd name="connsiteX11" fmla="*/ 4213 w 27586"/>
                      <a:gd name="connsiteY11" fmla="*/ 5833 h 31908"/>
                      <a:gd name="connsiteX12" fmla="*/ 1419 w 27586"/>
                      <a:gd name="connsiteY12" fmla="*/ 6722 h 31908"/>
                      <a:gd name="connsiteX13" fmla="*/ 1038 w 27586"/>
                      <a:gd name="connsiteY13" fmla="*/ 11421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586" h="31908">
                        <a:moveTo>
                          <a:pt x="1038" y="11421"/>
                        </a:moveTo>
                        <a:lnTo>
                          <a:pt x="17929" y="28820"/>
                        </a:lnTo>
                        <a:cubicBezTo>
                          <a:pt x="17929" y="28820"/>
                          <a:pt x="20723" y="32757"/>
                          <a:pt x="23263" y="31741"/>
                        </a:cubicBezTo>
                        <a:cubicBezTo>
                          <a:pt x="23644" y="31614"/>
                          <a:pt x="25676" y="30979"/>
                          <a:pt x="25676" y="30979"/>
                        </a:cubicBezTo>
                        <a:cubicBezTo>
                          <a:pt x="25676" y="30979"/>
                          <a:pt x="27708" y="30217"/>
                          <a:pt x="27581" y="27296"/>
                        </a:cubicBezTo>
                        <a:cubicBezTo>
                          <a:pt x="27454" y="21962"/>
                          <a:pt x="26819" y="4690"/>
                          <a:pt x="27073" y="3673"/>
                        </a:cubicBezTo>
                        <a:cubicBezTo>
                          <a:pt x="27073" y="3673"/>
                          <a:pt x="27835" y="-771"/>
                          <a:pt x="23898" y="117"/>
                        </a:cubicBezTo>
                        <a:cubicBezTo>
                          <a:pt x="19453" y="1261"/>
                          <a:pt x="20215" y="2912"/>
                          <a:pt x="20215" y="5071"/>
                        </a:cubicBezTo>
                        <a:cubicBezTo>
                          <a:pt x="20215" y="7357"/>
                          <a:pt x="21358" y="17644"/>
                          <a:pt x="21358" y="17644"/>
                        </a:cubicBezTo>
                        <a:cubicBezTo>
                          <a:pt x="21358" y="17644"/>
                          <a:pt x="20850" y="21327"/>
                          <a:pt x="17421" y="18406"/>
                        </a:cubicBezTo>
                        <a:cubicBezTo>
                          <a:pt x="13865" y="15485"/>
                          <a:pt x="8531" y="8246"/>
                          <a:pt x="8531" y="8246"/>
                        </a:cubicBezTo>
                        <a:cubicBezTo>
                          <a:pt x="8531" y="8246"/>
                          <a:pt x="6880" y="4944"/>
                          <a:pt x="4213" y="5833"/>
                        </a:cubicBezTo>
                        <a:cubicBezTo>
                          <a:pt x="1800" y="6722"/>
                          <a:pt x="1419" y="6722"/>
                          <a:pt x="1419" y="6722"/>
                        </a:cubicBezTo>
                        <a:cubicBezTo>
                          <a:pt x="1419" y="6722"/>
                          <a:pt x="-1502" y="8373"/>
                          <a:pt x="1038" y="11421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4" name="Kombinationstegning: figur 73">
                    <a:extLst>
                      <a:ext uri="{FF2B5EF4-FFF2-40B4-BE49-F238E27FC236}">
                        <a16:creationId xmlns:a16="http://schemas.microsoft.com/office/drawing/2014/main" id="{95BE05BC-F36A-4761-935B-FCE1B73CBDA3}"/>
                      </a:ext>
                    </a:extLst>
                  </p:cNvPr>
                  <p:cNvSpPr/>
                  <p:nvPr/>
                </p:nvSpPr>
                <p:spPr>
                  <a:xfrm>
                    <a:off x="678254" y="4541298"/>
                    <a:ext cx="18800" cy="28416"/>
                  </a:xfrm>
                  <a:custGeom>
                    <a:avLst/>
                    <a:gdLst>
                      <a:gd name="connsiteX0" fmla="*/ 9959 w 18800"/>
                      <a:gd name="connsiteY0" fmla="*/ 25495 h 28416"/>
                      <a:gd name="connsiteX1" fmla="*/ 688 w 18800"/>
                      <a:gd name="connsiteY1" fmla="*/ 4921 h 28416"/>
                      <a:gd name="connsiteX2" fmla="*/ 1577 w 18800"/>
                      <a:gd name="connsiteY2" fmla="*/ 984 h 28416"/>
                      <a:gd name="connsiteX3" fmla="*/ 4752 w 18800"/>
                      <a:gd name="connsiteY3" fmla="*/ 95 h 28416"/>
                      <a:gd name="connsiteX4" fmla="*/ 9070 w 18800"/>
                      <a:gd name="connsiteY4" fmla="*/ 2127 h 28416"/>
                      <a:gd name="connsiteX5" fmla="*/ 17833 w 18800"/>
                      <a:gd name="connsiteY5" fmla="*/ 22320 h 28416"/>
                      <a:gd name="connsiteX6" fmla="*/ 17452 w 18800"/>
                      <a:gd name="connsiteY6" fmla="*/ 27146 h 28416"/>
                      <a:gd name="connsiteX7" fmla="*/ 13007 w 18800"/>
                      <a:gd name="connsiteY7" fmla="*/ 28416 h 28416"/>
                      <a:gd name="connsiteX8" fmla="*/ 9959 w 18800"/>
                      <a:gd name="connsiteY8" fmla="*/ 25495 h 2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0" h="28416">
                        <a:moveTo>
                          <a:pt x="9959" y="25495"/>
                        </a:moveTo>
                        <a:lnTo>
                          <a:pt x="688" y="4921"/>
                        </a:lnTo>
                        <a:cubicBezTo>
                          <a:pt x="688" y="4921"/>
                          <a:pt x="-1344" y="2127"/>
                          <a:pt x="1577" y="984"/>
                        </a:cubicBezTo>
                        <a:cubicBezTo>
                          <a:pt x="2847" y="476"/>
                          <a:pt x="4752" y="95"/>
                          <a:pt x="4752" y="95"/>
                        </a:cubicBezTo>
                        <a:cubicBezTo>
                          <a:pt x="4752" y="95"/>
                          <a:pt x="7546" y="-667"/>
                          <a:pt x="9070" y="2127"/>
                        </a:cubicBezTo>
                        <a:cubicBezTo>
                          <a:pt x="10340" y="4921"/>
                          <a:pt x="17833" y="22320"/>
                          <a:pt x="17833" y="22320"/>
                        </a:cubicBezTo>
                        <a:cubicBezTo>
                          <a:pt x="17833" y="22320"/>
                          <a:pt x="20246" y="25876"/>
                          <a:pt x="17452" y="27146"/>
                        </a:cubicBezTo>
                        <a:cubicBezTo>
                          <a:pt x="15039" y="28289"/>
                          <a:pt x="13007" y="28416"/>
                          <a:pt x="13007" y="28416"/>
                        </a:cubicBezTo>
                        <a:cubicBezTo>
                          <a:pt x="13007" y="28416"/>
                          <a:pt x="11229" y="28543"/>
                          <a:pt x="9959" y="2549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5" name="Kombinationstegning: figur 74">
                    <a:extLst>
                      <a:ext uri="{FF2B5EF4-FFF2-40B4-BE49-F238E27FC236}">
                        <a16:creationId xmlns:a16="http://schemas.microsoft.com/office/drawing/2014/main" id="{9BFD0678-0E4B-46DE-B7F7-EF55CA16AA40}"/>
                      </a:ext>
                    </a:extLst>
                  </p:cNvPr>
                  <p:cNvSpPr/>
                  <p:nvPr/>
                </p:nvSpPr>
                <p:spPr>
                  <a:xfrm>
                    <a:off x="672592" y="4528470"/>
                    <a:ext cx="10827" cy="10359"/>
                  </a:xfrm>
                  <a:custGeom>
                    <a:avLst/>
                    <a:gdLst>
                      <a:gd name="connsiteX0" fmla="*/ 1904 w 10827"/>
                      <a:gd name="connsiteY0" fmla="*/ 8477 h 10359"/>
                      <a:gd name="connsiteX1" fmla="*/ 634 w 10827"/>
                      <a:gd name="connsiteY1" fmla="*/ 5302 h 10359"/>
                      <a:gd name="connsiteX2" fmla="*/ 1523 w 10827"/>
                      <a:gd name="connsiteY2" fmla="*/ 984 h 10359"/>
                      <a:gd name="connsiteX3" fmla="*/ 5587 w 10827"/>
                      <a:gd name="connsiteY3" fmla="*/ 95 h 10359"/>
                      <a:gd name="connsiteX4" fmla="*/ 9143 w 10827"/>
                      <a:gd name="connsiteY4" fmla="*/ 2127 h 10359"/>
                      <a:gd name="connsiteX5" fmla="*/ 10413 w 10827"/>
                      <a:gd name="connsiteY5" fmla="*/ 4921 h 10359"/>
                      <a:gd name="connsiteX6" fmla="*/ 9143 w 10827"/>
                      <a:gd name="connsiteY6" fmla="*/ 8858 h 10359"/>
                      <a:gd name="connsiteX7" fmla="*/ 5206 w 10827"/>
                      <a:gd name="connsiteY7" fmla="*/ 10128 h 10359"/>
                      <a:gd name="connsiteX8" fmla="*/ 1904 w 10827"/>
                      <a:gd name="connsiteY8" fmla="*/ 8477 h 1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359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428" y="11271"/>
                          <a:pt x="1904" y="847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6" name="Kombinationstegning: figur 75">
                    <a:extLst>
                      <a:ext uri="{FF2B5EF4-FFF2-40B4-BE49-F238E27FC236}">
                        <a16:creationId xmlns:a16="http://schemas.microsoft.com/office/drawing/2014/main" id="{BAF38BF2-C52C-4216-ABB0-3B6DF5E6A389}"/>
                      </a:ext>
                    </a:extLst>
                  </p:cNvPr>
                  <p:cNvSpPr/>
                  <p:nvPr/>
                </p:nvSpPr>
                <p:spPr>
                  <a:xfrm>
                    <a:off x="820682" y="4530280"/>
                    <a:ext cx="19699" cy="27750"/>
                  </a:xfrm>
                  <a:custGeom>
                    <a:avLst/>
                    <a:gdLst>
                      <a:gd name="connsiteX0" fmla="*/ 11295 w 19699"/>
                      <a:gd name="connsiteY0" fmla="*/ 25083 h 27750"/>
                      <a:gd name="connsiteX1" fmla="*/ 881 w 19699"/>
                      <a:gd name="connsiteY1" fmla="*/ 6286 h 27750"/>
                      <a:gd name="connsiteX2" fmla="*/ 1389 w 19699"/>
                      <a:gd name="connsiteY2" fmla="*/ 2223 h 27750"/>
                      <a:gd name="connsiteX3" fmla="*/ 4564 w 19699"/>
                      <a:gd name="connsiteY3" fmla="*/ 317 h 27750"/>
                      <a:gd name="connsiteX4" fmla="*/ 8247 w 19699"/>
                      <a:gd name="connsiteY4" fmla="*/ 1587 h 27750"/>
                      <a:gd name="connsiteX5" fmla="*/ 18788 w 19699"/>
                      <a:gd name="connsiteY5" fmla="*/ 21146 h 27750"/>
                      <a:gd name="connsiteX6" fmla="*/ 18407 w 19699"/>
                      <a:gd name="connsiteY6" fmla="*/ 25844 h 27750"/>
                      <a:gd name="connsiteX7" fmla="*/ 14470 w 19699"/>
                      <a:gd name="connsiteY7" fmla="*/ 27749 h 27750"/>
                      <a:gd name="connsiteX8" fmla="*/ 11295 w 19699"/>
                      <a:gd name="connsiteY8" fmla="*/ 25083 h 2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699" h="27750">
                        <a:moveTo>
                          <a:pt x="11295" y="25083"/>
                        </a:moveTo>
                        <a:lnTo>
                          <a:pt x="881" y="6286"/>
                        </a:lnTo>
                        <a:cubicBezTo>
                          <a:pt x="881" y="6286"/>
                          <a:pt x="-1405" y="3747"/>
                          <a:pt x="1389" y="2223"/>
                        </a:cubicBezTo>
                        <a:cubicBezTo>
                          <a:pt x="2532" y="1715"/>
                          <a:pt x="4564" y="317"/>
                          <a:pt x="4564" y="317"/>
                        </a:cubicBezTo>
                        <a:cubicBezTo>
                          <a:pt x="4564" y="317"/>
                          <a:pt x="6596" y="-952"/>
                          <a:pt x="8247" y="1587"/>
                        </a:cubicBezTo>
                        <a:cubicBezTo>
                          <a:pt x="9898" y="4128"/>
                          <a:pt x="18788" y="21146"/>
                          <a:pt x="18788" y="21146"/>
                        </a:cubicBezTo>
                        <a:cubicBezTo>
                          <a:pt x="18788" y="21146"/>
                          <a:pt x="21074" y="24066"/>
                          <a:pt x="18407" y="25844"/>
                        </a:cubicBezTo>
                        <a:cubicBezTo>
                          <a:pt x="16121" y="27115"/>
                          <a:pt x="14470" y="27749"/>
                          <a:pt x="14470" y="27749"/>
                        </a:cubicBezTo>
                        <a:cubicBezTo>
                          <a:pt x="14470" y="27749"/>
                          <a:pt x="12692" y="27877"/>
                          <a:pt x="11295" y="25083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7" name="Kombinationstegning: figur 76">
                    <a:extLst>
                      <a:ext uri="{FF2B5EF4-FFF2-40B4-BE49-F238E27FC236}">
                        <a16:creationId xmlns:a16="http://schemas.microsoft.com/office/drawing/2014/main" id="{3AE373C3-8B31-4EDE-A728-B1F876A5B309}"/>
                      </a:ext>
                    </a:extLst>
                  </p:cNvPr>
                  <p:cNvSpPr/>
                  <p:nvPr/>
                </p:nvSpPr>
                <p:spPr>
                  <a:xfrm>
                    <a:off x="814219" y="4518723"/>
                    <a:ext cx="10157" cy="10384"/>
                  </a:xfrm>
                  <a:custGeom>
                    <a:avLst/>
                    <a:gdLst>
                      <a:gd name="connsiteX0" fmla="*/ 2010 w 10157"/>
                      <a:gd name="connsiteY0" fmla="*/ 8699 h 10384"/>
                      <a:gd name="connsiteX1" fmla="*/ 867 w 10157"/>
                      <a:gd name="connsiteY1" fmla="*/ 6667 h 10384"/>
                      <a:gd name="connsiteX2" fmla="*/ 994 w 10157"/>
                      <a:gd name="connsiteY2" fmla="*/ 2730 h 10384"/>
                      <a:gd name="connsiteX3" fmla="*/ 4296 w 10157"/>
                      <a:gd name="connsiteY3" fmla="*/ 317 h 10384"/>
                      <a:gd name="connsiteX4" fmla="*/ 7979 w 10157"/>
                      <a:gd name="connsiteY4" fmla="*/ 1587 h 10384"/>
                      <a:gd name="connsiteX5" fmla="*/ 9630 w 10157"/>
                      <a:gd name="connsiteY5" fmla="*/ 4381 h 10384"/>
                      <a:gd name="connsiteX6" fmla="*/ 8741 w 10157"/>
                      <a:gd name="connsiteY6" fmla="*/ 8318 h 10384"/>
                      <a:gd name="connsiteX7" fmla="*/ 5566 w 10157"/>
                      <a:gd name="connsiteY7" fmla="*/ 9969 h 10384"/>
                      <a:gd name="connsiteX8" fmla="*/ 2010 w 10157"/>
                      <a:gd name="connsiteY8" fmla="*/ 8699 h 1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10384">
                        <a:moveTo>
                          <a:pt x="2010" y="8699"/>
                        </a:moveTo>
                        <a:lnTo>
                          <a:pt x="867" y="6667"/>
                        </a:lnTo>
                        <a:cubicBezTo>
                          <a:pt x="867" y="6667"/>
                          <a:pt x="-1165" y="4128"/>
                          <a:pt x="994" y="2730"/>
                        </a:cubicBezTo>
                        <a:cubicBezTo>
                          <a:pt x="2518" y="1842"/>
                          <a:pt x="3280" y="1206"/>
                          <a:pt x="4296" y="317"/>
                        </a:cubicBezTo>
                        <a:cubicBezTo>
                          <a:pt x="4296" y="317"/>
                          <a:pt x="6582" y="-952"/>
                          <a:pt x="7979" y="1587"/>
                        </a:cubicBezTo>
                        <a:cubicBezTo>
                          <a:pt x="8868" y="3111"/>
                          <a:pt x="9630" y="4381"/>
                          <a:pt x="9630" y="4381"/>
                        </a:cubicBezTo>
                        <a:cubicBezTo>
                          <a:pt x="9630" y="4381"/>
                          <a:pt x="11281" y="6922"/>
                          <a:pt x="8741" y="8318"/>
                        </a:cubicBezTo>
                        <a:cubicBezTo>
                          <a:pt x="6201" y="9589"/>
                          <a:pt x="5566" y="9969"/>
                          <a:pt x="5566" y="9969"/>
                        </a:cubicBezTo>
                        <a:cubicBezTo>
                          <a:pt x="5566" y="9969"/>
                          <a:pt x="3661" y="11493"/>
                          <a:pt x="2010" y="8699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8" name="Kombinationstegning: figur 77">
                    <a:extLst>
                      <a:ext uri="{FF2B5EF4-FFF2-40B4-BE49-F238E27FC236}">
                        <a16:creationId xmlns:a16="http://schemas.microsoft.com/office/drawing/2014/main" id="{037D5C73-F0FB-46C6-A760-5E7422D225E9}"/>
                      </a:ext>
                    </a:extLst>
                  </p:cNvPr>
                  <p:cNvSpPr/>
                  <p:nvPr/>
                </p:nvSpPr>
                <p:spPr>
                  <a:xfrm>
                    <a:off x="697812" y="4696198"/>
                    <a:ext cx="18546" cy="28329"/>
                  </a:xfrm>
                  <a:custGeom>
                    <a:avLst/>
                    <a:gdLst>
                      <a:gd name="connsiteX0" fmla="*/ 9578 w 18546"/>
                      <a:gd name="connsiteY0" fmla="*/ 25534 h 28329"/>
                      <a:gd name="connsiteX1" fmla="*/ 688 w 18546"/>
                      <a:gd name="connsiteY1" fmla="*/ 5723 h 28329"/>
                      <a:gd name="connsiteX2" fmla="*/ 1577 w 18546"/>
                      <a:gd name="connsiteY2" fmla="*/ 1658 h 28329"/>
                      <a:gd name="connsiteX3" fmla="*/ 5260 w 18546"/>
                      <a:gd name="connsiteY3" fmla="*/ 134 h 28329"/>
                      <a:gd name="connsiteX4" fmla="*/ 8816 w 18546"/>
                      <a:gd name="connsiteY4" fmla="*/ 2039 h 28329"/>
                      <a:gd name="connsiteX5" fmla="*/ 17579 w 18546"/>
                      <a:gd name="connsiteY5" fmla="*/ 22232 h 28329"/>
                      <a:gd name="connsiteX6" fmla="*/ 17198 w 18546"/>
                      <a:gd name="connsiteY6" fmla="*/ 27058 h 28329"/>
                      <a:gd name="connsiteX7" fmla="*/ 12753 w 18546"/>
                      <a:gd name="connsiteY7" fmla="*/ 28328 h 28329"/>
                      <a:gd name="connsiteX8" fmla="*/ 9578 w 18546"/>
                      <a:gd name="connsiteY8" fmla="*/ 25534 h 2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546" h="28329">
                        <a:moveTo>
                          <a:pt x="9578" y="25534"/>
                        </a:moveTo>
                        <a:lnTo>
                          <a:pt x="688" y="5723"/>
                        </a:lnTo>
                        <a:cubicBezTo>
                          <a:pt x="688" y="5723"/>
                          <a:pt x="-1344" y="2928"/>
                          <a:pt x="1577" y="1658"/>
                        </a:cubicBezTo>
                        <a:cubicBezTo>
                          <a:pt x="2847" y="1150"/>
                          <a:pt x="5260" y="134"/>
                          <a:pt x="5260" y="134"/>
                        </a:cubicBezTo>
                        <a:cubicBezTo>
                          <a:pt x="5260" y="134"/>
                          <a:pt x="7292" y="-755"/>
                          <a:pt x="8816" y="2039"/>
                        </a:cubicBezTo>
                        <a:cubicBezTo>
                          <a:pt x="10086" y="4833"/>
                          <a:pt x="17579" y="22232"/>
                          <a:pt x="17579" y="22232"/>
                        </a:cubicBezTo>
                        <a:cubicBezTo>
                          <a:pt x="17579" y="22232"/>
                          <a:pt x="19992" y="25788"/>
                          <a:pt x="17198" y="27058"/>
                        </a:cubicBezTo>
                        <a:cubicBezTo>
                          <a:pt x="14785" y="28201"/>
                          <a:pt x="12753" y="28328"/>
                          <a:pt x="12753" y="28328"/>
                        </a:cubicBezTo>
                        <a:cubicBezTo>
                          <a:pt x="12753" y="28328"/>
                          <a:pt x="10721" y="28455"/>
                          <a:pt x="9578" y="25534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79" name="Kombinationstegning: figur 78">
                    <a:extLst>
                      <a:ext uri="{FF2B5EF4-FFF2-40B4-BE49-F238E27FC236}">
                        <a16:creationId xmlns:a16="http://schemas.microsoft.com/office/drawing/2014/main" id="{8CBB071D-CCD3-496B-8423-DB126632EAFF}"/>
                      </a:ext>
                    </a:extLst>
                  </p:cNvPr>
                  <p:cNvSpPr/>
                  <p:nvPr/>
                </p:nvSpPr>
                <p:spPr>
                  <a:xfrm>
                    <a:off x="691769" y="4683157"/>
                    <a:ext cx="10827" cy="10402"/>
                  </a:xfrm>
                  <a:custGeom>
                    <a:avLst/>
                    <a:gdLst>
                      <a:gd name="connsiteX0" fmla="*/ 1904 w 10827"/>
                      <a:gd name="connsiteY0" fmla="*/ 8477 h 10402"/>
                      <a:gd name="connsiteX1" fmla="*/ 634 w 10827"/>
                      <a:gd name="connsiteY1" fmla="*/ 5302 h 10402"/>
                      <a:gd name="connsiteX2" fmla="*/ 1523 w 10827"/>
                      <a:gd name="connsiteY2" fmla="*/ 984 h 10402"/>
                      <a:gd name="connsiteX3" fmla="*/ 5587 w 10827"/>
                      <a:gd name="connsiteY3" fmla="*/ 95 h 10402"/>
                      <a:gd name="connsiteX4" fmla="*/ 9143 w 10827"/>
                      <a:gd name="connsiteY4" fmla="*/ 2127 h 10402"/>
                      <a:gd name="connsiteX5" fmla="*/ 10413 w 10827"/>
                      <a:gd name="connsiteY5" fmla="*/ 4921 h 10402"/>
                      <a:gd name="connsiteX6" fmla="*/ 9143 w 10827"/>
                      <a:gd name="connsiteY6" fmla="*/ 8858 h 10402"/>
                      <a:gd name="connsiteX7" fmla="*/ 5206 w 10827"/>
                      <a:gd name="connsiteY7" fmla="*/ 10128 h 10402"/>
                      <a:gd name="connsiteX8" fmla="*/ 1904 w 10827"/>
                      <a:gd name="connsiteY8" fmla="*/ 8477 h 10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27" h="10402">
                        <a:moveTo>
                          <a:pt x="1904" y="8477"/>
                        </a:moveTo>
                        <a:lnTo>
                          <a:pt x="634" y="5302"/>
                        </a:lnTo>
                        <a:cubicBezTo>
                          <a:pt x="634" y="5302"/>
                          <a:pt x="-1271" y="2127"/>
                          <a:pt x="1523" y="984"/>
                        </a:cubicBezTo>
                        <a:cubicBezTo>
                          <a:pt x="3174" y="222"/>
                          <a:pt x="5587" y="95"/>
                          <a:pt x="5587" y="95"/>
                        </a:cubicBezTo>
                        <a:cubicBezTo>
                          <a:pt x="5587" y="95"/>
                          <a:pt x="8000" y="-667"/>
                          <a:pt x="9143" y="2127"/>
                        </a:cubicBezTo>
                        <a:cubicBezTo>
                          <a:pt x="9905" y="3778"/>
                          <a:pt x="10413" y="4921"/>
                          <a:pt x="10413" y="4921"/>
                        </a:cubicBezTo>
                        <a:cubicBezTo>
                          <a:pt x="10413" y="4921"/>
                          <a:pt x="11937" y="7715"/>
                          <a:pt x="9143" y="8858"/>
                        </a:cubicBezTo>
                        <a:cubicBezTo>
                          <a:pt x="6349" y="10001"/>
                          <a:pt x="5206" y="10128"/>
                          <a:pt x="5206" y="10128"/>
                        </a:cubicBezTo>
                        <a:cubicBezTo>
                          <a:pt x="5206" y="10128"/>
                          <a:pt x="3301" y="11398"/>
                          <a:pt x="1904" y="847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0" name="Kombinationstegning: figur 79">
                    <a:extLst>
                      <a:ext uri="{FF2B5EF4-FFF2-40B4-BE49-F238E27FC236}">
                        <a16:creationId xmlns:a16="http://schemas.microsoft.com/office/drawing/2014/main" id="{BA2E3552-BDE2-494E-8207-4176A378BC21}"/>
                      </a:ext>
                    </a:extLst>
                  </p:cNvPr>
                  <p:cNvSpPr/>
                  <p:nvPr/>
                </p:nvSpPr>
                <p:spPr>
                  <a:xfrm>
                    <a:off x="619058" y="4600509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1" name="Kombinationstegning: figur 80">
                    <a:extLst>
                      <a:ext uri="{FF2B5EF4-FFF2-40B4-BE49-F238E27FC236}">
                        <a16:creationId xmlns:a16="http://schemas.microsoft.com/office/drawing/2014/main" id="{5FAE12EE-949A-47B9-9209-9F1CA26AD6F3}"/>
                      </a:ext>
                    </a:extLst>
                  </p:cNvPr>
                  <p:cNvSpPr/>
                  <p:nvPr/>
                </p:nvSpPr>
                <p:spPr>
                  <a:xfrm>
                    <a:off x="665794" y="4686742"/>
                    <a:ext cx="38218" cy="44102"/>
                  </a:xfrm>
                  <a:custGeom>
                    <a:avLst/>
                    <a:gdLst>
                      <a:gd name="connsiteX0" fmla="*/ 4765 w 38218"/>
                      <a:gd name="connsiteY0" fmla="*/ 9718 h 44102"/>
                      <a:gd name="connsiteX1" fmla="*/ 7305 w 38218"/>
                      <a:gd name="connsiteY1" fmla="*/ 8575 h 44102"/>
                      <a:gd name="connsiteX2" fmla="*/ 10480 w 38218"/>
                      <a:gd name="connsiteY2" fmla="*/ 11115 h 44102"/>
                      <a:gd name="connsiteX3" fmla="*/ 24069 w 38218"/>
                      <a:gd name="connsiteY3" fmla="*/ 42103 h 44102"/>
                      <a:gd name="connsiteX4" fmla="*/ 30800 w 38218"/>
                      <a:gd name="connsiteY4" fmla="*/ 43627 h 44102"/>
                      <a:gd name="connsiteX5" fmla="*/ 36769 w 38218"/>
                      <a:gd name="connsiteY5" fmla="*/ 41214 h 44102"/>
                      <a:gd name="connsiteX6" fmla="*/ 37658 w 38218"/>
                      <a:gd name="connsiteY6" fmla="*/ 37277 h 44102"/>
                      <a:gd name="connsiteX7" fmla="*/ 35245 w 38218"/>
                      <a:gd name="connsiteY7" fmla="*/ 35245 h 44102"/>
                      <a:gd name="connsiteX8" fmla="*/ 28768 w 38218"/>
                      <a:gd name="connsiteY8" fmla="*/ 34356 h 44102"/>
                      <a:gd name="connsiteX9" fmla="*/ 15052 w 38218"/>
                      <a:gd name="connsiteY9" fmla="*/ 1463 h 44102"/>
                      <a:gd name="connsiteX10" fmla="*/ 8702 w 38218"/>
                      <a:gd name="connsiteY10" fmla="*/ 955 h 44102"/>
                      <a:gd name="connsiteX11" fmla="*/ 1463 w 38218"/>
                      <a:gd name="connsiteY11" fmla="*/ 4257 h 44102"/>
                      <a:gd name="connsiteX12" fmla="*/ 320 w 38218"/>
                      <a:gd name="connsiteY12" fmla="*/ 7940 h 44102"/>
                      <a:gd name="connsiteX13" fmla="*/ 4765 w 38218"/>
                      <a:gd name="connsiteY13" fmla="*/ 9718 h 4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218" h="44102">
                        <a:moveTo>
                          <a:pt x="4765" y="9718"/>
                        </a:moveTo>
                        <a:lnTo>
                          <a:pt x="7305" y="8575"/>
                        </a:lnTo>
                        <a:cubicBezTo>
                          <a:pt x="7305" y="8575"/>
                          <a:pt x="9337" y="7813"/>
                          <a:pt x="10480" y="11115"/>
                        </a:cubicBezTo>
                        <a:cubicBezTo>
                          <a:pt x="12131" y="15560"/>
                          <a:pt x="24069" y="42103"/>
                          <a:pt x="24069" y="42103"/>
                        </a:cubicBezTo>
                        <a:cubicBezTo>
                          <a:pt x="24069" y="42103"/>
                          <a:pt x="25974" y="45278"/>
                          <a:pt x="30800" y="43627"/>
                        </a:cubicBezTo>
                        <a:cubicBezTo>
                          <a:pt x="35626" y="41976"/>
                          <a:pt x="35245" y="41976"/>
                          <a:pt x="36769" y="41214"/>
                        </a:cubicBezTo>
                        <a:cubicBezTo>
                          <a:pt x="38801" y="40071"/>
                          <a:pt x="38293" y="38293"/>
                          <a:pt x="37658" y="37277"/>
                        </a:cubicBezTo>
                        <a:cubicBezTo>
                          <a:pt x="37150" y="36134"/>
                          <a:pt x="36769" y="35245"/>
                          <a:pt x="35245" y="35245"/>
                        </a:cubicBezTo>
                        <a:cubicBezTo>
                          <a:pt x="32451" y="35372"/>
                          <a:pt x="30546" y="38039"/>
                          <a:pt x="28768" y="34356"/>
                        </a:cubicBezTo>
                        <a:cubicBezTo>
                          <a:pt x="26863" y="30419"/>
                          <a:pt x="15052" y="1463"/>
                          <a:pt x="15052" y="1463"/>
                        </a:cubicBezTo>
                        <a:cubicBezTo>
                          <a:pt x="15052" y="1463"/>
                          <a:pt x="13147" y="-1458"/>
                          <a:pt x="8702" y="955"/>
                        </a:cubicBezTo>
                        <a:cubicBezTo>
                          <a:pt x="4384" y="3368"/>
                          <a:pt x="1463" y="4257"/>
                          <a:pt x="1463" y="4257"/>
                        </a:cubicBezTo>
                        <a:cubicBezTo>
                          <a:pt x="1463" y="4257"/>
                          <a:pt x="-823" y="5146"/>
                          <a:pt x="320" y="7940"/>
                        </a:cubicBezTo>
                        <a:cubicBezTo>
                          <a:pt x="2352" y="11750"/>
                          <a:pt x="4765" y="9718"/>
                          <a:pt x="4765" y="9718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2" name="Kombinationstegning: figur 81">
                    <a:extLst>
                      <a:ext uri="{FF2B5EF4-FFF2-40B4-BE49-F238E27FC236}">
                        <a16:creationId xmlns:a16="http://schemas.microsoft.com/office/drawing/2014/main" id="{3147AB16-934F-4111-87DB-005B416B8994}"/>
                      </a:ext>
                    </a:extLst>
                  </p:cNvPr>
                  <p:cNvSpPr/>
                  <p:nvPr/>
                </p:nvSpPr>
                <p:spPr>
                  <a:xfrm>
                    <a:off x="734155" y="4630237"/>
                    <a:ext cx="21234" cy="30992"/>
                  </a:xfrm>
                  <a:custGeom>
                    <a:avLst/>
                    <a:gdLst>
                      <a:gd name="connsiteX0" fmla="*/ 11843 w 21234"/>
                      <a:gd name="connsiteY0" fmla="*/ 28377 h 30992"/>
                      <a:gd name="connsiteX1" fmla="*/ 5366 w 21234"/>
                      <a:gd name="connsiteY1" fmla="*/ 12375 h 30992"/>
                      <a:gd name="connsiteX2" fmla="*/ 1302 w 21234"/>
                      <a:gd name="connsiteY2" fmla="*/ 9200 h 30992"/>
                      <a:gd name="connsiteX3" fmla="*/ 413 w 21234"/>
                      <a:gd name="connsiteY3" fmla="*/ 6659 h 30992"/>
                      <a:gd name="connsiteX4" fmla="*/ 2064 w 21234"/>
                      <a:gd name="connsiteY4" fmla="*/ 2977 h 30992"/>
                      <a:gd name="connsiteX5" fmla="*/ 11589 w 21234"/>
                      <a:gd name="connsiteY5" fmla="*/ 2850 h 30992"/>
                      <a:gd name="connsiteX6" fmla="*/ 19717 w 21234"/>
                      <a:gd name="connsiteY6" fmla="*/ 55 h 30992"/>
                      <a:gd name="connsiteX7" fmla="*/ 20987 w 21234"/>
                      <a:gd name="connsiteY7" fmla="*/ 4373 h 30992"/>
                      <a:gd name="connsiteX8" fmla="*/ 20479 w 21234"/>
                      <a:gd name="connsiteY8" fmla="*/ 7548 h 30992"/>
                      <a:gd name="connsiteX9" fmla="*/ 18066 w 21234"/>
                      <a:gd name="connsiteY9" fmla="*/ 9453 h 30992"/>
                      <a:gd name="connsiteX10" fmla="*/ 13113 w 21234"/>
                      <a:gd name="connsiteY10" fmla="*/ 11104 h 30992"/>
                      <a:gd name="connsiteX11" fmla="*/ 19844 w 21234"/>
                      <a:gd name="connsiteY11" fmla="*/ 26345 h 30992"/>
                      <a:gd name="connsiteX12" fmla="*/ 18574 w 21234"/>
                      <a:gd name="connsiteY12" fmla="*/ 30028 h 30992"/>
                      <a:gd name="connsiteX13" fmla="*/ 15653 w 21234"/>
                      <a:gd name="connsiteY13" fmla="*/ 30916 h 30992"/>
                      <a:gd name="connsiteX14" fmla="*/ 11843 w 21234"/>
                      <a:gd name="connsiteY14" fmla="*/ 28377 h 3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234" h="30992">
                        <a:moveTo>
                          <a:pt x="11843" y="28377"/>
                        </a:moveTo>
                        <a:cubicBezTo>
                          <a:pt x="11843" y="28377"/>
                          <a:pt x="6636" y="14660"/>
                          <a:pt x="5366" y="12375"/>
                        </a:cubicBezTo>
                        <a:cubicBezTo>
                          <a:pt x="4096" y="10089"/>
                          <a:pt x="1810" y="10470"/>
                          <a:pt x="1302" y="9200"/>
                        </a:cubicBezTo>
                        <a:cubicBezTo>
                          <a:pt x="794" y="7929"/>
                          <a:pt x="413" y="6659"/>
                          <a:pt x="413" y="6659"/>
                        </a:cubicBezTo>
                        <a:cubicBezTo>
                          <a:pt x="413" y="6659"/>
                          <a:pt x="-1238" y="4247"/>
                          <a:pt x="2064" y="2977"/>
                        </a:cubicBezTo>
                        <a:cubicBezTo>
                          <a:pt x="7017" y="945"/>
                          <a:pt x="7779" y="6533"/>
                          <a:pt x="11589" y="2850"/>
                        </a:cubicBezTo>
                        <a:cubicBezTo>
                          <a:pt x="13113" y="1326"/>
                          <a:pt x="17685" y="-325"/>
                          <a:pt x="19717" y="55"/>
                        </a:cubicBezTo>
                        <a:cubicBezTo>
                          <a:pt x="21749" y="436"/>
                          <a:pt x="21241" y="2850"/>
                          <a:pt x="20987" y="4373"/>
                        </a:cubicBezTo>
                        <a:cubicBezTo>
                          <a:pt x="20860" y="5897"/>
                          <a:pt x="20479" y="7548"/>
                          <a:pt x="20479" y="7548"/>
                        </a:cubicBezTo>
                        <a:cubicBezTo>
                          <a:pt x="20479" y="7548"/>
                          <a:pt x="19971" y="9580"/>
                          <a:pt x="18066" y="9453"/>
                        </a:cubicBezTo>
                        <a:cubicBezTo>
                          <a:pt x="16161" y="9327"/>
                          <a:pt x="12859" y="9327"/>
                          <a:pt x="13113" y="11104"/>
                        </a:cubicBezTo>
                        <a:cubicBezTo>
                          <a:pt x="13494" y="12755"/>
                          <a:pt x="19844" y="26345"/>
                          <a:pt x="19844" y="26345"/>
                        </a:cubicBezTo>
                        <a:cubicBezTo>
                          <a:pt x="19844" y="26345"/>
                          <a:pt x="21495" y="28758"/>
                          <a:pt x="18574" y="30028"/>
                        </a:cubicBezTo>
                        <a:cubicBezTo>
                          <a:pt x="17685" y="30409"/>
                          <a:pt x="15653" y="30916"/>
                          <a:pt x="15653" y="30916"/>
                        </a:cubicBezTo>
                        <a:cubicBezTo>
                          <a:pt x="15653" y="30916"/>
                          <a:pt x="13113" y="31678"/>
                          <a:pt x="11843" y="2837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3" name="Kombinationstegning: figur 82">
                    <a:extLst>
                      <a:ext uri="{FF2B5EF4-FFF2-40B4-BE49-F238E27FC236}">
                        <a16:creationId xmlns:a16="http://schemas.microsoft.com/office/drawing/2014/main" id="{7E05F17F-B911-44F1-8D8D-07952883AC89}"/>
                      </a:ext>
                    </a:extLst>
                  </p:cNvPr>
                  <p:cNvSpPr/>
                  <p:nvPr/>
                </p:nvSpPr>
                <p:spPr>
                  <a:xfrm>
                    <a:off x="694253" y="4588296"/>
                    <a:ext cx="21475" cy="34813"/>
                  </a:xfrm>
                  <a:custGeom>
                    <a:avLst/>
                    <a:gdLst>
                      <a:gd name="connsiteX0" fmla="*/ 13137 w 21475"/>
                      <a:gd name="connsiteY0" fmla="*/ 32345 h 34813"/>
                      <a:gd name="connsiteX1" fmla="*/ 5009 w 21475"/>
                      <a:gd name="connsiteY1" fmla="*/ 12787 h 34813"/>
                      <a:gd name="connsiteX2" fmla="*/ 1834 w 21475"/>
                      <a:gd name="connsiteY2" fmla="*/ 10501 h 34813"/>
                      <a:gd name="connsiteX3" fmla="*/ 183 w 21475"/>
                      <a:gd name="connsiteY3" fmla="*/ 7707 h 34813"/>
                      <a:gd name="connsiteX4" fmla="*/ 2469 w 21475"/>
                      <a:gd name="connsiteY4" fmla="*/ 4024 h 34813"/>
                      <a:gd name="connsiteX5" fmla="*/ 12121 w 21475"/>
                      <a:gd name="connsiteY5" fmla="*/ 1103 h 34813"/>
                      <a:gd name="connsiteX6" fmla="*/ 19233 w 21475"/>
                      <a:gd name="connsiteY6" fmla="*/ 341 h 34813"/>
                      <a:gd name="connsiteX7" fmla="*/ 20503 w 21475"/>
                      <a:gd name="connsiteY7" fmla="*/ 4659 h 34813"/>
                      <a:gd name="connsiteX8" fmla="*/ 19995 w 21475"/>
                      <a:gd name="connsiteY8" fmla="*/ 7834 h 34813"/>
                      <a:gd name="connsiteX9" fmla="*/ 17582 w 21475"/>
                      <a:gd name="connsiteY9" fmla="*/ 9739 h 34813"/>
                      <a:gd name="connsiteX10" fmla="*/ 12629 w 21475"/>
                      <a:gd name="connsiteY10" fmla="*/ 11390 h 34813"/>
                      <a:gd name="connsiteX11" fmla="*/ 21011 w 21475"/>
                      <a:gd name="connsiteY11" fmla="*/ 30186 h 34813"/>
                      <a:gd name="connsiteX12" fmla="*/ 19741 w 21475"/>
                      <a:gd name="connsiteY12" fmla="*/ 33869 h 34813"/>
                      <a:gd name="connsiteX13" fmla="*/ 16820 w 21475"/>
                      <a:gd name="connsiteY13" fmla="*/ 34631 h 34813"/>
                      <a:gd name="connsiteX14" fmla="*/ 13137 w 21475"/>
                      <a:gd name="connsiteY14" fmla="*/ 32345 h 34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475" h="34813">
                        <a:moveTo>
                          <a:pt x="13137" y="32345"/>
                        </a:moveTo>
                        <a:cubicBezTo>
                          <a:pt x="13137" y="32345"/>
                          <a:pt x="6279" y="15073"/>
                          <a:pt x="5009" y="12787"/>
                        </a:cubicBezTo>
                        <a:cubicBezTo>
                          <a:pt x="3739" y="10501"/>
                          <a:pt x="2977" y="11898"/>
                          <a:pt x="1834" y="10501"/>
                        </a:cubicBezTo>
                        <a:cubicBezTo>
                          <a:pt x="945" y="9358"/>
                          <a:pt x="183" y="7707"/>
                          <a:pt x="183" y="7707"/>
                        </a:cubicBezTo>
                        <a:cubicBezTo>
                          <a:pt x="183" y="7707"/>
                          <a:pt x="-960" y="5294"/>
                          <a:pt x="2469" y="4024"/>
                        </a:cubicBezTo>
                        <a:cubicBezTo>
                          <a:pt x="7422" y="1992"/>
                          <a:pt x="8438" y="4913"/>
                          <a:pt x="12121" y="1103"/>
                        </a:cubicBezTo>
                        <a:cubicBezTo>
                          <a:pt x="13645" y="-421"/>
                          <a:pt x="17328" y="-40"/>
                          <a:pt x="19233" y="341"/>
                        </a:cubicBezTo>
                        <a:cubicBezTo>
                          <a:pt x="21265" y="722"/>
                          <a:pt x="20757" y="3135"/>
                          <a:pt x="20503" y="4659"/>
                        </a:cubicBezTo>
                        <a:cubicBezTo>
                          <a:pt x="20376" y="6183"/>
                          <a:pt x="19995" y="7834"/>
                          <a:pt x="19995" y="7834"/>
                        </a:cubicBezTo>
                        <a:cubicBezTo>
                          <a:pt x="19995" y="7834"/>
                          <a:pt x="19487" y="9866"/>
                          <a:pt x="17582" y="9739"/>
                        </a:cubicBezTo>
                        <a:cubicBezTo>
                          <a:pt x="15677" y="9612"/>
                          <a:pt x="12375" y="9612"/>
                          <a:pt x="12629" y="11390"/>
                        </a:cubicBezTo>
                        <a:cubicBezTo>
                          <a:pt x="13010" y="13041"/>
                          <a:pt x="21011" y="30186"/>
                          <a:pt x="21011" y="30186"/>
                        </a:cubicBezTo>
                        <a:cubicBezTo>
                          <a:pt x="21011" y="30186"/>
                          <a:pt x="22662" y="32599"/>
                          <a:pt x="19741" y="33869"/>
                        </a:cubicBezTo>
                        <a:cubicBezTo>
                          <a:pt x="18852" y="34250"/>
                          <a:pt x="16820" y="34631"/>
                          <a:pt x="16820" y="34631"/>
                        </a:cubicBezTo>
                        <a:cubicBezTo>
                          <a:pt x="16820" y="34631"/>
                          <a:pt x="14407" y="35774"/>
                          <a:pt x="13137" y="3234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4" name="Kombinationstegning: figur 83">
                    <a:extLst>
                      <a:ext uri="{FF2B5EF4-FFF2-40B4-BE49-F238E27FC236}">
                        <a16:creationId xmlns:a16="http://schemas.microsoft.com/office/drawing/2014/main" id="{A5341E35-714A-4F5C-A964-E8FC97CB7B44}"/>
                      </a:ext>
                    </a:extLst>
                  </p:cNvPr>
                  <p:cNvSpPr/>
                  <p:nvPr/>
                </p:nvSpPr>
                <p:spPr>
                  <a:xfrm>
                    <a:off x="746254" y="4583017"/>
                    <a:ext cx="25434" cy="32383"/>
                  </a:xfrm>
                  <a:custGeom>
                    <a:avLst/>
                    <a:gdLst>
                      <a:gd name="connsiteX0" fmla="*/ 12316 w 25434"/>
                      <a:gd name="connsiteY0" fmla="*/ 29877 h 32383"/>
                      <a:gd name="connsiteX1" fmla="*/ 6601 w 25434"/>
                      <a:gd name="connsiteY1" fmla="*/ 10573 h 32383"/>
                      <a:gd name="connsiteX2" fmla="*/ 1902 w 25434"/>
                      <a:gd name="connsiteY2" fmla="*/ 6890 h 32383"/>
                      <a:gd name="connsiteX3" fmla="*/ 3172 w 25434"/>
                      <a:gd name="connsiteY3" fmla="*/ 159 h 32383"/>
                      <a:gd name="connsiteX4" fmla="*/ 13713 w 25434"/>
                      <a:gd name="connsiteY4" fmla="*/ 1429 h 32383"/>
                      <a:gd name="connsiteX5" fmla="*/ 24127 w 25434"/>
                      <a:gd name="connsiteY5" fmla="*/ 1429 h 32383"/>
                      <a:gd name="connsiteX6" fmla="*/ 22857 w 25434"/>
                      <a:gd name="connsiteY6" fmla="*/ 7525 h 32383"/>
                      <a:gd name="connsiteX7" fmla="*/ 19555 w 25434"/>
                      <a:gd name="connsiteY7" fmla="*/ 8414 h 32383"/>
                      <a:gd name="connsiteX8" fmla="*/ 14348 w 25434"/>
                      <a:gd name="connsiteY8" fmla="*/ 9303 h 32383"/>
                      <a:gd name="connsiteX9" fmla="*/ 20317 w 25434"/>
                      <a:gd name="connsiteY9" fmla="*/ 28099 h 32383"/>
                      <a:gd name="connsiteX10" fmla="*/ 18666 w 25434"/>
                      <a:gd name="connsiteY10" fmla="*/ 31655 h 32383"/>
                      <a:gd name="connsiteX11" fmla="*/ 15745 w 25434"/>
                      <a:gd name="connsiteY11" fmla="*/ 32163 h 32383"/>
                      <a:gd name="connsiteX12" fmla="*/ 12316 w 25434"/>
                      <a:gd name="connsiteY12" fmla="*/ 29877 h 3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34" h="32383">
                        <a:moveTo>
                          <a:pt x="12316" y="29877"/>
                        </a:moveTo>
                        <a:cubicBezTo>
                          <a:pt x="12316" y="29877"/>
                          <a:pt x="7617" y="12859"/>
                          <a:pt x="6601" y="10573"/>
                        </a:cubicBezTo>
                        <a:cubicBezTo>
                          <a:pt x="5458" y="8160"/>
                          <a:pt x="2537" y="8160"/>
                          <a:pt x="1902" y="6890"/>
                        </a:cubicBezTo>
                        <a:cubicBezTo>
                          <a:pt x="1394" y="5620"/>
                          <a:pt x="-2797" y="794"/>
                          <a:pt x="3172" y="159"/>
                        </a:cubicBezTo>
                        <a:cubicBezTo>
                          <a:pt x="9141" y="-476"/>
                          <a:pt x="9649" y="4985"/>
                          <a:pt x="13713" y="1429"/>
                        </a:cubicBezTo>
                        <a:cubicBezTo>
                          <a:pt x="17015" y="-1365"/>
                          <a:pt x="22222" y="667"/>
                          <a:pt x="24127" y="1429"/>
                        </a:cubicBezTo>
                        <a:cubicBezTo>
                          <a:pt x="27683" y="3080"/>
                          <a:pt x="22857" y="7525"/>
                          <a:pt x="22857" y="7525"/>
                        </a:cubicBezTo>
                        <a:cubicBezTo>
                          <a:pt x="22857" y="7525"/>
                          <a:pt x="21333" y="9049"/>
                          <a:pt x="19555" y="8414"/>
                        </a:cubicBezTo>
                        <a:cubicBezTo>
                          <a:pt x="17650" y="8033"/>
                          <a:pt x="14348" y="7652"/>
                          <a:pt x="14348" y="9303"/>
                        </a:cubicBezTo>
                        <a:cubicBezTo>
                          <a:pt x="14475" y="11208"/>
                          <a:pt x="20317" y="28099"/>
                          <a:pt x="20317" y="28099"/>
                        </a:cubicBezTo>
                        <a:cubicBezTo>
                          <a:pt x="20317" y="28099"/>
                          <a:pt x="21587" y="30639"/>
                          <a:pt x="18666" y="31655"/>
                        </a:cubicBezTo>
                        <a:cubicBezTo>
                          <a:pt x="17523" y="32036"/>
                          <a:pt x="15745" y="32163"/>
                          <a:pt x="15745" y="32163"/>
                        </a:cubicBezTo>
                        <a:cubicBezTo>
                          <a:pt x="15745" y="32163"/>
                          <a:pt x="13332" y="33433"/>
                          <a:pt x="12316" y="2987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5" name="Kombinationstegning: figur 84">
                    <a:extLst>
                      <a:ext uri="{FF2B5EF4-FFF2-40B4-BE49-F238E27FC236}">
                        <a16:creationId xmlns:a16="http://schemas.microsoft.com/office/drawing/2014/main" id="{BD8E0A9B-9E36-421C-959D-FDD3BE0623DD}"/>
                      </a:ext>
                    </a:extLst>
                  </p:cNvPr>
                  <p:cNvSpPr/>
                  <p:nvPr/>
                </p:nvSpPr>
                <p:spPr>
                  <a:xfrm>
                    <a:off x="687820" y="4634328"/>
                    <a:ext cx="21716" cy="42117"/>
                  </a:xfrm>
                  <a:custGeom>
                    <a:avLst/>
                    <a:gdLst>
                      <a:gd name="connsiteX0" fmla="*/ 4330 w 21716"/>
                      <a:gd name="connsiteY0" fmla="*/ 13872 h 42117"/>
                      <a:gd name="connsiteX1" fmla="*/ 2679 w 21716"/>
                      <a:gd name="connsiteY1" fmla="*/ 9173 h 42117"/>
                      <a:gd name="connsiteX2" fmla="*/ 5600 w 21716"/>
                      <a:gd name="connsiteY2" fmla="*/ 1807 h 42117"/>
                      <a:gd name="connsiteX3" fmla="*/ 16903 w 21716"/>
                      <a:gd name="connsiteY3" fmla="*/ 1045 h 42117"/>
                      <a:gd name="connsiteX4" fmla="*/ 18554 w 21716"/>
                      <a:gd name="connsiteY4" fmla="*/ 4220 h 42117"/>
                      <a:gd name="connsiteX5" fmla="*/ 17665 w 21716"/>
                      <a:gd name="connsiteY5" fmla="*/ 6252 h 42117"/>
                      <a:gd name="connsiteX6" fmla="*/ 14871 w 21716"/>
                      <a:gd name="connsiteY6" fmla="*/ 7776 h 42117"/>
                      <a:gd name="connsiteX7" fmla="*/ 9664 w 21716"/>
                      <a:gd name="connsiteY7" fmla="*/ 8665 h 42117"/>
                      <a:gd name="connsiteX8" fmla="*/ 10807 w 21716"/>
                      <a:gd name="connsiteY8" fmla="*/ 13491 h 42117"/>
                      <a:gd name="connsiteX9" fmla="*/ 13982 w 21716"/>
                      <a:gd name="connsiteY9" fmla="*/ 13618 h 42117"/>
                      <a:gd name="connsiteX10" fmla="*/ 18427 w 21716"/>
                      <a:gd name="connsiteY10" fmla="*/ 14761 h 42117"/>
                      <a:gd name="connsiteX11" fmla="*/ 17538 w 21716"/>
                      <a:gd name="connsiteY11" fmla="*/ 19460 h 42117"/>
                      <a:gd name="connsiteX12" fmla="*/ 15633 w 21716"/>
                      <a:gd name="connsiteY12" fmla="*/ 23016 h 42117"/>
                      <a:gd name="connsiteX13" fmla="*/ 21348 w 21716"/>
                      <a:gd name="connsiteY13" fmla="*/ 37494 h 42117"/>
                      <a:gd name="connsiteX14" fmla="*/ 19316 w 21716"/>
                      <a:gd name="connsiteY14" fmla="*/ 41177 h 42117"/>
                      <a:gd name="connsiteX15" fmla="*/ 14363 w 21716"/>
                      <a:gd name="connsiteY15" fmla="*/ 40288 h 42117"/>
                      <a:gd name="connsiteX16" fmla="*/ 8267 w 21716"/>
                      <a:gd name="connsiteY16" fmla="*/ 24921 h 42117"/>
                      <a:gd name="connsiteX17" fmla="*/ 5473 w 21716"/>
                      <a:gd name="connsiteY17" fmla="*/ 23651 h 42117"/>
                      <a:gd name="connsiteX18" fmla="*/ 647 w 21716"/>
                      <a:gd name="connsiteY18" fmla="*/ 22762 h 42117"/>
                      <a:gd name="connsiteX19" fmla="*/ 1536 w 21716"/>
                      <a:gd name="connsiteY19" fmla="*/ 18063 h 42117"/>
                      <a:gd name="connsiteX20" fmla="*/ 4076 w 21716"/>
                      <a:gd name="connsiteY20" fmla="*/ 17174 h 42117"/>
                      <a:gd name="connsiteX21" fmla="*/ 4330 w 21716"/>
                      <a:gd name="connsiteY21" fmla="*/ 13872 h 42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1716" h="42117">
                        <a:moveTo>
                          <a:pt x="4330" y="13872"/>
                        </a:moveTo>
                        <a:lnTo>
                          <a:pt x="2679" y="9173"/>
                        </a:lnTo>
                        <a:cubicBezTo>
                          <a:pt x="2679" y="9173"/>
                          <a:pt x="1028" y="5109"/>
                          <a:pt x="5600" y="1807"/>
                        </a:cubicBezTo>
                        <a:cubicBezTo>
                          <a:pt x="10299" y="-1495"/>
                          <a:pt x="16014" y="664"/>
                          <a:pt x="16903" y="1045"/>
                        </a:cubicBezTo>
                        <a:cubicBezTo>
                          <a:pt x="17792" y="1426"/>
                          <a:pt x="19316" y="2188"/>
                          <a:pt x="18554" y="4220"/>
                        </a:cubicBezTo>
                        <a:cubicBezTo>
                          <a:pt x="17665" y="6252"/>
                          <a:pt x="17665" y="6252"/>
                          <a:pt x="17665" y="6252"/>
                        </a:cubicBezTo>
                        <a:cubicBezTo>
                          <a:pt x="17665" y="6252"/>
                          <a:pt x="16522" y="8538"/>
                          <a:pt x="14871" y="7776"/>
                        </a:cubicBezTo>
                        <a:cubicBezTo>
                          <a:pt x="13220" y="7014"/>
                          <a:pt x="10553" y="6887"/>
                          <a:pt x="9664" y="8665"/>
                        </a:cubicBezTo>
                        <a:cubicBezTo>
                          <a:pt x="8775" y="10697"/>
                          <a:pt x="10807" y="13491"/>
                          <a:pt x="10807" y="13491"/>
                        </a:cubicBezTo>
                        <a:cubicBezTo>
                          <a:pt x="10807" y="13491"/>
                          <a:pt x="11950" y="14380"/>
                          <a:pt x="13982" y="13618"/>
                        </a:cubicBezTo>
                        <a:cubicBezTo>
                          <a:pt x="16014" y="12856"/>
                          <a:pt x="17284" y="12348"/>
                          <a:pt x="18427" y="14761"/>
                        </a:cubicBezTo>
                        <a:cubicBezTo>
                          <a:pt x="19697" y="17555"/>
                          <a:pt x="19189" y="18698"/>
                          <a:pt x="17538" y="19460"/>
                        </a:cubicBezTo>
                        <a:cubicBezTo>
                          <a:pt x="16014" y="20222"/>
                          <a:pt x="14617" y="20603"/>
                          <a:pt x="15633" y="23016"/>
                        </a:cubicBezTo>
                        <a:cubicBezTo>
                          <a:pt x="16776" y="25429"/>
                          <a:pt x="21348" y="37494"/>
                          <a:pt x="21348" y="37494"/>
                        </a:cubicBezTo>
                        <a:cubicBezTo>
                          <a:pt x="21348" y="37494"/>
                          <a:pt x="22999" y="39907"/>
                          <a:pt x="19316" y="41177"/>
                        </a:cubicBezTo>
                        <a:cubicBezTo>
                          <a:pt x="16141" y="42320"/>
                          <a:pt x="14998" y="42828"/>
                          <a:pt x="14363" y="40288"/>
                        </a:cubicBezTo>
                        <a:cubicBezTo>
                          <a:pt x="13220" y="37367"/>
                          <a:pt x="8267" y="24921"/>
                          <a:pt x="8267" y="24921"/>
                        </a:cubicBezTo>
                        <a:cubicBezTo>
                          <a:pt x="8267" y="24921"/>
                          <a:pt x="7505" y="22889"/>
                          <a:pt x="5473" y="23651"/>
                        </a:cubicBezTo>
                        <a:cubicBezTo>
                          <a:pt x="3441" y="24540"/>
                          <a:pt x="1917" y="25302"/>
                          <a:pt x="647" y="22762"/>
                        </a:cubicBezTo>
                        <a:cubicBezTo>
                          <a:pt x="-623" y="20222"/>
                          <a:pt x="139" y="18698"/>
                          <a:pt x="1536" y="18063"/>
                        </a:cubicBezTo>
                        <a:cubicBezTo>
                          <a:pt x="3187" y="17555"/>
                          <a:pt x="4076" y="17174"/>
                          <a:pt x="4076" y="17174"/>
                        </a:cubicBezTo>
                        <a:cubicBezTo>
                          <a:pt x="4076" y="17174"/>
                          <a:pt x="5473" y="15904"/>
                          <a:pt x="4330" y="1387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86" name="Kombinationstegning: figur 85">
                    <a:extLst>
                      <a:ext uri="{FF2B5EF4-FFF2-40B4-BE49-F238E27FC236}">
                        <a16:creationId xmlns:a16="http://schemas.microsoft.com/office/drawing/2014/main" id="{06C635E1-DDCD-4189-BCE0-FA5599F0FC4B}"/>
                      </a:ext>
                    </a:extLst>
                  </p:cNvPr>
                  <p:cNvSpPr/>
                  <p:nvPr/>
                </p:nvSpPr>
                <p:spPr>
                  <a:xfrm>
                    <a:off x="861471" y="4555094"/>
                    <a:ext cx="26278" cy="45467"/>
                  </a:xfrm>
                  <a:custGeom>
                    <a:avLst/>
                    <a:gdLst>
                      <a:gd name="connsiteX0" fmla="*/ 3907 w 26278"/>
                      <a:gd name="connsiteY0" fmla="*/ 16778 h 45467"/>
                      <a:gd name="connsiteX1" fmla="*/ 605 w 26278"/>
                      <a:gd name="connsiteY1" fmla="*/ 10428 h 45467"/>
                      <a:gd name="connsiteX2" fmla="*/ 2637 w 26278"/>
                      <a:gd name="connsiteY2" fmla="*/ 2681 h 45467"/>
                      <a:gd name="connsiteX3" fmla="*/ 13813 w 26278"/>
                      <a:gd name="connsiteY3" fmla="*/ 395 h 45467"/>
                      <a:gd name="connsiteX4" fmla="*/ 15845 w 26278"/>
                      <a:gd name="connsiteY4" fmla="*/ 3189 h 45467"/>
                      <a:gd name="connsiteX5" fmla="*/ 15337 w 26278"/>
                      <a:gd name="connsiteY5" fmla="*/ 5221 h 45467"/>
                      <a:gd name="connsiteX6" fmla="*/ 12797 w 26278"/>
                      <a:gd name="connsiteY6" fmla="*/ 7126 h 45467"/>
                      <a:gd name="connsiteX7" fmla="*/ 7844 w 26278"/>
                      <a:gd name="connsiteY7" fmla="*/ 8777 h 45467"/>
                      <a:gd name="connsiteX8" fmla="*/ 10384 w 26278"/>
                      <a:gd name="connsiteY8" fmla="*/ 15254 h 45467"/>
                      <a:gd name="connsiteX9" fmla="*/ 13559 w 26278"/>
                      <a:gd name="connsiteY9" fmla="*/ 14873 h 45467"/>
                      <a:gd name="connsiteX10" fmla="*/ 18258 w 26278"/>
                      <a:gd name="connsiteY10" fmla="*/ 15381 h 45467"/>
                      <a:gd name="connsiteX11" fmla="*/ 17877 w 26278"/>
                      <a:gd name="connsiteY11" fmla="*/ 20207 h 45467"/>
                      <a:gd name="connsiteX12" fmla="*/ 16607 w 26278"/>
                      <a:gd name="connsiteY12" fmla="*/ 24144 h 45467"/>
                      <a:gd name="connsiteX13" fmla="*/ 25751 w 26278"/>
                      <a:gd name="connsiteY13" fmla="*/ 40146 h 45467"/>
                      <a:gd name="connsiteX14" fmla="*/ 24227 w 26278"/>
                      <a:gd name="connsiteY14" fmla="*/ 44083 h 45467"/>
                      <a:gd name="connsiteX15" fmla="*/ 19020 w 26278"/>
                      <a:gd name="connsiteY15" fmla="*/ 43702 h 45467"/>
                      <a:gd name="connsiteX16" fmla="*/ 9368 w 26278"/>
                      <a:gd name="connsiteY16" fmla="*/ 26938 h 45467"/>
                      <a:gd name="connsiteX17" fmla="*/ 6447 w 26278"/>
                      <a:gd name="connsiteY17" fmla="*/ 26049 h 45467"/>
                      <a:gd name="connsiteX18" fmla="*/ 1494 w 26278"/>
                      <a:gd name="connsiteY18" fmla="*/ 25668 h 45467"/>
                      <a:gd name="connsiteX19" fmla="*/ 1875 w 26278"/>
                      <a:gd name="connsiteY19" fmla="*/ 20842 h 45467"/>
                      <a:gd name="connsiteX20" fmla="*/ 4288 w 26278"/>
                      <a:gd name="connsiteY20" fmla="*/ 19572 h 45467"/>
                      <a:gd name="connsiteX21" fmla="*/ 3907 w 26278"/>
                      <a:gd name="connsiteY21" fmla="*/ 16778 h 4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278" h="45467">
                        <a:moveTo>
                          <a:pt x="3907" y="16778"/>
                        </a:moveTo>
                        <a:lnTo>
                          <a:pt x="605" y="10428"/>
                        </a:lnTo>
                        <a:cubicBezTo>
                          <a:pt x="605" y="10428"/>
                          <a:pt x="-1681" y="6491"/>
                          <a:pt x="2637" y="2681"/>
                        </a:cubicBezTo>
                        <a:cubicBezTo>
                          <a:pt x="6955" y="-1256"/>
                          <a:pt x="12797" y="268"/>
                          <a:pt x="13813" y="395"/>
                        </a:cubicBezTo>
                        <a:cubicBezTo>
                          <a:pt x="14702" y="522"/>
                          <a:pt x="16353" y="1157"/>
                          <a:pt x="15845" y="3189"/>
                        </a:cubicBezTo>
                        <a:cubicBezTo>
                          <a:pt x="15337" y="5221"/>
                          <a:pt x="15337" y="5221"/>
                          <a:pt x="15337" y="5221"/>
                        </a:cubicBezTo>
                        <a:cubicBezTo>
                          <a:pt x="15337" y="5221"/>
                          <a:pt x="14575" y="7634"/>
                          <a:pt x="12797" y="7126"/>
                        </a:cubicBezTo>
                        <a:cubicBezTo>
                          <a:pt x="11019" y="6618"/>
                          <a:pt x="8352" y="6745"/>
                          <a:pt x="7844" y="8777"/>
                        </a:cubicBezTo>
                        <a:cubicBezTo>
                          <a:pt x="7336" y="10809"/>
                          <a:pt x="10384" y="15254"/>
                          <a:pt x="10384" y="15254"/>
                        </a:cubicBezTo>
                        <a:cubicBezTo>
                          <a:pt x="10384" y="15254"/>
                          <a:pt x="11654" y="16016"/>
                          <a:pt x="13559" y="14873"/>
                        </a:cubicBezTo>
                        <a:cubicBezTo>
                          <a:pt x="15464" y="13984"/>
                          <a:pt x="16734" y="13222"/>
                          <a:pt x="18258" y="15381"/>
                        </a:cubicBezTo>
                        <a:cubicBezTo>
                          <a:pt x="19909" y="17921"/>
                          <a:pt x="19528" y="19318"/>
                          <a:pt x="17877" y="20207"/>
                        </a:cubicBezTo>
                        <a:cubicBezTo>
                          <a:pt x="16353" y="21096"/>
                          <a:pt x="15083" y="21731"/>
                          <a:pt x="16607" y="24144"/>
                        </a:cubicBezTo>
                        <a:cubicBezTo>
                          <a:pt x="18131" y="26430"/>
                          <a:pt x="25751" y="40146"/>
                          <a:pt x="25751" y="40146"/>
                        </a:cubicBezTo>
                        <a:cubicBezTo>
                          <a:pt x="25751" y="40146"/>
                          <a:pt x="27656" y="42432"/>
                          <a:pt x="24227" y="44083"/>
                        </a:cubicBezTo>
                        <a:cubicBezTo>
                          <a:pt x="21306" y="45607"/>
                          <a:pt x="20290" y="46369"/>
                          <a:pt x="19020" y="43702"/>
                        </a:cubicBezTo>
                        <a:cubicBezTo>
                          <a:pt x="17496" y="40781"/>
                          <a:pt x="9368" y="26938"/>
                          <a:pt x="9368" y="26938"/>
                        </a:cubicBezTo>
                        <a:cubicBezTo>
                          <a:pt x="9368" y="26938"/>
                          <a:pt x="8479" y="24906"/>
                          <a:pt x="6447" y="26049"/>
                        </a:cubicBezTo>
                        <a:cubicBezTo>
                          <a:pt x="4415" y="27192"/>
                          <a:pt x="3272" y="28081"/>
                          <a:pt x="1494" y="25668"/>
                        </a:cubicBezTo>
                        <a:cubicBezTo>
                          <a:pt x="-157" y="23255"/>
                          <a:pt x="351" y="21604"/>
                          <a:pt x="1875" y="20842"/>
                        </a:cubicBezTo>
                        <a:cubicBezTo>
                          <a:pt x="3399" y="20080"/>
                          <a:pt x="4288" y="19572"/>
                          <a:pt x="4288" y="19572"/>
                        </a:cubicBezTo>
                        <a:cubicBezTo>
                          <a:pt x="4288" y="19572"/>
                          <a:pt x="5177" y="18556"/>
                          <a:pt x="3907" y="16778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grpSp>
                <p:nvGrpSpPr>
                  <p:cNvPr id="87" name="Grafik 2">
                    <a:extLst>
                      <a:ext uri="{FF2B5EF4-FFF2-40B4-BE49-F238E27FC236}">
                        <a16:creationId xmlns:a16="http://schemas.microsoft.com/office/drawing/2014/main" id="{0A83174B-9F84-44E4-93F6-A15F7C20F4D3}"/>
                      </a:ext>
                    </a:extLst>
                  </p:cNvPr>
                  <p:cNvGrpSpPr/>
                  <p:nvPr/>
                </p:nvGrpSpPr>
                <p:grpSpPr>
                  <a:xfrm>
                    <a:off x="653285" y="4584588"/>
                    <a:ext cx="115572" cy="125526"/>
                    <a:chOff x="653285" y="4584588"/>
                    <a:chExt cx="115572" cy="125526"/>
                  </a:xfrm>
                  <a:grpFill/>
                </p:grpSpPr>
                <p:sp>
                  <p:nvSpPr>
                    <p:cNvPr id="88" name="Kombinationstegning: figur 87">
                      <a:extLst>
                        <a:ext uri="{FF2B5EF4-FFF2-40B4-BE49-F238E27FC236}">
                          <a16:creationId xmlns:a16="http://schemas.microsoft.com/office/drawing/2014/main" id="{7BEC95DE-594F-4135-A20C-5BF07140B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285" y="4598374"/>
                      <a:ext cx="43650" cy="37298"/>
                    </a:xfrm>
                    <a:custGeom>
                      <a:avLst/>
                      <a:gdLst>
                        <a:gd name="connsiteX0" fmla="*/ 42040 w 43650"/>
                        <a:gd name="connsiteY0" fmla="*/ 16679 h 37298"/>
                        <a:gd name="connsiteX1" fmla="*/ 37214 w 43650"/>
                        <a:gd name="connsiteY1" fmla="*/ 19980 h 37298"/>
                        <a:gd name="connsiteX2" fmla="*/ 32769 w 43650"/>
                        <a:gd name="connsiteY2" fmla="*/ 26330 h 37298"/>
                        <a:gd name="connsiteX3" fmla="*/ 25530 w 43650"/>
                        <a:gd name="connsiteY3" fmla="*/ 21885 h 37298"/>
                        <a:gd name="connsiteX4" fmla="*/ 28832 w 43650"/>
                        <a:gd name="connsiteY4" fmla="*/ 16552 h 37298"/>
                        <a:gd name="connsiteX5" fmla="*/ 36833 w 43650"/>
                        <a:gd name="connsiteY5" fmla="*/ 13630 h 37298"/>
                        <a:gd name="connsiteX6" fmla="*/ 39246 w 43650"/>
                        <a:gd name="connsiteY6" fmla="*/ 7280 h 37298"/>
                        <a:gd name="connsiteX7" fmla="*/ 28705 w 43650"/>
                        <a:gd name="connsiteY7" fmla="*/ 168 h 37298"/>
                        <a:gd name="connsiteX8" fmla="*/ 17402 w 43650"/>
                        <a:gd name="connsiteY8" fmla="*/ 1439 h 37298"/>
                        <a:gd name="connsiteX9" fmla="*/ 11687 w 43650"/>
                        <a:gd name="connsiteY9" fmla="*/ 3343 h 37298"/>
                        <a:gd name="connsiteX10" fmla="*/ 7242 w 43650"/>
                        <a:gd name="connsiteY10" fmla="*/ 7027 h 37298"/>
                        <a:gd name="connsiteX11" fmla="*/ 3 w 43650"/>
                        <a:gd name="connsiteY11" fmla="*/ 16805 h 37298"/>
                        <a:gd name="connsiteX12" fmla="*/ 8893 w 43650"/>
                        <a:gd name="connsiteY12" fmla="*/ 35983 h 37298"/>
                        <a:gd name="connsiteX13" fmla="*/ 19688 w 43650"/>
                        <a:gd name="connsiteY13" fmla="*/ 35093 h 37298"/>
                        <a:gd name="connsiteX14" fmla="*/ 25784 w 43650"/>
                        <a:gd name="connsiteY14" fmla="*/ 32554 h 37298"/>
                        <a:gd name="connsiteX15" fmla="*/ 42167 w 43650"/>
                        <a:gd name="connsiteY15" fmla="*/ 24934 h 37298"/>
                        <a:gd name="connsiteX16" fmla="*/ 42040 w 43650"/>
                        <a:gd name="connsiteY16" fmla="*/ 16679 h 37298"/>
                        <a:gd name="connsiteX17" fmla="*/ 18799 w 43650"/>
                        <a:gd name="connsiteY17" fmla="*/ 27347 h 37298"/>
                        <a:gd name="connsiteX18" fmla="*/ 12068 w 43650"/>
                        <a:gd name="connsiteY18" fmla="*/ 29252 h 37298"/>
                        <a:gd name="connsiteX19" fmla="*/ 8512 w 43650"/>
                        <a:gd name="connsiteY19" fmla="*/ 23155 h 37298"/>
                        <a:gd name="connsiteX20" fmla="*/ 7369 w 43650"/>
                        <a:gd name="connsiteY20" fmla="*/ 13377 h 37298"/>
                        <a:gd name="connsiteX21" fmla="*/ 12195 w 43650"/>
                        <a:gd name="connsiteY21" fmla="*/ 10583 h 37298"/>
                        <a:gd name="connsiteX22" fmla="*/ 17148 w 43650"/>
                        <a:gd name="connsiteY22" fmla="*/ 18584 h 37298"/>
                        <a:gd name="connsiteX23" fmla="*/ 18799 w 43650"/>
                        <a:gd name="connsiteY23" fmla="*/ 27347 h 37298"/>
                        <a:gd name="connsiteX24" fmla="*/ 22863 w 43650"/>
                        <a:gd name="connsiteY24" fmla="*/ 11217 h 37298"/>
                        <a:gd name="connsiteX25" fmla="*/ 24514 w 43650"/>
                        <a:gd name="connsiteY25" fmla="*/ 4741 h 37298"/>
                        <a:gd name="connsiteX26" fmla="*/ 30991 w 43650"/>
                        <a:gd name="connsiteY26" fmla="*/ 8042 h 37298"/>
                        <a:gd name="connsiteX27" fmla="*/ 29467 w 43650"/>
                        <a:gd name="connsiteY27" fmla="*/ 12488 h 37298"/>
                        <a:gd name="connsiteX28" fmla="*/ 25911 w 43650"/>
                        <a:gd name="connsiteY28" fmla="*/ 13758 h 37298"/>
                        <a:gd name="connsiteX29" fmla="*/ 22863 w 43650"/>
                        <a:gd name="connsiteY29" fmla="*/ 11217 h 3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3650" h="37298">
                          <a:moveTo>
                            <a:pt x="42040" y="16679"/>
                          </a:moveTo>
                          <a:cubicBezTo>
                            <a:pt x="38865" y="17822"/>
                            <a:pt x="37087" y="17822"/>
                            <a:pt x="37214" y="19980"/>
                          </a:cubicBezTo>
                          <a:cubicBezTo>
                            <a:pt x="37341" y="22013"/>
                            <a:pt x="36071" y="25315"/>
                            <a:pt x="32769" y="26330"/>
                          </a:cubicBezTo>
                          <a:cubicBezTo>
                            <a:pt x="28451" y="27220"/>
                            <a:pt x="27054" y="25188"/>
                            <a:pt x="25530" y="21885"/>
                          </a:cubicBezTo>
                          <a:cubicBezTo>
                            <a:pt x="23879" y="18203"/>
                            <a:pt x="25657" y="17567"/>
                            <a:pt x="28832" y="16552"/>
                          </a:cubicBezTo>
                          <a:cubicBezTo>
                            <a:pt x="31245" y="15790"/>
                            <a:pt x="34547" y="14520"/>
                            <a:pt x="36833" y="13630"/>
                          </a:cubicBezTo>
                          <a:cubicBezTo>
                            <a:pt x="39119" y="12741"/>
                            <a:pt x="41151" y="11217"/>
                            <a:pt x="39246" y="7280"/>
                          </a:cubicBezTo>
                          <a:cubicBezTo>
                            <a:pt x="36706" y="1947"/>
                            <a:pt x="34547" y="-721"/>
                            <a:pt x="28705" y="168"/>
                          </a:cubicBezTo>
                          <a:cubicBezTo>
                            <a:pt x="22990" y="1058"/>
                            <a:pt x="20323" y="3724"/>
                            <a:pt x="17402" y="1439"/>
                          </a:cubicBezTo>
                          <a:cubicBezTo>
                            <a:pt x="14481" y="-847"/>
                            <a:pt x="12576" y="1311"/>
                            <a:pt x="11687" y="3343"/>
                          </a:cubicBezTo>
                          <a:cubicBezTo>
                            <a:pt x="11687" y="3343"/>
                            <a:pt x="10544" y="5884"/>
                            <a:pt x="7242" y="7027"/>
                          </a:cubicBezTo>
                          <a:cubicBezTo>
                            <a:pt x="3940" y="8170"/>
                            <a:pt x="-124" y="10329"/>
                            <a:pt x="3" y="16805"/>
                          </a:cubicBezTo>
                          <a:cubicBezTo>
                            <a:pt x="130" y="23536"/>
                            <a:pt x="4829" y="32935"/>
                            <a:pt x="8893" y="35983"/>
                          </a:cubicBezTo>
                          <a:cubicBezTo>
                            <a:pt x="12068" y="38396"/>
                            <a:pt x="18545" y="37126"/>
                            <a:pt x="19688" y="35093"/>
                          </a:cubicBezTo>
                          <a:cubicBezTo>
                            <a:pt x="21212" y="32680"/>
                            <a:pt x="22609" y="32554"/>
                            <a:pt x="25784" y="32554"/>
                          </a:cubicBezTo>
                          <a:cubicBezTo>
                            <a:pt x="28578" y="32554"/>
                            <a:pt x="39119" y="30014"/>
                            <a:pt x="42167" y="24934"/>
                          </a:cubicBezTo>
                          <a:cubicBezTo>
                            <a:pt x="44580" y="20870"/>
                            <a:pt x="43691" y="16171"/>
                            <a:pt x="42040" y="16679"/>
                          </a:cubicBezTo>
                          <a:close/>
                          <a:moveTo>
                            <a:pt x="18799" y="27347"/>
                          </a:moveTo>
                          <a:cubicBezTo>
                            <a:pt x="18672" y="29760"/>
                            <a:pt x="14862" y="32046"/>
                            <a:pt x="12068" y="29252"/>
                          </a:cubicBezTo>
                          <a:cubicBezTo>
                            <a:pt x="9782" y="27220"/>
                            <a:pt x="8512" y="23155"/>
                            <a:pt x="8512" y="23155"/>
                          </a:cubicBezTo>
                          <a:cubicBezTo>
                            <a:pt x="8512" y="23155"/>
                            <a:pt x="5718" y="16424"/>
                            <a:pt x="7369" y="13377"/>
                          </a:cubicBezTo>
                          <a:cubicBezTo>
                            <a:pt x="8639" y="10583"/>
                            <a:pt x="10671" y="10202"/>
                            <a:pt x="12195" y="10583"/>
                          </a:cubicBezTo>
                          <a:cubicBezTo>
                            <a:pt x="14227" y="11091"/>
                            <a:pt x="15370" y="12996"/>
                            <a:pt x="17148" y="18584"/>
                          </a:cubicBezTo>
                          <a:cubicBezTo>
                            <a:pt x="18672" y="22902"/>
                            <a:pt x="19053" y="25441"/>
                            <a:pt x="18799" y="27347"/>
                          </a:cubicBezTo>
                          <a:close/>
                          <a:moveTo>
                            <a:pt x="22863" y="11217"/>
                          </a:moveTo>
                          <a:cubicBezTo>
                            <a:pt x="22101" y="8423"/>
                            <a:pt x="22355" y="5629"/>
                            <a:pt x="24514" y="4741"/>
                          </a:cubicBezTo>
                          <a:cubicBezTo>
                            <a:pt x="27816" y="3471"/>
                            <a:pt x="29848" y="5503"/>
                            <a:pt x="30991" y="8042"/>
                          </a:cubicBezTo>
                          <a:cubicBezTo>
                            <a:pt x="32134" y="10455"/>
                            <a:pt x="31372" y="11345"/>
                            <a:pt x="29467" y="12488"/>
                          </a:cubicBezTo>
                          <a:cubicBezTo>
                            <a:pt x="28578" y="12868"/>
                            <a:pt x="27181" y="13377"/>
                            <a:pt x="25911" y="13758"/>
                          </a:cubicBezTo>
                          <a:cubicBezTo>
                            <a:pt x="24006" y="14139"/>
                            <a:pt x="23498" y="13630"/>
                            <a:pt x="22863" y="11217"/>
                          </a:cubicBezTo>
                          <a:close/>
                        </a:path>
                      </a:pathLst>
                    </a:custGeom>
                    <a:grpFill/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89" name="Kombinationstegning: figur 88">
                      <a:extLst>
                        <a:ext uri="{FF2B5EF4-FFF2-40B4-BE49-F238E27FC236}">
                          <a16:creationId xmlns:a16="http://schemas.microsoft.com/office/drawing/2014/main" id="{892B9131-862E-4A99-9D43-41B4335788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808" y="4584588"/>
                      <a:ext cx="26840" cy="34548"/>
                    </a:xfrm>
                    <a:custGeom>
                      <a:avLst/>
                      <a:gdLst>
                        <a:gd name="connsiteX0" fmla="*/ 21507 w 26840"/>
                        <a:gd name="connsiteY0" fmla="*/ 23099 h 34548"/>
                        <a:gd name="connsiteX1" fmla="*/ 15919 w 26840"/>
                        <a:gd name="connsiteY1" fmla="*/ 29449 h 34548"/>
                        <a:gd name="connsiteX2" fmla="*/ 9442 w 26840"/>
                        <a:gd name="connsiteY2" fmla="*/ 24242 h 34548"/>
                        <a:gd name="connsiteX3" fmla="*/ 11093 w 26840"/>
                        <a:gd name="connsiteY3" fmla="*/ 19543 h 34548"/>
                        <a:gd name="connsiteX4" fmla="*/ 20745 w 26840"/>
                        <a:gd name="connsiteY4" fmla="*/ 17130 h 34548"/>
                        <a:gd name="connsiteX5" fmla="*/ 24047 w 26840"/>
                        <a:gd name="connsiteY5" fmla="*/ 10018 h 34548"/>
                        <a:gd name="connsiteX6" fmla="*/ 10839 w 26840"/>
                        <a:gd name="connsiteY6" fmla="*/ 239 h 34548"/>
                        <a:gd name="connsiteX7" fmla="*/ 425 w 26840"/>
                        <a:gd name="connsiteY7" fmla="*/ 8621 h 34548"/>
                        <a:gd name="connsiteX8" fmla="*/ 2965 w 26840"/>
                        <a:gd name="connsiteY8" fmla="*/ 26782 h 34548"/>
                        <a:gd name="connsiteX9" fmla="*/ 17316 w 26840"/>
                        <a:gd name="connsiteY9" fmla="*/ 33894 h 34548"/>
                        <a:gd name="connsiteX10" fmla="*/ 26841 w 26840"/>
                        <a:gd name="connsiteY10" fmla="*/ 24369 h 34548"/>
                        <a:gd name="connsiteX11" fmla="*/ 21507 w 26840"/>
                        <a:gd name="connsiteY11" fmla="*/ 23099 h 34548"/>
                        <a:gd name="connsiteX12" fmla="*/ 5886 w 26840"/>
                        <a:gd name="connsiteY12" fmla="*/ 11542 h 34548"/>
                        <a:gd name="connsiteX13" fmla="*/ 10331 w 26840"/>
                        <a:gd name="connsiteY13" fmla="*/ 4811 h 34548"/>
                        <a:gd name="connsiteX14" fmla="*/ 16808 w 26840"/>
                        <a:gd name="connsiteY14" fmla="*/ 10780 h 34548"/>
                        <a:gd name="connsiteX15" fmla="*/ 10331 w 26840"/>
                        <a:gd name="connsiteY15" fmla="*/ 15225 h 34548"/>
                        <a:gd name="connsiteX16" fmla="*/ 5886 w 26840"/>
                        <a:gd name="connsiteY16" fmla="*/ 11542 h 34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6840" h="34548">
                          <a:moveTo>
                            <a:pt x="21507" y="23099"/>
                          </a:moveTo>
                          <a:cubicBezTo>
                            <a:pt x="17824" y="24242"/>
                            <a:pt x="20364" y="28306"/>
                            <a:pt x="15919" y="29449"/>
                          </a:cubicBezTo>
                          <a:cubicBezTo>
                            <a:pt x="12998" y="30211"/>
                            <a:pt x="10585" y="27544"/>
                            <a:pt x="9442" y="24242"/>
                          </a:cubicBezTo>
                          <a:cubicBezTo>
                            <a:pt x="8172" y="20305"/>
                            <a:pt x="9442" y="20178"/>
                            <a:pt x="11093" y="19543"/>
                          </a:cubicBezTo>
                          <a:cubicBezTo>
                            <a:pt x="12998" y="19035"/>
                            <a:pt x="19983" y="17257"/>
                            <a:pt x="20745" y="17130"/>
                          </a:cubicBezTo>
                          <a:cubicBezTo>
                            <a:pt x="21507" y="16749"/>
                            <a:pt x="26079" y="16368"/>
                            <a:pt x="24047" y="10018"/>
                          </a:cubicBezTo>
                          <a:cubicBezTo>
                            <a:pt x="20364" y="-523"/>
                            <a:pt x="14776" y="-396"/>
                            <a:pt x="10839" y="239"/>
                          </a:cubicBezTo>
                          <a:cubicBezTo>
                            <a:pt x="6902" y="747"/>
                            <a:pt x="1568" y="2525"/>
                            <a:pt x="425" y="8621"/>
                          </a:cubicBezTo>
                          <a:cubicBezTo>
                            <a:pt x="-718" y="14717"/>
                            <a:pt x="552" y="20686"/>
                            <a:pt x="2965" y="26782"/>
                          </a:cubicBezTo>
                          <a:cubicBezTo>
                            <a:pt x="5505" y="33132"/>
                            <a:pt x="9442" y="35926"/>
                            <a:pt x="17316" y="33894"/>
                          </a:cubicBezTo>
                          <a:cubicBezTo>
                            <a:pt x="25317" y="31862"/>
                            <a:pt x="26587" y="25766"/>
                            <a:pt x="26841" y="24369"/>
                          </a:cubicBezTo>
                          <a:cubicBezTo>
                            <a:pt x="26841" y="22591"/>
                            <a:pt x="25571" y="21956"/>
                            <a:pt x="21507" y="23099"/>
                          </a:cubicBezTo>
                          <a:close/>
                          <a:moveTo>
                            <a:pt x="5886" y="11542"/>
                          </a:moveTo>
                          <a:cubicBezTo>
                            <a:pt x="5759" y="7859"/>
                            <a:pt x="7537" y="5192"/>
                            <a:pt x="10331" y="4811"/>
                          </a:cubicBezTo>
                          <a:cubicBezTo>
                            <a:pt x="13252" y="4430"/>
                            <a:pt x="16300" y="6462"/>
                            <a:pt x="16808" y="10780"/>
                          </a:cubicBezTo>
                          <a:cubicBezTo>
                            <a:pt x="17189" y="13193"/>
                            <a:pt x="15919" y="13701"/>
                            <a:pt x="10331" y="15225"/>
                          </a:cubicBezTo>
                          <a:cubicBezTo>
                            <a:pt x="8299" y="15606"/>
                            <a:pt x="6013" y="16368"/>
                            <a:pt x="5886" y="11542"/>
                          </a:cubicBezTo>
                          <a:close/>
                        </a:path>
                      </a:pathLst>
                    </a:custGeom>
                    <a:grpFill/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90" name="Kombinationstegning: figur 89">
                      <a:extLst>
                        <a:ext uri="{FF2B5EF4-FFF2-40B4-BE49-F238E27FC236}">
                          <a16:creationId xmlns:a16="http://schemas.microsoft.com/office/drawing/2014/main" id="{F39EC23B-2F50-4A29-97E8-C311059E3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534" y="4677572"/>
                      <a:ext cx="27323" cy="32541"/>
                    </a:xfrm>
                    <a:custGeom>
                      <a:avLst/>
                      <a:gdLst>
                        <a:gd name="connsiteX0" fmla="*/ 27324 w 27323"/>
                        <a:gd name="connsiteY0" fmla="*/ 19776 h 32541"/>
                        <a:gd name="connsiteX1" fmla="*/ 22879 w 27323"/>
                        <a:gd name="connsiteY1" fmla="*/ 19649 h 32541"/>
                        <a:gd name="connsiteX2" fmla="*/ 18053 w 27323"/>
                        <a:gd name="connsiteY2" fmla="*/ 26507 h 32541"/>
                        <a:gd name="connsiteX3" fmla="*/ 10433 w 27323"/>
                        <a:gd name="connsiteY3" fmla="*/ 23332 h 32541"/>
                        <a:gd name="connsiteX4" fmla="*/ 11322 w 27323"/>
                        <a:gd name="connsiteY4" fmla="*/ 19014 h 32541"/>
                        <a:gd name="connsiteX5" fmla="*/ 19831 w 27323"/>
                        <a:gd name="connsiteY5" fmla="*/ 15077 h 32541"/>
                        <a:gd name="connsiteX6" fmla="*/ 22371 w 27323"/>
                        <a:gd name="connsiteY6" fmla="*/ 8727 h 32541"/>
                        <a:gd name="connsiteX7" fmla="*/ 7385 w 27323"/>
                        <a:gd name="connsiteY7" fmla="*/ 599 h 32541"/>
                        <a:gd name="connsiteX8" fmla="*/ 19 w 27323"/>
                        <a:gd name="connsiteY8" fmla="*/ 9870 h 32541"/>
                        <a:gd name="connsiteX9" fmla="*/ 1670 w 27323"/>
                        <a:gd name="connsiteY9" fmla="*/ 21046 h 32541"/>
                        <a:gd name="connsiteX10" fmla="*/ 18688 w 27323"/>
                        <a:gd name="connsiteY10" fmla="*/ 31968 h 32541"/>
                        <a:gd name="connsiteX11" fmla="*/ 27324 w 27323"/>
                        <a:gd name="connsiteY11" fmla="*/ 19776 h 32541"/>
                        <a:gd name="connsiteX12" fmla="*/ 6369 w 27323"/>
                        <a:gd name="connsiteY12" fmla="*/ 11775 h 32541"/>
                        <a:gd name="connsiteX13" fmla="*/ 8655 w 27323"/>
                        <a:gd name="connsiteY13" fmla="*/ 5425 h 32541"/>
                        <a:gd name="connsiteX14" fmla="*/ 15767 w 27323"/>
                        <a:gd name="connsiteY14" fmla="*/ 10378 h 32541"/>
                        <a:gd name="connsiteX15" fmla="*/ 11449 w 27323"/>
                        <a:gd name="connsiteY15" fmla="*/ 14696 h 32541"/>
                        <a:gd name="connsiteX16" fmla="*/ 6369 w 27323"/>
                        <a:gd name="connsiteY16" fmla="*/ 11775 h 32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7323" h="32541">
                          <a:moveTo>
                            <a:pt x="27324" y="19776"/>
                          </a:moveTo>
                          <a:cubicBezTo>
                            <a:pt x="27324" y="18252"/>
                            <a:pt x="26435" y="17871"/>
                            <a:pt x="22879" y="19649"/>
                          </a:cubicBezTo>
                          <a:cubicBezTo>
                            <a:pt x="19323" y="21300"/>
                            <a:pt x="21609" y="24602"/>
                            <a:pt x="18053" y="26507"/>
                          </a:cubicBezTo>
                          <a:cubicBezTo>
                            <a:pt x="15640" y="27650"/>
                            <a:pt x="11957" y="26507"/>
                            <a:pt x="10433" y="23332"/>
                          </a:cubicBezTo>
                          <a:cubicBezTo>
                            <a:pt x="8782" y="19649"/>
                            <a:pt x="10433" y="19395"/>
                            <a:pt x="11322" y="19014"/>
                          </a:cubicBezTo>
                          <a:cubicBezTo>
                            <a:pt x="12211" y="18633"/>
                            <a:pt x="17799" y="16220"/>
                            <a:pt x="19831" y="15077"/>
                          </a:cubicBezTo>
                          <a:cubicBezTo>
                            <a:pt x="21863" y="14188"/>
                            <a:pt x="24276" y="12791"/>
                            <a:pt x="22371" y="8727"/>
                          </a:cubicBezTo>
                          <a:cubicBezTo>
                            <a:pt x="17672" y="-1052"/>
                            <a:pt x="11068" y="-544"/>
                            <a:pt x="7385" y="599"/>
                          </a:cubicBezTo>
                          <a:cubicBezTo>
                            <a:pt x="3829" y="1742"/>
                            <a:pt x="273" y="3520"/>
                            <a:pt x="19" y="9870"/>
                          </a:cubicBezTo>
                          <a:cubicBezTo>
                            <a:pt x="-108" y="13807"/>
                            <a:pt x="400" y="16728"/>
                            <a:pt x="1670" y="21046"/>
                          </a:cubicBezTo>
                          <a:cubicBezTo>
                            <a:pt x="3194" y="25110"/>
                            <a:pt x="9798" y="35016"/>
                            <a:pt x="18688" y="31968"/>
                          </a:cubicBezTo>
                          <a:cubicBezTo>
                            <a:pt x="27070" y="28666"/>
                            <a:pt x="27324" y="21046"/>
                            <a:pt x="27324" y="19776"/>
                          </a:cubicBezTo>
                          <a:close/>
                          <a:moveTo>
                            <a:pt x="6369" y="11775"/>
                          </a:moveTo>
                          <a:cubicBezTo>
                            <a:pt x="5607" y="8219"/>
                            <a:pt x="6369" y="6441"/>
                            <a:pt x="8655" y="5425"/>
                          </a:cubicBezTo>
                          <a:cubicBezTo>
                            <a:pt x="10560" y="4663"/>
                            <a:pt x="15132" y="5298"/>
                            <a:pt x="15767" y="10378"/>
                          </a:cubicBezTo>
                          <a:cubicBezTo>
                            <a:pt x="16148" y="12664"/>
                            <a:pt x="14497" y="13553"/>
                            <a:pt x="11449" y="14696"/>
                          </a:cubicBezTo>
                          <a:cubicBezTo>
                            <a:pt x="8147" y="15839"/>
                            <a:pt x="7258" y="16220"/>
                            <a:pt x="6369" y="11775"/>
                          </a:cubicBezTo>
                          <a:close/>
                        </a:path>
                      </a:pathLst>
                    </a:custGeom>
                    <a:grpFill/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  <p:sp>
                  <p:nvSpPr>
                    <p:cNvPr id="91" name="Kombinationstegning: figur 90">
                      <a:extLst>
                        <a:ext uri="{FF2B5EF4-FFF2-40B4-BE49-F238E27FC236}">
                          <a16:creationId xmlns:a16="http://schemas.microsoft.com/office/drawing/2014/main" id="{AC629075-040B-4433-94D2-19FAC768A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723" y="4637961"/>
                      <a:ext cx="24815" cy="31299"/>
                    </a:xfrm>
                    <a:custGeom>
                      <a:avLst/>
                      <a:gdLst>
                        <a:gd name="connsiteX0" fmla="*/ 6699 w 24815"/>
                        <a:gd name="connsiteY0" fmla="*/ 968 h 31299"/>
                        <a:gd name="connsiteX1" fmla="*/ 3016 w 24815"/>
                        <a:gd name="connsiteY1" fmla="*/ 3381 h 31299"/>
                        <a:gd name="connsiteX2" fmla="*/ 603 w 24815"/>
                        <a:gd name="connsiteY2" fmla="*/ 15573 h 31299"/>
                        <a:gd name="connsiteX3" fmla="*/ 3524 w 24815"/>
                        <a:gd name="connsiteY3" fmla="*/ 23574 h 31299"/>
                        <a:gd name="connsiteX4" fmla="*/ 16859 w 24815"/>
                        <a:gd name="connsiteY4" fmla="*/ 30686 h 31299"/>
                        <a:gd name="connsiteX5" fmla="*/ 24606 w 24815"/>
                        <a:gd name="connsiteY5" fmla="*/ 22939 h 31299"/>
                        <a:gd name="connsiteX6" fmla="*/ 22574 w 24815"/>
                        <a:gd name="connsiteY6" fmla="*/ 9985 h 31299"/>
                        <a:gd name="connsiteX7" fmla="*/ 6699 w 24815"/>
                        <a:gd name="connsiteY7" fmla="*/ 968 h 31299"/>
                        <a:gd name="connsiteX8" fmla="*/ 16351 w 24815"/>
                        <a:gd name="connsiteY8" fmla="*/ 25606 h 31299"/>
                        <a:gd name="connsiteX9" fmla="*/ 7842 w 24815"/>
                        <a:gd name="connsiteY9" fmla="*/ 16716 h 31299"/>
                        <a:gd name="connsiteX10" fmla="*/ 7969 w 24815"/>
                        <a:gd name="connsiteY10" fmla="*/ 5540 h 31299"/>
                        <a:gd name="connsiteX11" fmla="*/ 17621 w 24815"/>
                        <a:gd name="connsiteY11" fmla="*/ 13668 h 31299"/>
                        <a:gd name="connsiteX12" fmla="*/ 16351 w 24815"/>
                        <a:gd name="connsiteY12" fmla="*/ 25606 h 3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815" h="31299">
                          <a:moveTo>
                            <a:pt x="6699" y="968"/>
                          </a:moveTo>
                          <a:cubicBezTo>
                            <a:pt x="5429" y="1476"/>
                            <a:pt x="4159" y="2238"/>
                            <a:pt x="3016" y="3381"/>
                          </a:cubicBezTo>
                          <a:cubicBezTo>
                            <a:pt x="-1810" y="7699"/>
                            <a:pt x="603" y="15573"/>
                            <a:pt x="603" y="15573"/>
                          </a:cubicBezTo>
                          <a:cubicBezTo>
                            <a:pt x="603" y="15573"/>
                            <a:pt x="1746" y="20018"/>
                            <a:pt x="3524" y="23574"/>
                          </a:cubicBezTo>
                          <a:cubicBezTo>
                            <a:pt x="6826" y="29543"/>
                            <a:pt x="10890" y="32718"/>
                            <a:pt x="16859" y="30686"/>
                          </a:cubicBezTo>
                          <a:cubicBezTo>
                            <a:pt x="20034" y="29543"/>
                            <a:pt x="23717" y="26622"/>
                            <a:pt x="24606" y="22939"/>
                          </a:cubicBezTo>
                          <a:cubicBezTo>
                            <a:pt x="24987" y="21034"/>
                            <a:pt x="25114" y="16843"/>
                            <a:pt x="22574" y="9985"/>
                          </a:cubicBezTo>
                          <a:cubicBezTo>
                            <a:pt x="19272" y="1095"/>
                            <a:pt x="12795" y="-1699"/>
                            <a:pt x="6699" y="968"/>
                          </a:cubicBezTo>
                          <a:close/>
                          <a:moveTo>
                            <a:pt x="16351" y="25606"/>
                          </a:moveTo>
                          <a:cubicBezTo>
                            <a:pt x="12668" y="27257"/>
                            <a:pt x="9620" y="22685"/>
                            <a:pt x="7842" y="16716"/>
                          </a:cubicBezTo>
                          <a:cubicBezTo>
                            <a:pt x="6191" y="11509"/>
                            <a:pt x="5302" y="6937"/>
                            <a:pt x="7969" y="5540"/>
                          </a:cubicBezTo>
                          <a:cubicBezTo>
                            <a:pt x="11144" y="4016"/>
                            <a:pt x="15081" y="6302"/>
                            <a:pt x="17621" y="13668"/>
                          </a:cubicBezTo>
                          <a:cubicBezTo>
                            <a:pt x="19272" y="18748"/>
                            <a:pt x="19272" y="24336"/>
                            <a:pt x="16351" y="25606"/>
                          </a:cubicBezTo>
                          <a:close/>
                        </a:path>
                      </a:pathLst>
                    </a:custGeom>
                    <a:grpFill/>
                    <a:ln w="127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da-DK"/>
                    </a:p>
                  </p:txBody>
                </p:sp>
              </p:grpSp>
              <p:sp>
                <p:nvSpPr>
                  <p:cNvPr id="92" name="Kombinationstegning: figur 91">
                    <a:extLst>
                      <a:ext uri="{FF2B5EF4-FFF2-40B4-BE49-F238E27FC236}">
                        <a16:creationId xmlns:a16="http://schemas.microsoft.com/office/drawing/2014/main" id="{1E7167EA-3BBD-477C-9F84-95D3456C98E2}"/>
                      </a:ext>
                    </a:extLst>
                  </p:cNvPr>
                  <p:cNvSpPr/>
                  <p:nvPr/>
                </p:nvSpPr>
                <p:spPr>
                  <a:xfrm>
                    <a:off x="710095" y="4683203"/>
                    <a:ext cx="26959" cy="33110"/>
                  </a:xfrm>
                  <a:custGeom>
                    <a:avLst/>
                    <a:gdLst>
                      <a:gd name="connsiteX0" fmla="*/ 18123 w 26959"/>
                      <a:gd name="connsiteY0" fmla="*/ 31925 h 33110"/>
                      <a:gd name="connsiteX1" fmla="*/ 16853 w 26959"/>
                      <a:gd name="connsiteY1" fmla="*/ 30401 h 33110"/>
                      <a:gd name="connsiteX2" fmla="*/ 851 w 26959"/>
                      <a:gd name="connsiteY2" fmla="*/ 13383 h 33110"/>
                      <a:gd name="connsiteX3" fmla="*/ 1740 w 26959"/>
                      <a:gd name="connsiteY3" fmla="*/ 9446 h 33110"/>
                      <a:gd name="connsiteX4" fmla="*/ 4534 w 26959"/>
                      <a:gd name="connsiteY4" fmla="*/ 8303 h 33110"/>
                      <a:gd name="connsiteX5" fmla="*/ 8598 w 26959"/>
                      <a:gd name="connsiteY5" fmla="*/ 9446 h 33110"/>
                      <a:gd name="connsiteX6" fmla="*/ 17869 w 26959"/>
                      <a:gd name="connsiteY6" fmla="*/ 21130 h 33110"/>
                      <a:gd name="connsiteX7" fmla="*/ 20790 w 26959"/>
                      <a:gd name="connsiteY7" fmla="*/ 20368 h 33110"/>
                      <a:gd name="connsiteX8" fmla="*/ 18885 w 26959"/>
                      <a:gd name="connsiteY8" fmla="*/ 5128 h 33110"/>
                      <a:gd name="connsiteX9" fmla="*/ 20409 w 26959"/>
                      <a:gd name="connsiteY9" fmla="*/ 1445 h 33110"/>
                      <a:gd name="connsiteX10" fmla="*/ 23330 w 26959"/>
                      <a:gd name="connsiteY10" fmla="*/ 175 h 33110"/>
                      <a:gd name="connsiteX11" fmla="*/ 26124 w 26959"/>
                      <a:gd name="connsiteY11" fmla="*/ 2588 h 33110"/>
                      <a:gd name="connsiteX12" fmla="*/ 26886 w 26959"/>
                      <a:gd name="connsiteY12" fmla="*/ 27988 h 33110"/>
                      <a:gd name="connsiteX13" fmla="*/ 25743 w 26959"/>
                      <a:gd name="connsiteY13" fmla="*/ 31163 h 33110"/>
                      <a:gd name="connsiteX14" fmla="*/ 21044 w 26959"/>
                      <a:gd name="connsiteY14" fmla="*/ 33068 h 33110"/>
                      <a:gd name="connsiteX15" fmla="*/ 18123 w 26959"/>
                      <a:gd name="connsiteY15" fmla="*/ 31925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959" h="33110">
                        <a:moveTo>
                          <a:pt x="18123" y="31925"/>
                        </a:moveTo>
                        <a:lnTo>
                          <a:pt x="16853" y="30401"/>
                        </a:lnTo>
                        <a:lnTo>
                          <a:pt x="851" y="13383"/>
                        </a:lnTo>
                        <a:cubicBezTo>
                          <a:pt x="851" y="13383"/>
                          <a:pt x="-1562" y="10970"/>
                          <a:pt x="1740" y="9446"/>
                        </a:cubicBezTo>
                        <a:cubicBezTo>
                          <a:pt x="4026" y="8557"/>
                          <a:pt x="4534" y="8303"/>
                          <a:pt x="4534" y="8303"/>
                        </a:cubicBezTo>
                        <a:cubicBezTo>
                          <a:pt x="4534" y="8303"/>
                          <a:pt x="6947" y="7033"/>
                          <a:pt x="8598" y="9446"/>
                        </a:cubicBezTo>
                        <a:cubicBezTo>
                          <a:pt x="10503" y="12240"/>
                          <a:pt x="17869" y="21130"/>
                          <a:pt x="17869" y="21130"/>
                        </a:cubicBezTo>
                        <a:cubicBezTo>
                          <a:pt x="17869" y="21130"/>
                          <a:pt x="20790" y="23162"/>
                          <a:pt x="20790" y="20368"/>
                        </a:cubicBezTo>
                        <a:cubicBezTo>
                          <a:pt x="20790" y="19987"/>
                          <a:pt x="18885" y="5128"/>
                          <a:pt x="18885" y="5128"/>
                        </a:cubicBezTo>
                        <a:cubicBezTo>
                          <a:pt x="18885" y="5128"/>
                          <a:pt x="18123" y="2715"/>
                          <a:pt x="20409" y="1445"/>
                        </a:cubicBezTo>
                        <a:cubicBezTo>
                          <a:pt x="22695" y="302"/>
                          <a:pt x="23330" y="175"/>
                          <a:pt x="23330" y="175"/>
                        </a:cubicBezTo>
                        <a:cubicBezTo>
                          <a:pt x="23330" y="175"/>
                          <a:pt x="26251" y="-968"/>
                          <a:pt x="26124" y="2588"/>
                        </a:cubicBezTo>
                        <a:cubicBezTo>
                          <a:pt x="25997" y="6144"/>
                          <a:pt x="26886" y="27988"/>
                          <a:pt x="26886" y="27988"/>
                        </a:cubicBezTo>
                        <a:cubicBezTo>
                          <a:pt x="26886" y="27988"/>
                          <a:pt x="27394" y="30020"/>
                          <a:pt x="25743" y="31163"/>
                        </a:cubicBezTo>
                        <a:cubicBezTo>
                          <a:pt x="24092" y="32052"/>
                          <a:pt x="21044" y="33068"/>
                          <a:pt x="21044" y="33068"/>
                        </a:cubicBezTo>
                        <a:cubicBezTo>
                          <a:pt x="21044" y="33068"/>
                          <a:pt x="19520" y="33449"/>
                          <a:pt x="18123" y="3192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3" name="Kombinationstegning: figur 92">
                    <a:extLst>
                      <a:ext uri="{FF2B5EF4-FFF2-40B4-BE49-F238E27FC236}">
                        <a16:creationId xmlns:a16="http://schemas.microsoft.com/office/drawing/2014/main" id="{CDBD0F37-06D1-4357-B5B2-E7539A42D759}"/>
                      </a:ext>
                    </a:extLst>
                  </p:cNvPr>
                  <p:cNvSpPr/>
                  <p:nvPr/>
                </p:nvSpPr>
                <p:spPr>
                  <a:xfrm>
                    <a:off x="762834" y="4658662"/>
                    <a:ext cx="42726" cy="43594"/>
                  </a:xfrm>
                  <a:custGeom>
                    <a:avLst/>
                    <a:gdLst>
                      <a:gd name="connsiteX0" fmla="*/ 3356 w 42726"/>
                      <a:gd name="connsiteY0" fmla="*/ 12652 h 43594"/>
                      <a:gd name="connsiteX1" fmla="*/ 943 w 42726"/>
                      <a:gd name="connsiteY1" fmla="*/ 7953 h 43594"/>
                      <a:gd name="connsiteX2" fmla="*/ 1070 w 42726"/>
                      <a:gd name="connsiteY2" fmla="*/ 3000 h 43594"/>
                      <a:gd name="connsiteX3" fmla="*/ 2721 w 42726"/>
                      <a:gd name="connsiteY3" fmla="*/ 714 h 43594"/>
                      <a:gd name="connsiteX4" fmla="*/ 6404 w 42726"/>
                      <a:gd name="connsiteY4" fmla="*/ 1476 h 43594"/>
                      <a:gd name="connsiteX5" fmla="*/ 9579 w 42726"/>
                      <a:gd name="connsiteY5" fmla="*/ 9603 h 43594"/>
                      <a:gd name="connsiteX6" fmla="*/ 11992 w 42726"/>
                      <a:gd name="connsiteY6" fmla="*/ 11509 h 43594"/>
                      <a:gd name="connsiteX7" fmla="*/ 14024 w 42726"/>
                      <a:gd name="connsiteY7" fmla="*/ 10620 h 43594"/>
                      <a:gd name="connsiteX8" fmla="*/ 17199 w 42726"/>
                      <a:gd name="connsiteY8" fmla="*/ 12271 h 43594"/>
                      <a:gd name="connsiteX9" fmla="*/ 18088 w 42726"/>
                      <a:gd name="connsiteY9" fmla="*/ 13922 h 43594"/>
                      <a:gd name="connsiteX10" fmla="*/ 17199 w 42726"/>
                      <a:gd name="connsiteY10" fmla="*/ 17478 h 43594"/>
                      <a:gd name="connsiteX11" fmla="*/ 14786 w 42726"/>
                      <a:gd name="connsiteY11" fmla="*/ 20779 h 43594"/>
                      <a:gd name="connsiteX12" fmla="*/ 20120 w 42726"/>
                      <a:gd name="connsiteY12" fmla="*/ 33607 h 43594"/>
                      <a:gd name="connsiteX13" fmla="*/ 23295 w 42726"/>
                      <a:gd name="connsiteY13" fmla="*/ 34750 h 43594"/>
                      <a:gd name="connsiteX14" fmla="*/ 31804 w 42726"/>
                      <a:gd name="connsiteY14" fmla="*/ 15065 h 43594"/>
                      <a:gd name="connsiteX15" fmla="*/ 37900 w 42726"/>
                      <a:gd name="connsiteY15" fmla="*/ 11890 h 43594"/>
                      <a:gd name="connsiteX16" fmla="*/ 42345 w 42726"/>
                      <a:gd name="connsiteY16" fmla="*/ 13414 h 43594"/>
                      <a:gd name="connsiteX17" fmla="*/ 41202 w 42726"/>
                      <a:gd name="connsiteY17" fmla="*/ 19002 h 43594"/>
                      <a:gd name="connsiteX18" fmla="*/ 36884 w 42726"/>
                      <a:gd name="connsiteY18" fmla="*/ 20653 h 43594"/>
                      <a:gd name="connsiteX19" fmla="*/ 26343 w 42726"/>
                      <a:gd name="connsiteY19" fmla="*/ 41861 h 43594"/>
                      <a:gd name="connsiteX20" fmla="*/ 14659 w 42726"/>
                      <a:gd name="connsiteY20" fmla="*/ 39322 h 43594"/>
                      <a:gd name="connsiteX21" fmla="*/ 8309 w 42726"/>
                      <a:gd name="connsiteY21" fmla="*/ 24082 h 43594"/>
                      <a:gd name="connsiteX22" fmla="*/ 5769 w 42726"/>
                      <a:gd name="connsiteY22" fmla="*/ 21669 h 43594"/>
                      <a:gd name="connsiteX23" fmla="*/ 1451 w 42726"/>
                      <a:gd name="connsiteY23" fmla="*/ 21288 h 43594"/>
                      <a:gd name="connsiteX24" fmla="*/ 181 w 42726"/>
                      <a:gd name="connsiteY24" fmla="*/ 17985 h 43594"/>
                      <a:gd name="connsiteX25" fmla="*/ 1451 w 42726"/>
                      <a:gd name="connsiteY25" fmla="*/ 15191 h 43594"/>
                      <a:gd name="connsiteX26" fmla="*/ 3356 w 42726"/>
                      <a:gd name="connsiteY26" fmla="*/ 12652 h 43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2726" h="43594">
                        <a:moveTo>
                          <a:pt x="3356" y="12652"/>
                        </a:moveTo>
                        <a:lnTo>
                          <a:pt x="943" y="7953"/>
                        </a:lnTo>
                        <a:cubicBezTo>
                          <a:pt x="943" y="7953"/>
                          <a:pt x="-708" y="5540"/>
                          <a:pt x="1070" y="3000"/>
                        </a:cubicBezTo>
                        <a:cubicBezTo>
                          <a:pt x="3102" y="586"/>
                          <a:pt x="2721" y="714"/>
                          <a:pt x="2721" y="714"/>
                        </a:cubicBezTo>
                        <a:cubicBezTo>
                          <a:pt x="2721" y="714"/>
                          <a:pt x="5261" y="-1318"/>
                          <a:pt x="6404" y="1476"/>
                        </a:cubicBezTo>
                        <a:cubicBezTo>
                          <a:pt x="7547" y="4270"/>
                          <a:pt x="9579" y="9603"/>
                          <a:pt x="9579" y="9603"/>
                        </a:cubicBezTo>
                        <a:cubicBezTo>
                          <a:pt x="9579" y="9603"/>
                          <a:pt x="10087" y="12144"/>
                          <a:pt x="11992" y="11509"/>
                        </a:cubicBezTo>
                        <a:cubicBezTo>
                          <a:pt x="13262" y="11001"/>
                          <a:pt x="14024" y="10620"/>
                          <a:pt x="14024" y="10620"/>
                        </a:cubicBezTo>
                        <a:cubicBezTo>
                          <a:pt x="14024" y="10620"/>
                          <a:pt x="15929" y="9350"/>
                          <a:pt x="17199" y="12271"/>
                        </a:cubicBezTo>
                        <a:cubicBezTo>
                          <a:pt x="18469" y="15065"/>
                          <a:pt x="18088" y="13922"/>
                          <a:pt x="18088" y="13922"/>
                        </a:cubicBezTo>
                        <a:cubicBezTo>
                          <a:pt x="18088" y="13922"/>
                          <a:pt x="18977" y="16461"/>
                          <a:pt x="17199" y="17478"/>
                        </a:cubicBezTo>
                        <a:cubicBezTo>
                          <a:pt x="15167" y="18366"/>
                          <a:pt x="14278" y="19128"/>
                          <a:pt x="14786" y="20779"/>
                        </a:cubicBezTo>
                        <a:cubicBezTo>
                          <a:pt x="15294" y="22430"/>
                          <a:pt x="20120" y="33607"/>
                          <a:pt x="20120" y="33607"/>
                        </a:cubicBezTo>
                        <a:cubicBezTo>
                          <a:pt x="20120" y="33607"/>
                          <a:pt x="20882" y="35892"/>
                          <a:pt x="23295" y="34750"/>
                        </a:cubicBezTo>
                        <a:cubicBezTo>
                          <a:pt x="30153" y="31575"/>
                          <a:pt x="26978" y="21034"/>
                          <a:pt x="31804" y="15065"/>
                        </a:cubicBezTo>
                        <a:cubicBezTo>
                          <a:pt x="32693" y="13922"/>
                          <a:pt x="35360" y="12144"/>
                          <a:pt x="37900" y="11890"/>
                        </a:cubicBezTo>
                        <a:cubicBezTo>
                          <a:pt x="38027" y="11890"/>
                          <a:pt x="41837" y="11001"/>
                          <a:pt x="42345" y="13414"/>
                        </a:cubicBezTo>
                        <a:cubicBezTo>
                          <a:pt x="42472" y="14684"/>
                          <a:pt x="43615" y="18621"/>
                          <a:pt x="41202" y="19002"/>
                        </a:cubicBezTo>
                        <a:cubicBezTo>
                          <a:pt x="41202" y="19002"/>
                          <a:pt x="38789" y="19383"/>
                          <a:pt x="36884" y="20653"/>
                        </a:cubicBezTo>
                        <a:cubicBezTo>
                          <a:pt x="34090" y="22939"/>
                          <a:pt x="37011" y="32845"/>
                          <a:pt x="26343" y="41861"/>
                        </a:cubicBezTo>
                        <a:cubicBezTo>
                          <a:pt x="23422" y="44275"/>
                          <a:pt x="17453" y="44783"/>
                          <a:pt x="14659" y="39322"/>
                        </a:cubicBezTo>
                        <a:cubicBezTo>
                          <a:pt x="13897" y="38052"/>
                          <a:pt x="8309" y="24082"/>
                          <a:pt x="8309" y="24082"/>
                        </a:cubicBezTo>
                        <a:cubicBezTo>
                          <a:pt x="8309" y="24082"/>
                          <a:pt x="7801" y="21160"/>
                          <a:pt x="5769" y="21669"/>
                        </a:cubicBezTo>
                        <a:cubicBezTo>
                          <a:pt x="3737" y="22177"/>
                          <a:pt x="2594" y="23320"/>
                          <a:pt x="1451" y="21288"/>
                        </a:cubicBezTo>
                        <a:cubicBezTo>
                          <a:pt x="689" y="19764"/>
                          <a:pt x="181" y="17985"/>
                          <a:pt x="181" y="17985"/>
                        </a:cubicBezTo>
                        <a:cubicBezTo>
                          <a:pt x="181" y="17985"/>
                          <a:pt x="-708" y="16080"/>
                          <a:pt x="1451" y="15191"/>
                        </a:cubicBezTo>
                        <a:cubicBezTo>
                          <a:pt x="4372" y="13795"/>
                          <a:pt x="3610" y="14429"/>
                          <a:pt x="3356" y="1265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4" name="Kombinationstegning: figur 93">
                    <a:extLst>
                      <a:ext uri="{FF2B5EF4-FFF2-40B4-BE49-F238E27FC236}">
                        <a16:creationId xmlns:a16="http://schemas.microsoft.com/office/drawing/2014/main" id="{481CA796-BEA9-4AFD-AD3D-5F42FE257B13}"/>
                      </a:ext>
                    </a:extLst>
                  </p:cNvPr>
                  <p:cNvSpPr/>
                  <p:nvPr/>
                </p:nvSpPr>
                <p:spPr>
                  <a:xfrm>
                    <a:off x="827808" y="4504307"/>
                    <a:ext cx="44449" cy="44309"/>
                  </a:xfrm>
                  <a:custGeom>
                    <a:avLst/>
                    <a:gdLst>
                      <a:gd name="connsiteX0" fmla="*/ 19536 w 44449"/>
                      <a:gd name="connsiteY0" fmla="*/ 42801 h 44309"/>
                      <a:gd name="connsiteX1" fmla="*/ 18647 w 44449"/>
                      <a:gd name="connsiteY1" fmla="*/ 41150 h 44309"/>
                      <a:gd name="connsiteX2" fmla="*/ 867 w 44449"/>
                      <a:gd name="connsiteY2" fmla="*/ 7368 h 44309"/>
                      <a:gd name="connsiteX3" fmla="*/ 994 w 44449"/>
                      <a:gd name="connsiteY3" fmla="*/ 2923 h 44309"/>
                      <a:gd name="connsiteX4" fmla="*/ 4169 w 44449"/>
                      <a:gd name="connsiteY4" fmla="*/ 510 h 44309"/>
                      <a:gd name="connsiteX5" fmla="*/ 8106 w 44449"/>
                      <a:gd name="connsiteY5" fmla="*/ 2161 h 44309"/>
                      <a:gd name="connsiteX6" fmla="*/ 14202 w 44449"/>
                      <a:gd name="connsiteY6" fmla="*/ 16258 h 44309"/>
                      <a:gd name="connsiteX7" fmla="*/ 16996 w 44449"/>
                      <a:gd name="connsiteY7" fmla="*/ 18163 h 44309"/>
                      <a:gd name="connsiteX8" fmla="*/ 18266 w 44449"/>
                      <a:gd name="connsiteY8" fmla="*/ 15750 h 44309"/>
                      <a:gd name="connsiteX9" fmla="*/ 21822 w 44449"/>
                      <a:gd name="connsiteY9" fmla="*/ 4066 h 44309"/>
                      <a:gd name="connsiteX10" fmla="*/ 24362 w 44449"/>
                      <a:gd name="connsiteY10" fmla="*/ 1526 h 44309"/>
                      <a:gd name="connsiteX11" fmla="*/ 27156 w 44449"/>
                      <a:gd name="connsiteY11" fmla="*/ 1399 h 44309"/>
                      <a:gd name="connsiteX12" fmla="*/ 30077 w 44449"/>
                      <a:gd name="connsiteY12" fmla="*/ 3304 h 44309"/>
                      <a:gd name="connsiteX13" fmla="*/ 25124 w 44449"/>
                      <a:gd name="connsiteY13" fmla="*/ 16639 h 44309"/>
                      <a:gd name="connsiteX14" fmla="*/ 27029 w 44449"/>
                      <a:gd name="connsiteY14" fmla="*/ 19433 h 44309"/>
                      <a:gd name="connsiteX15" fmla="*/ 42650 w 44449"/>
                      <a:gd name="connsiteY15" fmla="*/ 23878 h 44309"/>
                      <a:gd name="connsiteX16" fmla="*/ 44301 w 44449"/>
                      <a:gd name="connsiteY16" fmla="*/ 26799 h 44309"/>
                      <a:gd name="connsiteX17" fmla="*/ 43539 w 44449"/>
                      <a:gd name="connsiteY17" fmla="*/ 29212 h 44309"/>
                      <a:gd name="connsiteX18" fmla="*/ 39221 w 44449"/>
                      <a:gd name="connsiteY18" fmla="*/ 31244 h 44309"/>
                      <a:gd name="connsiteX19" fmla="*/ 24235 w 44449"/>
                      <a:gd name="connsiteY19" fmla="*/ 25656 h 44309"/>
                      <a:gd name="connsiteX20" fmla="*/ 22584 w 44449"/>
                      <a:gd name="connsiteY20" fmla="*/ 25656 h 44309"/>
                      <a:gd name="connsiteX21" fmla="*/ 20298 w 44449"/>
                      <a:gd name="connsiteY21" fmla="*/ 29212 h 44309"/>
                      <a:gd name="connsiteX22" fmla="*/ 24997 w 44449"/>
                      <a:gd name="connsiteY22" fmla="*/ 38991 h 44309"/>
                      <a:gd name="connsiteX23" fmla="*/ 24616 w 44449"/>
                      <a:gd name="connsiteY23" fmla="*/ 43309 h 44309"/>
                      <a:gd name="connsiteX24" fmla="*/ 19536 w 44449"/>
                      <a:gd name="connsiteY24" fmla="*/ 42801 h 4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4449" h="44309">
                        <a:moveTo>
                          <a:pt x="19536" y="42801"/>
                        </a:moveTo>
                        <a:lnTo>
                          <a:pt x="18647" y="41150"/>
                        </a:lnTo>
                        <a:lnTo>
                          <a:pt x="867" y="7368"/>
                        </a:lnTo>
                        <a:cubicBezTo>
                          <a:pt x="867" y="7368"/>
                          <a:pt x="-1165" y="4828"/>
                          <a:pt x="994" y="2923"/>
                        </a:cubicBezTo>
                        <a:cubicBezTo>
                          <a:pt x="3280" y="1018"/>
                          <a:pt x="4169" y="510"/>
                          <a:pt x="4169" y="510"/>
                        </a:cubicBezTo>
                        <a:cubicBezTo>
                          <a:pt x="4169" y="510"/>
                          <a:pt x="6582" y="-1395"/>
                          <a:pt x="8106" y="2161"/>
                        </a:cubicBezTo>
                        <a:cubicBezTo>
                          <a:pt x="9630" y="5463"/>
                          <a:pt x="14202" y="16258"/>
                          <a:pt x="14202" y="16258"/>
                        </a:cubicBezTo>
                        <a:cubicBezTo>
                          <a:pt x="14202" y="16258"/>
                          <a:pt x="15472" y="18671"/>
                          <a:pt x="16996" y="18163"/>
                        </a:cubicBezTo>
                        <a:cubicBezTo>
                          <a:pt x="17377" y="18036"/>
                          <a:pt x="17885" y="17020"/>
                          <a:pt x="18266" y="15750"/>
                        </a:cubicBezTo>
                        <a:cubicBezTo>
                          <a:pt x="19155" y="12829"/>
                          <a:pt x="21822" y="4066"/>
                          <a:pt x="21822" y="4066"/>
                        </a:cubicBezTo>
                        <a:cubicBezTo>
                          <a:pt x="21822" y="4066"/>
                          <a:pt x="22330" y="1653"/>
                          <a:pt x="24362" y="1526"/>
                        </a:cubicBezTo>
                        <a:cubicBezTo>
                          <a:pt x="26013" y="1399"/>
                          <a:pt x="27156" y="1399"/>
                          <a:pt x="27156" y="1399"/>
                        </a:cubicBezTo>
                        <a:cubicBezTo>
                          <a:pt x="27156" y="1399"/>
                          <a:pt x="31093" y="256"/>
                          <a:pt x="30077" y="3304"/>
                        </a:cubicBezTo>
                        <a:cubicBezTo>
                          <a:pt x="29188" y="6098"/>
                          <a:pt x="25124" y="16639"/>
                          <a:pt x="25124" y="16639"/>
                        </a:cubicBezTo>
                        <a:cubicBezTo>
                          <a:pt x="25124" y="16639"/>
                          <a:pt x="23854" y="18544"/>
                          <a:pt x="27029" y="19433"/>
                        </a:cubicBezTo>
                        <a:cubicBezTo>
                          <a:pt x="29950" y="20576"/>
                          <a:pt x="42650" y="23878"/>
                          <a:pt x="42650" y="23878"/>
                        </a:cubicBezTo>
                        <a:cubicBezTo>
                          <a:pt x="42650" y="23878"/>
                          <a:pt x="45063" y="24005"/>
                          <a:pt x="44301" y="26799"/>
                        </a:cubicBezTo>
                        <a:cubicBezTo>
                          <a:pt x="43793" y="28450"/>
                          <a:pt x="43539" y="29212"/>
                          <a:pt x="43539" y="29212"/>
                        </a:cubicBezTo>
                        <a:cubicBezTo>
                          <a:pt x="43539" y="29212"/>
                          <a:pt x="42777" y="32387"/>
                          <a:pt x="39221" y="31244"/>
                        </a:cubicBezTo>
                        <a:cubicBezTo>
                          <a:pt x="35665" y="29974"/>
                          <a:pt x="24235" y="25656"/>
                          <a:pt x="24235" y="25656"/>
                        </a:cubicBezTo>
                        <a:cubicBezTo>
                          <a:pt x="24235" y="25656"/>
                          <a:pt x="23346" y="25275"/>
                          <a:pt x="22584" y="25656"/>
                        </a:cubicBezTo>
                        <a:cubicBezTo>
                          <a:pt x="21314" y="26037"/>
                          <a:pt x="19790" y="27180"/>
                          <a:pt x="20298" y="29212"/>
                        </a:cubicBezTo>
                        <a:cubicBezTo>
                          <a:pt x="21060" y="32133"/>
                          <a:pt x="24997" y="38991"/>
                          <a:pt x="24997" y="38991"/>
                        </a:cubicBezTo>
                        <a:cubicBezTo>
                          <a:pt x="24997" y="38991"/>
                          <a:pt x="27029" y="41404"/>
                          <a:pt x="24616" y="43309"/>
                        </a:cubicBezTo>
                        <a:cubicBezTo>
                          <a:pt x="22203" y="44833"/>
                          <a:pt x="20298" y="44579"/>
                          <a:pt x="19536" y="42801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5" name="Kombinationstegning: figur 94">
                    <a:extLst>
                      <a:ext uri="{FF2B5EF4-FFF2-40B4-BE49-F238E27FC236}">
                        <a16:creationId xmlns:a16="http://schemas.microsoft.com/office/drawing/2014/main" id="{2F90BB86-03EB-43AD-90CB-1D12C5A2A432}"/>
                      </a:ext>
                    </a:extLst>
                  </p:cNvPr>
                  <p:cNvSpPr/>
                  <p:nvPr/>
                </p:nvSpPr>
                <p:spPr>
                  <a:xfrm>
                    <a:off x="867928" y="4631887"/>
                    <a:ext cx="30933" cy="37910"/>
                  </a:xfrm>
                  <a:custGeom>
                    <a:avLst/>
                    <a:gdLst>
                      <a:gd name="connsiteX0" fmla="*/ 13451 w 30933"/>
                      <a:gd name="connsiteY0" fmla="*/ 56 h 37910"/>
                      <a:gd name="connsiteX1" fmla="*/ 1894 w 30933"/>
                      <a:gd name="connsiteY1" fmla="*/ 6534 h 37910"/>
                      <a:gd name="connsiteX2" fmla="*/ 2021 w 30933"/>
                      <a:gd name="connsiteY2" fmla="*/ 18979 h 37910"/>
                      <a:gd name="connsiteX3" fmla="*/ 15737 w 30933"/>
                      <a:gd name="connsiteY3" fmla="*/ 21266 h 37910"/>
                      <a:gd name="connsiteX4" fmla="*/ 22214 w 30933"/>
                      <a:gd name="connsiteY4" fmla="*/ 26218 h 37910"/>
                      <a:gd name="connsiteX5" fmla="*/ 14467 w 30933"/>
                      <a:gd name="connsiteY5" fmla="*/ 30283 h 37910"/>
                      <a:gd name="connsiteX6" fmla="*/ 9133 w 30933"/>
                      <a:gd name="connsiteY6" fmla="*/ 33458 h 37910"/>
                      <a:gd name="connsiteX7" fmla="*/ 11927 w 30933"/>
                      <a:gd name="connsiteY7" fmla="*/ 37903 h 37910"/>
                      <a:gd name="connsiteX8" fmla="*/ 28691 w 30933"/>
                      <a:gd name="connsiteY8" fmla="*/ 30283 h 37910"/>
                      <a:gd name="connsiteX9" fmla="*/ 26278 w 30933"/>
                      <a:gd name="connsiteY9" fmla="*/ 15297 h 37910"/>
                      <a:gd name="connsiteX10" fmla="*/ 10149 w 30933"/>
                      <a:gd name="connsiteY10" fmla="*/ 15423 h 37910"/>
                      <a:gd name="connsiteX11" fmla="*/ 10530 w 30933"/>
                      <a:gd name="connsiteY11" fmla="*/ 8184 h 37910"/>
                      <a:gd name="connsiteX12" fmla="*/ 17261 w 30933"/>
                      <a:gd name="connsiteY12" fmla="*/ 6915 h 37910"/>
                      <a:gd name="connsiteX13" fmla="*/ 19801 w 30933"/>
                      <a:gd name="connsiteY13" fmla="*/ 3740 h 37910"/>
                      <a:gd name="connsiteX14" fmla="*/ 17261 w 30933"/>
                      <a:gd name="connsiteY14" fmla="*/ 56 h 37910"/>
                      <a:gd name="connsiteX15" fmla="*/ 13451 w 30933"/>
                      <a:gd name="connsiteY15" fmla="*/ 56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933" h="37910">
                        <a:moveTo>
                          <a:pt x="13451" y="56"/>
                        </a:moveTo>
                        <a:cubicBezTo>
                          <a:pt x="13451" y="56"/>
                          <a:pt x="5450" y="565"/>
                          <a:pt x="1894" y="6534"/>
                        </a:cubicBezTo>
                        <a:cubicBezTo>
                          <a:pt x="-1662" y="12503"/>
                          <a:pt x="624" y="16947"/>
                          <a:pt x="2021" y="18979"/>
                        </a:cubicBezTo>
                        <a:cubicBezTo>
                          <a:pt x="4815" y="22535"/>
                          <a:pt x="10022" y="22535"/>
                          <a:pt x="15737" y="21266"/>
                        </a:cubicBezTo>
                        <a:cubicBezTo>
                          <a:pt x="21452" y="19996"/>
                          <a:pt x="23484" y="23297"/>
                          <a:pt x="22214" y="26218"/>
                        </a:cubicBezTo>
                        <a:cubicBezTo>
                          <a:pt x="20944" y="29140"/>
                          <a:pt x="17769" y="29521"/>
                          <a:pt x="14467" y="30283"/>
                        </a:cubicBezTo>
                        <a:cubicBezTo>
                          <a:pt x="11165" y="31045"/>
                          <a:pt x="9260" y="31045"/>
                          <a:pt x="9133" y="33458"/>
                        </a:cubicBezTo>
                        <a:cubicBezTo>
                          <a:pt x="9006" y="35871"/>
                          <a:pt x="9641" y="37776"/>
                          <a:pt x="11927" y="37903"/>
                        </a:cubicBezTo>
                        <a:cubicBezTo>
                          <a:pt x="14213" y="38029"/>
                          <a:pt x="24881" y="36633"/>
                          <a:pt x="28691" y="30283"/>
                        </a:cubicBezTo>
                        <a:cubicBezTo>
                          <a:pt x="32628" y="23933"/>
                          <a:pt x="31104" y="18091"/>
                          <a:pt x="26278" y="15297"/>
                        </a:cubicBezTo>
                        <a:cubicBezTo>
                          <a:pt x="20944" y="12122"/>
                          <a:pt x="15737" y="16059"/>
                          <a:pt x="10149" y="15423"/>
                        </a:cubicBezTo>
                        <a:cubicBezTo>
                          <a:pt x="7355" y="15297"/>
                          <a:pt x="5196" y="10471"/>
                          <a:pt x="10530" y="8184"/>
                        </a:cubicBezTo>
                        <a:cubicBezTo>
                          <a:pt x="13451" y="6915"/>
                          <a:pt x="17261" y="6915"/>
                          <a:pt x="17261" y="6915"/>
                        </a:cubicBezTo>
                        <a:cubicBezTo>
                          <a:pt x="17261" y="6915"/>
                          <a:pt x="20055" y="6915"/>
                          <a:pt x="19801" y="3740"/>
                        </a:cubicBezTo>
                        <a:cubicBezTo>
                          <a:pt x="19801" y="565"/>
                          <a:pt x="18658" y="56"/>
                          <a:pt x="17261" y="56"/>
                        </a:cubicBezTo>
                        <a:cubicBezTo>
                          <a:pt x="15483" y="-71"/>
                          <a:pt x="13451" y="56"/>
                          <a:pt x="13451" y="5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6" name="Kombinationstegning: figur 95">
                    <a:extLst>
                      <a:ext uri="{FF2B5EF4-FFF2-40B4-BE49-F238E27FC236}">
                        <a16:creationId xmlns:a16="http://schemas.microsoft.com/office/drawing/2014/main" id="{F218A41A-B398-4EBD-B76C-0408AEEFF321}"/>
                      </a:ext>
                    </a:extLst>
                  </p:cNvPr>
                  <p:cNvSpPr/>
                  <p:nvPr/>
                </p:nvSpPr>
                <p:spPr>
                  <a:xfrm>
                    <a:off x="642884" y="4350500"/>
                    <a:ext cx="170169" cy="101627"/>
                  </a:xfrm>
                  <a:custGeom>
                    <a:avLst/>
                    <a:gdLst>
                      <a:gd name="connsiteX0" fmla="*/ 167502 w 170169"/>
                      <a:gd name="connsiteY0" fmla="*/ 12 h 101627"/>
                      <a:gd name="connsiteX1" fmla="*/ 157977 w 170169"/>
                      <a:gd name="connsiteY1" fmla="*/ 774 h 101627"/>
                      <a:gd name="connsiteX2" fmla="*/ 155945 w 170169"/>
                      <a:gd name="connsiteY2" fmla="*/ 3949 h 101627"/>
                      <a:gd name="connsiteX3" fmla="*/ 155945 w 170169"/>
                      <a:gd name="connsiteY3" fmla="*/ 7505 h 101627"/>
                      <a:gd name="connsiteX4" fmla="*/ 83555 w 170169"/>
                      <a:gd name="connsiteY4" fmla="*/ 87007 h 101627"/>
                      <a:gd name="connsiteX5" fmla="*/ 12308 w 170169"/>
                      <a:gd name="connsiteY5" fmla="*/ 57543 h 101627"/>
                      <a:gd name="connsiteX6" fmla="*/ 11927 w 170169"/>
                      <a:gd name="connsiteY6" fmla="*/ 57035 h 101627"/>
                      <a:gd name="connsiteX7" fmla="*/ 8625 w 170169"/>
                      <a:gd name="connsiteY7" fmla="*/ 56908 h 101627"/>
                      <a:gd name="connsiteX8" fmla="*/ 1386 w 170169"/>
                      <a:gd name="connsiteY8" fmla="*/ 62115 h 101627"/>
                      <a:gd name="connsiteX9" fmla="*/ 624 w 170169"/>
                      <a:gd name="connsiteY9" fmla="*/ 65671 h 101627"/>
                      <a:gd name="connsiteX10" fmla="*/ 85079 w 170169"/>
                      <a:gd name="connsiteY10" fmla="*/ 101104 h 101627"/>
                      <a:gd name="connsiteX11" fmla="*/ 170169 w 170169"/>
                      <a:gd name="connsiteY11" fmla="*/ 7505 h 101627"/>
                      <a:gd name="connsiteX12" fmla="*/ 170042 w 170169"/>
                      <a:gd name="connsiteY12" fmla="*/ 2679 h 101627"/>
                      <a:gd name="connsiteX13" fmla="*/ 167502 w 170169"/>
                      <a:gd name="connsiteY13" fmla="*/ 12 h 10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0169" h="101627">
                        <a:moveTo>
                          <a:pt x="167502" y="12"/>
                        </a:moveTo>
                        <a:cubicBezTo>
                          <a:pt x="164962" y="139"/>
                          <a:pt x="160771" y="393"/>
                          <a:pt x="157977" y="774"/>
                        </a:cubicBezTo>
                        <a:cubicBezTo>
                          <a:pt x="155945" y="1155"/>
                          <a:pt x="155945" y="2425"/>
                          <a:pt x="155945" y="3949"/>
                        </a:cubicBezTo>
                        <a:cubicBezTo>
                          <a:pt x="155945" y="4457"/>
                          <a:pt x="155945" y="4711"/>
                          <a:pt x="155945" y="7505"/>
                        </a:cubicBezTo>
                        <a:cubicBezTo>
                          <a:pt x="155818" y="47764"/>
                          <a:pt x="124957" y="82562"/>
                          <a:pt x="83555" y="87007"/>
                        </a:cubicBezTo>
                        <a:cubicBezTo>
                          <a:pt x="56250" y="89801"/>
                          <a:pt x="29326" y="78625"/>
                          <a:pt x="12308" y="57543"/>
                        </a:cubicBezTo>
                        <a:cubicBezTo>
                          <a:pt x="12181" y="57416"/>
                          <a:pt x="12181" y="57162"/>
                          <a:pt x="11927" y="57035"/>
                        </a:cubicBezTo>
                        <a:cubicBezTo>
                          <a:pt x="10657" y="55384"/>
                          <a:pt x="8625" y="56908"/>
                          <a:pt x="8625" y="56908"/>
                        </a:cubicBezTo>
                        <a:cubicBezTo>
                          <a:pt x="8625" y="56908"/>
                          <a:pt x="3418" y="60591"/>
                          <a:pt x="1386" y="62115"/>
                        </a:cubicBezTo>
                        <a:cubicBezTo>
                          <a:pt x="-900" y="63639"/>
                          <a:pt x="243" y="65036"/>
                          <a:pt x="624" y="65671"/>
                        </a:cubicBezTo>
                        <a:cubicBezTo>
                          <a:pt x="20690" y="90944"/>
                          <a:pt x="52821" y="104533"/>
                          <a:pt x="85079" y="101104"/>
                        </a:cubicBezTo>
                        <a:cubicBezTo>
                          <a:pt x="133720" y="96151"/>
                          <a:pt x="170169" y="55003"/>
                          <a:pt x="170169" y="7505"/>
                        </a:cubicBezTo>
                        <a:cubicBezTo>
                          <a:pt x="170169" y="4203"/>
                          <a:pt x="170169" y="3441"/>
                          <a:pt x="170042" y="2679"/>
                        </a:cubicBezTo>
                        <a:cubicBezTo>
                          <a:pt x="170169" y="774"/>
                          <a:pt x="169534" y="-115"/>
                          <a:pt x="167502" y="1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7" name="Kombinationstegning: figur 96">
                    <a:extLst>
                      <a:ext uri="{FF2B5EF4-FFF2-40B4-BE49-F238E27FC236}">
                        <a16:creationId xmlns:a16="http://schemas.microsoft.com/office/drawing/2014/main" id="{1140948D-75F5-4200-A3DA-CFD27D2A3A00}"/>
                      </a:ext>
                    </a:extLst>
                  </p:cNvPr>
                  <p:cNvSpPr/>
                  <p:nvPr/>
                </p:nvSpPr>
                <p:spPr>
                  <a:xfrm>
                    <a:off x="562620" y="4428621"/>
                    <a:ext cx="82409" cy="99551"/>
                  </a:xfrm>
                  <a:custGeom>
                    <a:avLst/>
                    <a:gdLst>
                      <a:gd name="connsiteX0" fmla="*/ 13451 w 82409"/>
                      <a:gd name="connsiteY0" fmla="*/ 60447 h 99551"/>
                      <a:gd name="connsiteX1" fmla="*/ 71998 w 82409"/>
                      <a:gd name="connsiteY1" fmla="*/ 2154 h 99551"/>
                      <a:gd name="connsiteX2" fmla="*/ 77713 w 82409"/>
                      <a:gd name="connsiteY2" fmla="*/ 884 h 99551"/>
                      <a:gd name="connsiteX3" fmla="*/ 81269 w 82409"/>
                      <a:gd name="connsiteY3" fmla="*/ 4186 h 99551"/>
                      <a:gd name="connsiteX4" fmla="*/ 79364 w 82409"/>
                      <a:gd name="connsiteY4" fmla="*/ 11933 h 99551"/>
                      <a:gd name="connsiteX5" fmla="*/ 10911 w 82409"/>
                      <a:gd name="connsiteY5" fmla="*/ 97658 h 99551"/>
                      <a:gd name="connsiteX6" fmla="*/ 7355 w 82409"/>
                      <a:gd name="connsiteY6" fmla="*/ 99309 h 99551"/>
                      <a:gd name="connsiteX7" fmla="*/ 6974 w 82409"/>
                      <a:gd name="connsiteY7" fmla="*/ 96007 h 99551"/>
                      <a:gd name="connsiteX8" fmla="*/ 35803 w 82409"/>
                      <a:gd name="connsiteY8" fmla="*/ 58669 h 99551"/>
                      <a:gd name="connsiteX9" fmla="*/ 36311 w 82409"/>
                      <a:gd name="connsiteY9" fmla="*/ 55748 h 99551"/>
                      <a:gd name="connsiteX10" fmla="*/ 33898 w 82409"/>
                      <a:gd name="connsiteY10" fmla="*/ 56891 h 99551"/>
                      <a:gd name="connsiteX11" fmla="*/ 4942 w 82409"/>
                      <a:gd name="connsiteY11" fmla="*/ 89911 h 99551"/>
                      <a:gd name="connsiteX12" fmla="*/ 497 w 82409"/>
                      <a:gd name="connsiteY12" fmla="*/ 91435 h 99551"/>
                      <a:gd name="connsiteX13" fmla="*/ 1640 w 82409"/>
                      <a:gd name="connsiteY13" fmla="*/ 86990 h 99551"/>
                      <a:gd name="connsiteX14" fmla="*/ 26151 w 82409"/>
                      <a:gd name="connsiteY14" fmla="*/ 58161 h 99551"/>
                      <a:gd name="connsiteX15" fmla="*/ 27040 w 82409"/>
                      <a:gd name="connsiteY15" fmla="*/ 54859 h 99551"/>
                      <a:gd name="connsiteX16" fmla="*/ 24246 w 82409"/>
                      <a:gd name="connsiteY16" fmla="*/ 56129 h 99551"/>
                      <a:gd name="connsiteX17" fmla="*/ 15102 w 82409"/>
                      <a:gd name="connsiteY17" fmla="*/ 63876 h 99551"/>
                      <a:gd name="connsiteX18" fmla="*/ 11165 w 82409"/>
                      <a:gd name="connsiteY18" fmla="*/ 65146 h 99551"/>
                      <a:gd name="connsiteX19" fmla="*/ 13451 w 82409"/>
                      <a:gd name="connsiteY19" fmla="*/ 60447 h 99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2409" h="99551">
                        <a:moveTo>
                          <a:pt x="13451" y="60447"/>
                        </a:moveTo>
                        <a:cubicBezTo>
                          <a:pt x="22341" y="50668"/>
                          <a:pt x="58536" y="12695"/>
                          <a:pt x="71998" y="2154"/>
                        </a:cubicBezTo>
                        <a:cubicBezTo>
                          <a:pt x="74284" y="503"/>
                          <a:pt x="75935" y="-1021"/>
                          <a:pt x="77713" y="884"/>
                        </a:cubicBezTo>
                        <a:cubicBezTo>
                          <a:pt x="79618" y="2789"/>
                          <a:pt x="79364" y="2535"/>
                          <a:pt x="81269" y="4186"/>
                        </a:cubicBezTo>
                        <a:cubicBezTo>
                          <a:pt x="83174" y="5838"/>
                          <a:pt x="82793" y="7488"/>
                          <a:pt x="79364" y="11933"/>
                        </a:cubicBezTo>
                        <a:cubicBezTo>
                          <a:pt x="70855" y="23236"/>
                          <a:pt x="21452" y="83434"/>
                          <a:pt x="10911" y="97658"/>
                        </a:cubicBezTo>
                        <a:cubicBezTo>
                          <a:pt x="9641" y="99309"/>
                          <a:pt x="9006" y="99944"/>
                          <a:pt x="7355" y="99309"/>
                        </a:cubicBezTo>
                        <a:cubicBezTo>
                          <a:pt x="5831" y="98801"/>
                          <a:pt x="6212" y="97277"/>
                          <a:pt x="6974" y="96007"/>
                        </a:cubicBezTo>
                        <a:cubicBezTo>
                          <a:pt x="8244" y="93975"/>
                          <a:pt x="34406" y="60320"/>
                          <a:pt x="35803" y="58669"/>
                        </a:cubicBezTo>
                        <a:cubicBezTo>
                          <a:pt x="37073" y="56638"/>
                          <a:pt x="36692" y="56129"/>
                          <a:pt x="36311" y="55748"/>
                        </a:cubicBezTo>
                        <a:cubicBezTo>
                          <a:pt x="35930" y="55367"/>
                          <a:pt x="35168" y="55621"/>
                          <a:pt x="33898" y="56891"/>
                        </a:cubicBezTo>
                        <a:cubicBezTo>
                          <a:pt x="29199" y="61844"/>
                          <a:pt x="6847" y="87879"/>
                          <a:pt x="4942" y="89911"/>
                        </a:cubicBezTo>
                        <a:cubicBezTo>
                          <a:pt x="3672" y="91435"/>
                          <a:pt x="1767" y="92451"/>
                          <a:pt x="497" y="91435"/>
                        </a:cubicBezTo>
                        <a:cubicBezTo>
                          <a:pt x="-646" y="90546"/>
                          <a:pt x="370" y="88641"/>
                          <a:pt x="1640" y="86990"/>
                        </a:cubicBezTo>
                        <a:cubicBezTo>
                          <a:pt x="6085" y="81657"/>
                          <a:pt x="19674" y="65782"/>
                          <a:pt x="26151" y="58161"/>
                        </a:cubicBezTo>
                        <a:cubicBezTo>
                          <a:pt x="27675" y="56257"/>
                          <a:pt x="27675" y="54986"/>
                          <a:pt x="27040" y="54859"/>
                        </a:cubicBezTo>
                        <a:cubicBezTo>
                          <a:pt x="26532" y="54732"/>
                          <a:pt x="25897" y="54859"/>
                          <a:pt x="24246" y="56129"/>
                        </a:cubicBezTo>
                        <a:cubicBezTo>
                          <a:pt x="21071" y="58923"/>
                          <a:pt x="17769" y="61717"/>
                          <a:pt x="15102" y="63876"/>
                        </a:cubicBezTo>
                        <a:cubicBezTo>
                          <a:pt x="13451" y="65527"/>
                          <a:pt x="12181" y="65908"/>
                          <a:pt x="11165" y="65146"/>
                        </a:cubicBezTo>
                        <a:cubicBezTo>
                          <a:pt x="9768" y="64892"/>
                          <a:pt x="11419" y="62860"/>
                          <a:pt x="13451" y="60447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8" name="Kombinationstegning: figur 97">
                    <a:extLst>
                      <a:ext uri="{FF2B5EF4-FFF2-40B4-BE49-F238E27FC236}">
                        <a16:creationId xmlns:a16="http://schemas.microsoft.com/office/drawing/2014/main" id="{FBD5722D-C5F0-4F93-A493-BF9BF26FEC28}"/>
                      </a:ext>
                    </a:extLst>
                  </p:cNvPr>
                  <p:cNvSpPr/>
                  <p:nvPr/>
                </p:nvSpPr>
                <p:spPr>
                  <a:xfrm>
                    <a:off x="611257" y="4449023"/>
                    <a:ext cx="62245" cy="67744"/>
                  </a:xfrm>
                  <a:custGeom>
                    <a:avLst/>
                    <a:gdLst>
                      <a:gd name="connsiteX0" fmla="*/ 2025 w 62245"/>
                      <a:gd name="connsiteY0" fmla="*/ 62905 h 67744"/>
                      <a:gd name="connsiteX1" fmla="*/ 50666 w 62245"/>
                      <a:gd name="connsiteY1" fmla="*/ 2199 h 67744"/>
                      <a:gd name="connsiteX2" fmla="*/ 54730 w 62245"/>
                      <a:gd name="connsiteY2" fmla="*/ 294 h 67744"/>
                      <a:gd name="connsiteX3" fmla="*/ 60699 w 62245"/>
                      <a:gd name="connsiteY3" fmla="*/ 3596 h 67744"/>
                      <a:gd name="connsiteX4" fmla="*/ 61588 w 62245"/>
                      <a:gd name="connsiteY4" fmla="*/ 8041 h 67744"/>
                      <a:gd name="connsiteX5" fmla="*/ 36696 w 62245"/>
                      <a:gd name="connsiteY5" fmla="*/ 53761 h 67744"/>
                      <a:gd name="connsiteX6" fmla="*/ 33521 w 62245"/>
                      <a:gd name="connsiteY6" fmla="*/ 55666 h 67744"/>
                      <a:gd name="connsiteX7" fmla="*/ 32759 w 62245"/>
                      <a:gd name="connsiteY7" fmla="*/ 52872 h 67744"/>
                      <a:gd name="connsiteX8" fmla="*/ 37077 w 62245"/>
                      <a:gd name="connsiteY8" fmla="*/ 42077 h 67744"/>
                      <a:gd name="connsiteX9" fmla="*/ 36569 w 62245"/>
                      <a:gd name="connsiteY9" fmla="*/ 40553 h 67744"/>
                      <a:gd name="connsiteX10" fmla="*/ 34537 w 62245"/>
                      <a:gd name="connsiteY10" fmla="*/ 41696 h 67744"/>
                      <a:gd name="connsiteX11" fmla="*/ 22599 w 62245"/>
                      <a:gd name="connsiteY11" fmla="*/ 58714 h 67744"/>
                      <a:gd name="connsiteX12" fmla="*/ 18662 w 62245"/>
                      <a:gd name="connsiteY12" fmla="*/ 61000 h 67744"/>
                      <a:gd name="connsiteX13" fmla="*/ 18662 w 62245"/>
                      <a:gd name="connsiteY13" fmla="*/ 56174 h 67744"/>
                      <a:gd name="connsiteX14" fmla="*/ 30219 w 62245"/>
                      <a:gd name="connsiteY14" fmla="*/ 38521 h 67744"/>
                      <a:gd name="connsiteX15" fmla="*/ 30346 w 62245"/>
                      <a:gd name="connsiteY15" fmla="*/ 36235 h 67744"/>
                      <a:gd name="connsiteX16" fmla="*/ 28060 w 62245"/>
                      <a:gd name="connsiteY16" fmla="*/ 37378 h 67744"/>
                      <a:gd name="connsiteX17" fmla="*/ 5581 w 62245"/>
                      <a:gd name="connsiteY17" fmla="*/ 65191 h 67744"/>
                      <a:gd name="connsiteX18" fmla="*/ 1136 w 62245"/>
                      <a:gd name="connsiteY18" fmla="*/ 67604 h 67744"/>
                      <a:gd name="connsiteX19" fmla="*/ 2025 w 62245"/>
                      <a:gd name="connsiteY19" fmla="*/ 62905 h 6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2245" h="67744">
                        <a:moveTo>
                          <a:pt x="2025" y="62905"/>
                        </a:moveTo>
                        <a:cubicBezTo>
                          <a:pt x="16884" y="43601"/>
                          <a:pt x="39744" y="15153"/>
                          <a:pt x="50666" y="2199"/>
                        </a:cubicBezTo>
                        <a:cubicBezTo>
                          <a:pt x="51809" y="675"/>
                          <a:pt x="53079" y="-595"/>
                          <a:pt x="54730" y="294"/>
                        </a:cubicBezTo>
                        <a:cubicBezTo>
                          <a:pt x="56635" y="1183"/>
                          <a:pt x="59937" y="3215"/>
                          <a:pt x="60699" y="3596"/>
                        </a:cubicBezTo>
                        <a:cubicBezTo>
                          <a:pt x="62350" y="4358"/>
                          <a:pt x="62731" y="5628"/>
                          <a:pt x="61588" y="8041"/>
                        </a:cubicBezTo>
                        <a:cubicBezTo>
                          <a:pt x="59683" y="11724"/>
                          <a:pt x="37458" y="52364"/>
                          <a:pt x="36696" y="53761"/>
                        </a:cubicBezTo>
                        <a:cubicBezTo>
                          <a:pt x="36188" y="54650"/>
                          <a:pt x="35172" y="55793"/>
                          <a:pt x="33521" y="55666"/>
                        </a:cubicBezTo>
                        <a:cubicBezTo>
                          <a:pt x="32251" y="55539"/>
                          <a:pt x="31997" y="54523"/>
                          <a:pt x="32759" y="52872"/>
                        </a:cubicBezTo>
                        <a:cubicBezTo>
                          <a:pt x="33267" y="51602"/>
                          <a:pt x="36823" y="42458"/>
                          <a:pt x="37077" y="42077"/>
                        </a:cubicBezTo>
                        <a:cubicBezTo>
                          <a:pt x="37204" y="41696"/>
                          <a:pt x="37458" y="40934"/>
                          <a:pt x="36569" y="40553"/>
                        </a:cubicBezTo>
                        <a:cubicBezTo>
                          <a:pt x="35680" y="40172"/>
                          <a:pt x="34918" y="40934"/>
                          <a:pt x="34537" y="41696"/>
                        </a:cubicBezTo>
                        <a:cubicBezTo>
                          <a:pt x="34156" y="42204"/>
                          <a:pt x="23361" y="57698"/>
                          <a:pt x="22599" y="58714"/>
                        </a:cubicBezTo>
                        <a:cubicBezTo>
                          <a:pt x="21456" y="60619"/>
                          <a:pt x="20186" y="61254"/>
                          <a:pt x="18662" y="61000"/>
                        </a:cubicBezTo>
                        <a:cubicBezTo>
                          <a:pt x="16757" y="60619"/>
                          <a:pt x="17011" y="58714"/>
                          <a:pt x="18662" y="56174"/>
                        </a:cubicBezTo>
                        <a:cubicBezTo>
                          <a:pt x="19805" y="54523"/>
                          <a:pt x="30219" y="38521"/>
                          <a:pt x="30219" y="38521"/>
                        </a:cubicBezTo>
                        <a:cubicBezTo>
                          <a:pt x="30219" y="38521"/>
                          <a:pt x="31362" y="36997"/>
                          <a:pt x="30346" y="36235"/>
                        </a:cubicBezTo>
                        <a:cubicBezTo>
                          <a:pt x="29457" y="35727"/>
                          <a:pt x="28314" y="36997"/>
                          <a:pt x="28060" y="37378"/>
                        </a:cubicBezTo>
                        <a:cubicBezTo>
                          <a:pt x="26409" y="39410"/>
                          <a:pt x="8248" y="62016"/>
                          <a:pt x="5581" y="65191"/>
                        </a:cubicBezTo>
                        <a:cubicBezTo>
                          <a:pt x="3930" y="67223"/>
                          <a:pt x="2787" y="68112"/>
                          <a:pt x="1136" y="67604"/>
                        </a:cubicBezTo>
                        <a:cubicBezTo>
                          <a:pt x="-388" y="67477"/>
                          <a:pt x="-642" y="66334"/>
                          <a:pt x="2025" y="6290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99" name="Kombinationstegning: figur 98">
                    <a:extLst>
                      <a:ext uri="{FF2B5EF4-FFF2-40B4-BE49-F238E27FC236}">
                        <a16:creationId xmlns:a16="http://schemas.microsoft.com/office/drawing/2014/main" id="{98328B37-E5FF-4C00-ADDA-EDA2DEF5D778}"/>
                      </a:ext>
                    </a:extLst>
                  </p:cNvPr>
                  <p:cNvSpPr/>
                  <p:nvPr/>
                </p:nvSpPr>
                <p:spPr>
                  <a:xfrm>
                    <a:off x="690098" y="4461704"/>
                    <a:ext cx="22625" cy="33333"/>
                  </a:xfrm>
                  <a:custGeom>
                    <a:avLst/>
                    <a:gdLst>
                      <a:gd name="connsiteX0" fmla="*/ 400 w 22625"/>
                      <a:gd name="connsiteY0" fmla="*/ 28253 h 33333"/>
                      <a:gd name="connsiteX1" fmla="*/ 6878 w 22625"/>
                      <a:gd name="connsiteY1" fmla="*/ 2472 h 33333"/>
                      <a:gd name="connsiteX2" fmla="*/ 9671 w 22625"/>
                      <a:gd name="connsiteY2" fmla="*/ 59 h 33333"/>
                      <a:gd name="connsiteX3" fmla="*/ 19832 w 22625"/>
                      <a:gd name="connsiteY3" fmla="*/ 1202 h 33333"/>
                      <a:gd name="connsiteX4" fmla="*/ 22625 w 22625"/>
                      <a:gd name="connsiteY4" fmla="*/ 4504 h 33333"/>
                      <a:gd name="connsiteX5" fmla="*/ 22244 w 22625"/>
                      <a:gd name="connsiteY5" fmla="*/ 28888 h 33333"/>
                      <a:gd name="connsiteX6" fmla="*/ 19958 w 22625"/>
                      <a:gd name="connsiteY6" fmla="*/ 32952 h 33333"/>
                      <a:gd name="connsiteX7" fmla="*/ 17926 w 22625"/>
                      <a:gd name="connsiteY7" fmla="*/ 29396 h 33333"/>
                      <a:gd name="connsiteX8" fmla="*/ 17164 w 22625"/>
                      <a:gd name="connsiteY8" fmla="*/ 22157 h 33333"/>
                      <a:gd name="connsiteX9" fmla="*/ 16021 w 22625"/>
                      <a:gd name="connsiteY9" fmla="*/ 20252 h 33333"/>
                      <a:gd name="connsiteX10" fmla="*/ 14497 w 22625"/>
                      <a:gd name="connsiteY10" fmla="*/ 22157 h 33333"/>
                      <a:gd name="connsiteX11" fmla="*/ 12593 w 22625"/>
                      <a:gd name="connsiteY11" fmla="*/ 30539 h 33333"/>
                      <a:gd name="connsiteX12" fmla="*/ 10053 w 22625"/>
                      <a:gd name="connsiteY12" fmla="*/ 33333 h 33333"/>
                      <a:gd name="connsiteX13" fmla="*/ 8782 w 22625"/>
                      <a:gd name="connsiteY13" fmla="*/ 30031 h 33333"/>
                      <a:gd name="connsiteX14" fmla="*/ 9544 w 22625"/>
                      <a:gd name="connsiteY14" fmla="*/ 22030 h 33333"/>
                      <a:gd name="connsiteX15" fmla="*/ 8782 w 22625"/>
                      <a:gd name="connsiteY15" fmla="*/ 19744 h 33333"/>
                      <a:gd name="connsiteX16" fmla="*/ 7258 w 22625"/>
                      <a:gd name="connsiteY16" fmla="*/ 21014 h 33333"/>
                      <a:gd name="connsiteX17" fmla="*/ 3575 w 22625"/>
                      <a:gd name="connsiteY17" fmla="*/ 29777 h 33333"/>
                      <a:gd name="connsiteX18" fmla="*/ 1289 w 22625"/>
                      <a:gd name="connsiteY18" fmla="*/ 31682 h 33333"/>
                      <a:gd name="connsiteX19" fmla="*/ 400 w 22625"/>
                      <a:gd name="connsiteY19" fmla="*/ 28253 h 3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2625" h="33333">
                        <a:moveTo>
                          <a:pt x="400" y="28253"/>
                        </a:moveTo>
                        <a:cubicBezTo>
                          <a:pt x="528" y="27491"/>
                          <a:pt x="6878" y="2472"/>
                          <a:pt x="6878" y="2472"/>
                        </a:cubicBezTo>
                        <a:cubicBezTo>
                          <a:pt x="6878" y="2472"/>
                          <a:pt x="7258" y="-449"/>
                          <a:pt x="9671" y="59"/>
                        </a:cubicBezTo>
                        <a:cubicBezTo>
                          <a:pt x="11957" y="440"/>
                          <a:pt x="19196" y="1202"/>
                          <a:pt x="19832" y="1202"/>
                        </a:cubicBezTo>
                        <a:cubicBezTo>
                          <a:pt x="21482" y="1329"/>
                          <a:pt x="22625" y="1964"/>
                          <a:pt x="22625" y="4504"/>
                        </a:cubicBezTo>
                        <a:cubicBezTo>
                          <a:pt x="22498" y="8441"/>
                          <a:pt x="22244" y="26475"/>
                          <a:pt x="22244" y="28888"/>
                        </a:cubicBezTo>
                        <a:cubicBezTo>
                          <a:pt x="22244" y="31428"/>
                          <a:pt x="21864" y="32571"/>
                          <a:pt x="19958" y="32952"/>
                        </a:cubicBezTo>
                        <a:cubicBezTo>
                          <a:pt x="18815" y="33079"/>
                          <a:pt x="18307" y="32571"/>
                          <a:pt x="17926" y="29396"/>
                        </a:cubicBezTo>
                        <a:cubicBezTo>
                          <a:pt x="17800" y="27745"/>
                          <a:pt x="17164" y="23046"/>
                          <a:pt x="17164" y="22157"/>
                        </a:cubicBezTo>
                        <a:cubicBezTo>
                          <a:pt x="17164" y="20887"/>
                          <a:pt x="16783" y="20252"/>
                          <a:pt x="16021" y="20252"/>
                        </a:cubicBezTo>
                        <a:cubicBezTo>
                          <a:pt x="15259" y="20252"/>
                          <a:pt x="14751" y="20633"/>
                          <a:pt x="14497" y="22157"/>
                        </a:cubicBezTo>
                        <a:cubicBezTo>
                          <a:pt x="14497" y="22919"/>
                          <a:pt x="12846" y="30158"/>
                          <a:pt x="12593" y="30539"/>
                        </a:cubicBezTo>
                        <a:cubicBezTo>
                          <a:pt x="12084" y="32825"/>
                          <a:pt x="11450" y="33333"/>
                          <a:pt x="10053" y="33333"/>
                        </a:cubicBezTo>
                        <a:cubicBezTo>
                          <a:pt x="8909" y="33206"/>
                          <a:pt x="8528" y="32063"/>
                          <a:pt x="8782" y="30031"/>
                        </a:cubicBezTo>
                        <a:cubicBezTo>
                          <a:pt x="8909" y="28888"/>
                          <a:pt x="9544" y="22792"/>
                          <a:pt x="9544" y="22030"/>
                        </a:cubicBezTo>
                        <a:cubicBezTo>
                          <a:pt x="9671" y="21522"/>
                          <a:pt x="9671" y="19998"/>
                          <a:pt x="8782" y="19744"/>
                        </a:cubicBezTo>
                        <a:cubicBezTo>
                          <a:pt x="7639" y="19617"/>
                          <a:pt x="7639" y="20252"/>
                          <a:pt x="7258" y="21014"/>
                        </a:cubicBezTo>
                        <a:cubicBezTo>
                          <a:pt x="6750" y="22538"/>
                          <a:pt x="3957" y="28761"/>
                          <a:pt x="3575" y="29777"/>
                        </a:cubicBezTo>
                        <a:cubicBezTo>
                          <a:pt x="2686" y="31682"/>
                          <a:pt x="2305" y="31809"/>
                          <a:pt x="1289" y="31682"/>
                        </a:cubicBezTo>
                        <a:cubicBezTo>
                          <a:pt x="-235" y="31174"/>
                          <a:pt x="-235" y="30285"/>
                          <a:pt x="400" y="28253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0" name="Kombinationstegning: figur 99">
                    <a:extLst>
                      <a:ext uri="{FF2B5EF4-FFF2-40B4-BE49-F238E27FC236}">
                        <a16:creationId xmlns:a16="http://schemas.microsoft.com/office/drawing/2014/main" id="{CA99FCD9-6E21-4B2C-8D7D-C7EA3AC37914}"/>
                      </a:ext>
                    </a:extLst>
                  </p:cNvPr>
                  <p:cNvSpPr/>
                  <p:nvPr/>
                </p:nvSpPr>
                <p:spPr>
                  <a:xfrm>
                    <a:off x="744310" y="4456312"/>
                    <a:ext cx="32635" cy="50631"/>
                  </a:xfrm>
                  <a:custGeom>
                    <a:avLst/>
                    <a:gdLst>
                      <a:gd name="connsiteX0" fmla="*/ 4990 w 32635"/>
                      <a:gd name="connsiteY0" fmla="*/ 43806 h 50631"/>
                      <a:gd name="connsiteX1" fmla="*/ 37 w 32635"/>
                      <a:gd name="connsiteY1" fmla="*/ 6341 h 50631"/>
                      <a:gd name="connsiteX2" fmla="*/ 1688 w 32635"/>
                      <a:gd name="connsiteY2" fmla="*/ 3166 h 50631"/>
                      <a:gd name="connsiteX3" fmla="*/ 11213 w 32635"/>
                      <a:gd name="connsiteY3" fmla="*/ 245 h 50631"/>
                      <a:gd name="connsiteX4" fmla="*/ 14515 w 32635"/>
                      <a:gd name="connsiteY4" fmla="*/ 2150 h 50631"/>
                      <a:gd name="connsiteX5" fmla="*/ 32295 w 32635"/>
                      <a:gd name="connsiteY5" fmla="*/ 47234 h 50631"/>
                      <a:gd name="connsiteX6" fmla="*/ 31533 w 32635"/>
                      <a:gd name="connsiteY6" fmla="*/ 50537 h 50631"/>
                      <a:gd name="connsiteX7" fmla="*/ 28231 w 32635"/>
                      <a:gd name="connsiteY7" fmla="*/ 48505 h 50631"/>
                      <a:gd name="connsiteX8" fmla="*/ 19341 w 32635"/>
                      <a:gd name="connsiteY8" fmla="*/ 28947 h 50631"/>
                      <a:gd name="connsiteX9" fmla="*/ 17817 w 32635"/>
                      <a:gd name="connsiteY9" fmla="*/ 27804 h 50631"/>
                      <a:gd name="connsiteX10" fmla="*/ 17309 w 32635"/>
                      <a:gd name="connsiteY10" fmla="*/ 30090 h 50631"/>
                      <a:gd name="connsiteX11" fmla="*/ 20230 w 32635"/>
                      <a:gd name="connsiteY11" fmla="*/ 46981 h 50631"/>
                      <a:gd name="connsiteX12" fmla="*/ 18579 w 32635"/>
                      <a:gd name="connsiteY12" fmla="*/ 50156 h 50631"/>
                      <a:gd name="connsiteX13" fmla="*/ 16039 w 32635"/>
                      <a:gd name="connsiteY13" fmla="*/ 47870 h 50631"/>
                      <a:gd name="connsiteX14" fmla="*/ 9943 w 32635"/>
                      <a:gd name="connsiteY14" fmla="*/ 21454 h 50631"/>
                      <a:gd name="connsiteX15" fmla="*/ 8419 w 32635"/>
                      <a:gd name="connsiteY15" fmla="*/ 20311 h 50631"/>
                      <a:gd name="connsiteX16" fmla="*/ 7657 w 32635"/>
                      <a:gd name="connsiteY16" fmla="*/ 22216 h 50631"/>
                      <a:gd name="connsiteX17" fmla="*/ 9308 w 32635"/>
                      <a:gd name="connsiteY17" fmla="*/ 43806 h 50631"/>
                      <a:gd name="connsiteX18" fmla="*/ 7276 w 32635"/>
                      <a:gd name="connsiteY18" fmla="*/ 46092 h 50631"/>
                      <a:gd name="connsiteX19" fmla="*/ 4990 w 32635"/>
                      <a:gd name="connsiteY19" fmla="*/ 43806 h 5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635" h="50631">
                        <a:moveTo>
                          <a:pt x="4990" y="43806"/>
                        </a:moveTo>
                        <a:cubicBezTo>
                          <a:pt x="4863" y="42663"/>
                          <a:pt x="672" y="11675"/>
                          <a:pt x="37" y="6341"/>
                        </a:cubicBezTo>
                        <a:cubicBezTo>
                          <a:pt x="-90" y="4436"/>
                          <a:pt x="37" y="3801"/>
                          <a:pt x="1688" y="3166"/>
                        </a:cubicBezTo>
                        <a:cubicBezTo>
                          <a:pt x="6006" y="2023"/>
                          <a:pt x="7403" y="1515"/>
                          <a:pt x="11213" y="245"/>
                        </a:cubicBezTo>
                        <a:cubicBezTo>
                          <a:pt x="12737" y="-263"/>
                          <a:pt x="13753" y="-136"/>
                          <a:pt x="14515" y="2150"/>
                        </a:cubicBezTo>
                        <a:cubicBezTo>
                          <a:pt x="17817" y="10659"/>
                          <a:pt x="29374" y="39234"/>
                          <a:pt x="32295" y="47234"/>
                        </a:cubicBezTo>
                        <a:cubicBezTo>
                          <a:pt x="32676" y="48378"/>
                          <a:pt x="33057" y="50029"/>
                          <a:pt x="31533" y="50537"/>
                        </a:cubicBezTo>
                        <a:cubicBezTo>
                          <a:pt x="30009" y="51045"/>
                          <a:pt x="28739" y="49394"/>
                          <a:pt x="28231" y="48505"/>
                        </a:cubicBezTo>
                        <a:cubicBezTo>
                          <a:pt x="27850" y="47743"/>
                          <a:pt x="19468" y="29328"/>
                          <a:pt x="19341" y="28947"/>
                        </a:cubicBezTo>
                        <a:cubicBezTo>
                          <a:pt x="19214" y="28820"/>
                          <a:pt x="19214" y="27423"/>
                          <a:pt x="17817" y="27804"/>
                        </a:cubicBezTo>
                        <a:cubicBezTo>
                          <a:pt x="16547" y="28184"/>
                          <a:pt x="17309" y="29455"/>
                          <a:pt x="17309" y="30090"/>
                        </a:cubicBezTo>
                        <a:cubicBezTo>
                          <a:pt x="17309" y="30725"/>
                          <a:pt x="20230" y="46981"/>
                          <a:pt x="20230" y="46981"/>
                        </a:cubicBezTo>
                        <a:cubicBezTo>
                          <a:pt x="20230" y="46981"/>
                          <a:pt x="20992" y="49775"/>
                          <a:pt x="18579" y="50156"/>
                        </a:cubicBezTo>
                        <a:cubicBezTo>
                          <a:pt x="16547" y="50283"/>
                          <a:pt x="16166" y="48632"/>
                          <a:pt x="16039" y="47870"/>
                        </a:cubicBezTo>
                        <a:cubicBezTo>
                          <a:pt x="15912" y="47108"/>
                          <a:pt x="9943" y="22216"/>
                          <a:pt x="9943" y="21454"/>
                        </a:cubicBezTo>
                        <a:cubicBezTo>
                          <a:pt x="9816" y="20946"/>
                          <a:pt x="9562" y="19930"/>
                          <a:pt x="8419" y="20311"/>
                        </a:cubicBezTo>
                        <a:cubicBezTo>
                          <a:pt x="7530" y="20438"/>
                          <a:pt x="7530" y="21581"/>
                          <a:pt x="7657" y="22216"/>
                        </a:cubicBezTo>
                        <a:cubicBezTo>
                          <a:pt x="7657" y="22724"/>
                          <a:pt x="9308" y="43806"/>
                          <a:pt x="9308" y="43806"/>
                        </a:cubicBezTo>
                        <a:cubicBezTo>
                          <a:pt x="9308" y="43806"/>
                          <a:pt x="9435" y="45838"/>
                          <a:pt x="7276" y="46092"/>
                        </a:cubicBezTo>
                        <a:cubicBezTo>
                          <a:pt x="5625" y="45965"/>
                          <a:pt x="5244" y="45330"/>
                          <a:pt x="4990" y="4380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1" name="Kombinationstegning: figur 100">
                    <a:extLst>
                      <a:ext uri="{FF2B5EF4-FFF2-40B4-BE49-F238E27FC236}">
                        <a16:creationId xmlns:a16="http://schemas.microsoft.com/office/drawing/2014/main" id="{9ABFB3FB-70A5-4413-9C9B-3D4BC2E2E54E}"/>
                      </a:ext>
                    </a:extLst>
                  </p:cNvPr>
                  <p:cNvSpPr/>
                  <p:nvPr/>
                </p:nvSpPr>
                <p:spPr>
                  <a:xfrm>
                    <a:off x="783270" y="4429344"/>
                    <a:ext cx="47424" cy="33476"/>
                  </a:xfrm>
                  <a:custGeom>
                    <a:avLst/>
                    <a:gdLst>
                      <a:gd name="connsiteX0" fmla="*/ 26608 w 47424"/>
                      <a:gd name="connsiteY0" fmla="*/ 32928 h 33476"/>
                      <a:gd name="connsiteX1" fmla="*/ 1335 w 47424"/>
                      <a:gd name="connsiteY1" fmla="*/ 14767 h 33476"/>
                      <a:gd name="connsiteX2" fmla="*/ 1335 w 47424"/>
                      <a:gd name="connsiteY2" fmla="*/ 10449 h 33476"/>
                      <a:gd name="connsiteX3" fmla="*/ 11749 w 47424"/>
                      <a:gd name="connsiteY3" fmla="*/ 797 h 33476"/>
                      <a:gd name="connsiteX4" fmla="*/ 16575 w 47424"/>
                      <a:gd name="connsiteY4" fmla="*/ 670 h 33476"/>
                      <a:gd name="connsiteX5" fmla="*/ 45531 w 47424"/>
                      <a:gd name="connsiteY5" fmla="*/ 16037 h 33476"/>
                      <a:gd name="connsiteX6" fmla="*/ 47055 w 47424"/>
                      <a:gd name="connsiteY6" fmla="*/ 19339 h 33476"/>
                      <a:gd name="connsiteX7" fmla="*/ 41848 w 47424"/>
                      <a:gd name="connsiteY7" fmla="*/ 19212 h 33476"/>
                      <a:gd name="connsiteX8" fmla="*/ 30164 w 47424"/>
                      <a:gd name="connsiteY8" fmla="*/ 14767 h 33476"/>
                      <a:gd name="connsiteX9" fmla="*/ 28132 w 47424"/>
                      <a:gd name="connsiteY9" fmla="*/ 14767 h 33476"/>
                      <a:gd name="connsiteX10" fmla="*/ 28894 w 47424"/>
                      <a:gd name="connsiteY10" fmla="*/ 16418 h 33476"/>
                      <a:gd name="connsiteX11" fmla="*/ 36895 w 47424"/>
                      <a:gd name="connsiteY11" fmla="*/ 23530 h 33476"/>
                      <a:gd name="connsiteX12" fmla="*/ 37657 w 47424"/>
                      <a:gd name="connsiteY12" fmla="*/ 26070 h 33476"/>
                      <a:gd name="connsiteX13" fmla="*/ 34355 w 47424"/>
                      <a:gd name="connsiteY13" fmla="*/ 26070 h 33476"/>
                      <a:gd name="connsiteX14" fmla="*/ 22163 w 47424"/>
                      <a:gd name="connsiteY14" fmla="*/ 19212 h 33476"/>
                      <a:gd name="connsiteX15" fmla="*/ 20131 w 47424"/>
                      <a:gd name="connsiteY15" fmla="*/ 19339 h 33476"/>
                      <a:gd name="connsiteX16" fmla="*/ 21020 w 47424"/>
                      <a:gd name="connsiteY16" fmla="*/ 21371 h 33476"/>
                      <a:gd name="connsiteX17" fmla="*/ 28386 w 47424"/>
                      <a:gd name="connsiteY17" fmla="*/ 29753 h 33476"/>
                      <a:gd name="connsiteX18" fmla="*/ 29148 w 47424"/>
                      <a:gd name="connsiteY18" fmla="*/ 32928 h 33476"/>
                      <a:gd name="connsiteX19" fmla="*/ 26608 w 47424"/>
                      <a:gd name="connsiteY19" fmla="*/ 32928 h 33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424" h="33476">
                        <a:moveTo>
                          <a:pt x="26608" y="32928"/>
                        </a:moveTo>
                        <a:cubicBezTo>
                          <a:pt x="26608" y="32928"/>
                          <a:pt x="2859" y="15910"/>
                          <a:pt x="1335" y="14767"/>
                        </a:cubicBezTo>
                        <a:cubicBezTo>
                          <a:pt x="-570" y="13243"/>
                          <a:pt x="-316" y="11846"/>
                          <a:pt x="1335" y="10449"/>
                        </a:cubicBezTo>
                        <a:cubicBezTo>
                          <a:pt x="4256" y="8163"/>
                          <a:pt x="9336" y="3210"/>
                          <a:pt x="11749" y="797"/>
                        </a:cubicBezTo>
                        <a:cubicBezTo>
                          <a:pt x="12511" y="35"/>
                          <a:pt x="14162" y="-473"/>
                          <a:pt x="16575" y="670"/>
                        </a:cubicBezTo>
                        <a:cubicBezTo>
                          <a:pt x="18861" y="1813"/>
                          <a:pt x="44261" y="15275"/>
                          <a:pt x="45531" y="16037"/>
                        </a:cubicBezTo>
                        <a:cubicBezTo>
                          <a:pt x="46801" y="16799"/>
                          <a:pt x="48071" y="18323"/>
                          <a:pt x="47055" y="19339"/>
                        </a:cubicBezTo>
                        <a:cubicBezTo>
                          <a:pt x="45785" y="20609"/>
                          <a:pt x="44515" y="20101"/>
                          <a:pt x="41848" y="19212"/>
                        </a:cubicBezTo>
                        <a:cubicBezTo>
                          <a:pt x="39435" y="18323"/>
                          <a:pt x="31434" y="15148"/>
                          <a:pt x="30164" y="14767"/>
                        </a:cubicBezTo>
                        <a:cubicBezTo>
                          <a:pt x="29275" y="14386"/>
                          <a:pt x="28513" y="14386"/>
                          <a:pt x="28132" y="14767"/>
                        </a:cubicBezTo>
                        <a:cubicBezTo>
                          <a:pt x="27751" y="15148"/>
                          <a:pt x="28005" y="15656"/>
                          <a:pt x="28894" y="16418"/>
                        </a:cubicBezTo>
                        <a:cubicBezTo>
                          <a:pt x="29656" y="16926"/>
                          <a:pt x="36133" y="22768"/>
                          <a:pt x="36895" y="23530"/>
                        </a:cubicBezTo>
                        <a:cubicBezTo>
                          <a:pt x="37657" y="24292"/>
                          <a:pt x="38419" y="25181"/>
                          <a:pt x="37657" y="26070"/>
                        </a:cubicBezTo>
                        <a:cubicBezTo>
                          <a:pt x="36895" y="26959"/>
                          <a:pt x="35625" y="26832"/>
                          <a:pt x="34355" y="26070"/>
                        </a:cubicBezTo>
                        <a:cubicBezTo>
                          <a:pt x="33847" y="25689"/>
                          <a:pt x="22671" y="19593"/>
                          <a:pt x="22163" y="19212"/>
                        </a:cubicBezTo>
                        <a:cubicBezTo>
                          <a:pt x="21655" y="18831"/>
                          <a:pt x="20639" y="18450"/>
                          <a:pt x="20131" y="19339"/>
                        </a:cubicBezTo>
                        <a:cubicBezTo>
                          <a:pt x="19750" y="20101"/>
                          <a:pt x="20258" y="20609"/>
                          <a:pt x="21020" y="21371"/>
                        </a:cubicBezTo>
                        <a:cubicBezTo>
                          <a:pt x="22671" y="23276"/>
                          <a:pt x="27878" y="28737"/>
                          <a:pt x="28386" y="29753"/>
                        </a:cubicBezTo>
                        <a:cubicBezTo>
                          <a:pt x="29656" y="31404"/>
                          <a:pt x="29529" y="32547"/>
                          <a:pt x="29148" y="32928"/>
                        </a:cubicBezTo>
                        <a:cubicBezTo>
                          <a:pt x="27878" y="33944"/>
                          <a:pt x="27878" y="33309"/>
                          <a:pt x="26608" y="32928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2" name="Kombinationstegning: figur 101">
                    <a:extLst>
                      <a:ext uri="{FF2B5EF4-FFF2-40B4-BE49-F238E27FC236}">
                        <a16:creationId xmlns:a16="http://schemas.microsoft.com/office/drawing/2014/main" id="{65E2C6AB-CD59-4DF4-8CD5-19C7D220C6FB}"/>
                      </a:ext>
                    </a:extLst>
                  </p:cNvPr>
                  <p:cNvSpPr/>
                  <p:nvPr/>
                </p:nvSpPr>
                <p:spPr>
                  <a:xfrm>
                    <a:off x="812353" y="4395038"/>
                    <a:ext cx="83065" cy="35089"/>
                  </a:xfrm>
                  <a:custGeom>
                    <a:avLst/>
                    <a:gdLst>
                      <a:gd name="connsiteX0" fmla="*/ 1971 w 83065"/>
                      <a:gd name="connsiteY0" fmla="*/ 15036 h 35089"/>
                      <a:gd name="connsiteX1" fmla="*/ 320 w 83065"/>
                      <a:gd name="connsiteY1" fmla="*/ 11353 h 35089"/>
                      <a:gd name="connsiteX2" fmla="*/ 4765 w 83065"/>
                      <a:gd name="connsiteY2" fmla="*/ 1574 h 35089"/>
                      <a:gd name="connsiteX3" fmla="*/ 8702 w 83065"/>
                      <a:gd name="connsiteY3" fmla="*/ 304 h 35089"/>
                      <a:gd name="connsiteX4" fmla="*/ 80965 w 83065"/>
                      <a:gd name="connsiteY4" fmla="*/ 20751 h 35089"/>
                      <a:gd name="connsiteX5" fmla="*/ 82997 w 83065"/>
                      <a:gd name="connsiteY5" fmla="*/ 23291 h 35089"/>
                      <a:gd name="connsiteX6" fmla="*/ 78679 w 83065"/>
                      <a:gd name="connsiteY6" fmla="*/ 24942 h 35089"/>
                      <a:gd name="connsiteX7" fmla="*/ 39817 w 83065"/>
                      <a:gd name="connsiteY7" fmla="*/ 15290 h 35089"/>
                      <a:gd name="connsiteX8" fmla="*/ 38293 w 83065"/>
                      <a:gd name="connsiteY8" fmla="*/ 16052 h 35089"/>
                      <a:gd name="connsiteX9" fmla="*/ 39817 w 83065"/>
                      <a:gd name="connsiteY9" fmla="*/ 17703 h 35089"/>
                      <a:gd name="connsiteX10" fmla="*/ 66360 w 83065"/>
                      <a:gd name="connsiteY10" fmla="*/ 26466 h 35089"/>
                      <a:gd name="connsiteX11" fmla="*/ 68646 w 83065"/>
                      <a:gd name="connsiteY11" fmla="*/ 29641 h 35089"/>
                      <a:gd name="connsiteX12" fmla="*/ 64963 w 83065"/>
                      <a:gd name="connsiteY12" fmla="*/ 30530 h 35089"/>
                      <a:gd name="connsiteX13" fmla="*/ 45151 w 83065"/>
                      <a:gd name="connsiteY13" fmla="*/ 24942 h 35089"/>
                      <a:gd name="connsiteX14" fmla="*/ 43500 w 83065"/>
                      <a:gd name="connsiteY14" fmla="*/ 25450 h 35089"/>
                      <a:gd name="connsiteX15" fmla="*/ 45024 w 83065"/>
                      <a:gd name="connsiteY15" fmla="*/ 27101 h 35089"/>
                      <a:gd name="connsiteX16" fmla="*/ 52644 w 83065"/>
                      <a:gd name="connsiteY16" fmla="*/ 31165 h 35089"/>
                      <a:gd name="connsiteX17" fmla="*/ 54295 w 83065"/>
                      <a:gd name="connsiteY17" fmla="*/ 34340 h 35089"/>
                      <a:gd name="connsiteX18" fmla="*/ 51120 w 83065"/>
                      <a:gd name="connsiteY18" fmla="*/ 34848 h 35089"/>
                      <a:gd name="connsiteX19" fmla="*/ 1971 w 83065"/>
                      <a:gd name="connsiteY19" fmla="*/ 15036 h 3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065" h="35089">
                        <a:moveTo>
                          <a:pt x="1971" y="15036"/>
                        </a:moveTo>
                        <a:cubicBezTo>
                          <a:pt x="1971" y="15036"/>
                          <a:pt x="-950" y="13893"/>
                          <a:pt x="320" y="11353"/>
                        </a:cubicBezTo>
                        <a:cubicBezTo>
                          <a:pt x="1590" y="8813"/>
                          <a:pt x="4384" y="2463"/>
                          <a:pt x="4765" y="1574"/>
                        </a:cubicBezTo>
                        <a:cubicBezTo>
                          <a:pt x="5273" y="304"/>
                          <a:pt x="6416" y="-458"/>
                          <a:pt x="8702" y="304"/>
                        </a:cubicBezTo>
                        <a:cubicBezTo>
                          <a:pt x="20259" y="3479"/>
                          <a:pt x="70678" y="17322"/>
                          <a:pt x="80965" y="20751"/>
                        </a:cubicBezTo>
                        <a:cubicBezTo>
                          <a:pt x="82108" y="21132"/>
                          <a:pt x="83378" y="22275"/>
                          <a:pt x="82997" y="23291"/>
                        </a:cubicBezTo>
                        <a:cubicBezTo>
                          <a:pt x="82235" y="25704"/>
                          <a:pt x="80457" y="25323"/>
                          <a:pt x="78679" y="24942"/>
                        </a:cubicBezTo>
                        <a:cubicBezTo>
                          <a:pt x="74615" y="24053"/>
                          <a:pt x="40452" y="15290"/>
                          <a:pt x="39817" y="15290"/>
                        </a:cubicBezTo>
                        <a:cubicBezTo>
                          <a:pt x="39055" y="15163"/>
                          <a:pt x="38547" y="15290"/>
                          <a:pt x="38293" y="16052"/>
                        </a:cubicBezTo>
                        <a:cubicBezTo>
                          <a:pt x="37912" y="16941"/>
                          <a:pt x="38420" y="17576"/>
                          <a:pt x="39817" y="17703"/>
                        </a:cubicBezTo>
                        <a:cubicBezTo>
                          <a:pt x="40579" y="17830"/>
                          <a:pt x="66360" y="26466"/>
                          <a:pt x="66360" y="26466"/>
                        </a:cubicBezTo>
                        <a:cubicBezTo>
                          <a:pt x="66360" y="26466"/>
                          <a:pt x="69281" y="27355"/>
                          <a:pt x="68646" y="29641"/>
                        </a:cubicBezTo>
                        <a:cubicBezTo>
                          <a:pt x="68265" y="30784"/>
                          <a:pt x="65852" y="30784"/>
                          <a:pt x="64963" y="30530"/>
                        </a:cubicBezTo>
                        <a:cubicBezTo>
                          <a:pt x="64455" y="30403"/>
                          <a:pt x="45786" y="25196"/>
                          <a:pt x="45151" y="24942"/>
                        </a:cubicBezTo>
                        <a:cubicBezTo>
                          <a:pt x="44643" y="24815"/>
                          <a:pt x="43881" y="24815"/>
                          <a:pt x="43500" y="25450"/>
                        </a:cubicBezTo>
                        <a:cubicBezTo>
                          <a:pt x="43373" y="25831"/>
                          <a:pt x="43881" y="26593"/>
                          <a:pt x="45024" y="27101"/>
                        </a:cubicBezTo>
                        <a:cubicBezTo>
                          <a:pt x="45786" y="27482"/>
                          <a:pt x="51755" y="30657"/>
                          <a:pt x="52644" y="31165"/>
                        </a:cubicBezTo>
                        <a:cubicBezTo>
                          <a:pt x="53787" y="31927"/>
                          <a:pt x="55184" y="33197"/>
                          <a:pt x="54295" y="34340"/>
                        </a:cubicBezTo>
                        <a:cubicBezTo>
                          <a:pt x="53406" y="35229"/>
                          <a:pt x="51882" y="35229"/>
                          <a:pt x="51120" y="34848"/>
                        </a:cubicBezTo>
                        <a:cubicBezTo>
                          <a:pt x="49723" y="34594"/>
                          <a:pt x="1971" y="15036"/>
                          <a:pt x="1971" y="1503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3" name="Kombinationstegning: figur 102">
                    <a:extLst>
                      <a:ext uri="{FF2B5EF4-FFF2-40B4-BE49-F238E27FC236}">
                        <a16:creationId xmlns:a16="http://schemas.microsoft.com/office/drawing/2014/main" id="{DD03C027-687F-4D4B-9495-9DDFAF151BF8}"/>
                      </a:ext>
                    </a:extLst>
                  </p:cNvPr>
                  <p:cNvSpPr/>
                  <p:nvPr/>
                </p:nvSpPr>
                <p:spPr>
                  <a:xfrm>
                    <a:off x="823181" y="4355535"/>
                    <a:ext cx="112039" cy="38793"/>
                  </a:xfrm>
                  <a:custGeom>
                    <a:avLst/>
                    <a:gdLst>
                      <a:gd name="connsiteX0" fmla="*/ 2953 w 112039"/>
                      <a:gd name="connsiteY0" fmla="*/ 21520 h 38793"/>
                      <a:gd name="connsiteX1" fmla="*/ 32 w 112039"/>
                      <a:gd name="connsiteY1" fmla="*/ 17456 h 38793"/>
                      <a:gd name="connsiteX2" fmla="*/ 1302 w 112039"/>
                      <a:gd name="connsiteY2" fmla="*/ 2851 h 38793"/>
                      <a:gd name="connsiteX3" fmla="*/ 4604 w 112039"/>
                      <a:gd name="connsiteY3" fmla="*/ 57 h 38793"/>
                      <a:gd name="connsiteX4" fmla="*/ 56166 w 112039"/>
                      <a:gd name="connsiteY4" fmla="*/ 3232 h 38793"/>
                      <a:gd name="connsiteX5" fmla="*/ 62135 w 112039"/>
                      <a:gd name="connsiteY5" fmla="*/ 5772 h 38793"/>
                      <a:gd name="connsiteX6" fmla="*/ 57690 w 112039"/>
                      <a:gd name="connsiteY6" fmla="*/ 8058 h 38793"/>
                      <a:gd name="connsiteX7" fmla="*/ 33941 w 112039"/>
                      <a:gd name="connsiteY7" fmla="*/ 7677 h 38793"/>
                      <a:gd name="connsiteX8" fmla="*/ 32036 w 112039"/>
                      <a:gd name="connsiteY8" fmla="*/ 8566 h 38793"/>
                      <a:gd name="connsiteX9" fmla="*/ 34068 w 112039"/>
                      <a:gd name="connsiteY9" fmla="*/ 10090 h 38793"/>
                      <a:gd name="connsiteX10" fmla="*/ 94012 w 112039"/>
                      <a:gd name="connsiteY10" fmla="*/ 18472 h 38793"/>
                      <a:gd name="connsiteX11" fmla="*/ 98965 w 112039"/>
                      <a:gd name="connsiteY11" fmla="*/ 21012 h 38793"/>
                      <a:gd name="connsiteX12" fmla="*/ 94266 w 112039"/>
                      <a:gd name="connsiteY12" fmla="*/ 24187 h 38793"/>
                      <a:gd name="connsiteX13" fmla="*/ 32036 w 112039"/>
                      <a:gd name="connsiteY13" fmla="*/ 16567 h 38793"/>
                      <a:gd name="connsiteX14" fmla="*/ 29623 w 112039"/>
                      <a:gd name="connsiteY14" fmla="*/ 17456 h 38793"/>
                      <a:gd name="connsiteX15" fmla="*/ 31909 w 112039"/>
                      <a:gd name="connsiteY15" fmla="*/ 18980 h 38793"/>
                      <a:gd name="connsiteX16" fmla="*/ 107982 w 112039"/>
                      <a:gd name="connsiteY16" fmla="*/ 33077 h 38793"/>
                      <a:gd name="connsiteX17" fmla="*/ 111919 w 112039"/>
                      <a:gd name="connsiteY17" fmla="*/ 37014 h 38793"/>
                      <a:gd name="connsiteX18" fmla="*/ 106966 w 112039"/>
                      <a:gd name="connsiteY18" fmla="*/ 38538 h 38793"/>
                      <a:gd name="connsiteX19" fmla="*/ 2953 w 112039"/>
                      <a:gd name="connsiteY19" fmla="*/ 21520 h 38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2039" h="38793">
                        <a:moveTo>
                          <a:pt x="2953" y="21520"/>
                        </a:moveTo>
                        <a:cubicBezTo>
                          <a:pt x="1048" y="21139"/>
                          <a:pt x="-222" y="19615"/>
                          <a:pt x="32" y="17456"/>
                        </a:cubicBezTo>
                        <a:cubicBezTo>
                          <a:pt x="159" y="15170"/>
                          <a:pt x="1302" y="3740"/>
                          <a:pt x="1302" y="2851"/>
                        </a:cubicBezTo>
                        <a:cubicBezTo>
                          <a:pt x="1302" y="1200"/>
                          <a:pt x="2572" y="311"/>
                          <a:pt x="4604" y="57"/>
                        </a:cubicBezTo>
                        <a:cubicBezTo>
                          <a:pt x="18701" y="-451"/>
                          <a:pt x="52102" y="2597"/>
                          <a:pt x="56166" y="3232"/>
                        </a:cubicBezTo>
                        <a:cubicBezTo>
                          <a:pt x="60484" y="3740"/>
                          <a:pt x="61881" y="4756"/>
                          <a:pt x="62135" y="5772"/>
                        </a:cubicBezTo>
                        <a:cubicBezTo>
                          <a:pt x="62643" y="7804"/>
                          <a:pt x="59722" y="8058"/>
                          <a:pt x="57690" y="8058"/>
                        </a:cubicBezTo>
                        <a:cubicBezTo>
                          <a:pt x="51213" y="7677"/>
                          <a:pt x="40291" y="7550"/>
                          <a:pt x="33941" y="7677"/>
                        </a:cubicBezTo>
                        <a:cubicBezTo>
                          <a:pt x="33052" y="7677"/>
                          <a:pt x="32417" y="7677"/>
                          <a:pt x="32036" y="8566"/>
                        </a:cubicBezTo>
                        <a:cubicBezTo>
                          <a:pt x="31909" y="9455"/>
                          <a:pt x="32925" y="9836"/>
                          <a:pt x="34068" y="10090"/>
                        </a:cubicBezTo>
                        <a:cubicBezTo>
                          <a:pt x="44101" y="11360"/>
                          <a:pt x="84995" y="16821"/>
                          <a:pt x="94012" y="18472"/>
                        </a:cubicBezTo>
                        <a:cubicBezTo>
                          <a:pt x="96552" y="18980"/>
                          <a:pt x="98711" y="19996"/>
                          <a:pt x="98965" y="21012"/>
                        </a:cubicBezTo>
                        <a:cubicBezTo>
                          <a:pt x="99727" y="23806"/>
                          <a:pt x="97695" y="24568"/>
                          <a:pt x="94266" y="24187"/>
                        </a:cubicBezTo>
                        <a:cubicBezTo>
                          <a:pt x="82582" y="22536"/>
                          <a:pt x="35973" y="16948"/>
                          <a:pt x="32036" y="16567"/>
                        </a:cubicBezTo>
                        <a:cubicBezTo>
                          <a:pt x="31147" y="16567"/>
                          <a:pt x="30004" y="16440"/>
                          <a:pt x="29623" y="17456"/>
                        </a:cubicBezTo>
                        <a:cubicBezTo>
                          <a:pt x="29242" y="18345"/>
                          <a:pt x="30385" y="18726"/>
                          <a:pt x="31909" y="18980"/>
                        </a:cubicBezTo>
                        <a:cubicBezTo>
                          <a:pt x="47657" y="21774"/>
                          <a:pt x="92615" y="29521"/>
                          <a:pt x="107982" y="33077"/>
                        </a:cubicBezTo>
                        <a:cubicBezTo>
                          <a:pt x="109633" y="33458"/>
                          <a:pt x="112681" y="34728"/>
                          <a:pt x="111919" y="37014"/>
                        </a:cubicBezTo>
                        <a:cubicBezTo>
                          <a:pt x="111157" y="38919"/>
                          <a:pt x="109633" y="39046"/>
                          <a:pt x="106966" y="38538"/>
                        </a:cubicBezTo>
                        <a:cubicBezTo>
                          <a:pt x="90583" y="35998"/>
                          <a:pt x="25813" y="25457"/>
                          <a:pt x="2953" y="21520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grpSp>
            <p:nvGrpSpPr>
              <p:cNvPr id="104" name="Grafik 2">
                <a:extLst>
                  <a:ext uri="{FF2B5EF4-FFF2-40B4-BE49-F238E27FC236}">
                    <a16:creationId xmlns:a16="http://schemas.microsoft.com/office/drawing/2014/main" id="{0A83174B-9F84-44E4-93F6-A15F7C20F4D3}"/>
                  </a:ext>
                </a:extLst>
              </p:cNvPr>
              <p:cNvGrpSpPr/>
              <p:nvPr/>
            </p:nvGrpSpPr>
            <p:grpSpPr>
              <a:xfrm>
                <a:off x="419149" y="4232909"/>
                <a:ext cx="822272" cy="754317"/>
                <a:chOff x="419149" y="4232909"/>
                <a:chExt cx="822272" cy="754317"/>
              </a:xfrm>
              <a:grpFill/>
            </p:grpSpPr>
            <p:grpSp>
              <p:nvGrpSpPr>
                <p:cNvPr id="105" name="Grafik 2">
                  <a:extLst>
                    <a:ext uri="{FF2B5EF4-FFF2-40B4-BE49-F238E27FC236}">
                      <a16:creationId xmlns:a16="http://schemas.microsoft.com/office/drawing/2014/main" id="{0A83174B-9F84-44E4-93F6-A15F7C20F4D3}"/>
                    </a:ext>
                  </a:extLst>
                </p:cNvPr>
                <p:cNvGrpSpPr/>
                <p:nvPr/>
              </p:nvGrpSpPr>
              <p:grpSpPr>
                <a:xfrm>
                  <a:off x="628140" y="4232909"/>
                  <a:ext cx="613281" cy="421219"/>
                  <a:chOff x="628140" y="4232909"/>
                  <a:chExt cx="613281" cy="421219"/>
                </a:xfrm>
                <a:grpFill/>
              </p:grpSpPr>
              <p:sp>
                <p:nvSpPr>
                  <p:cNvPr id="106" name="Kombinationstegning: figur 105">
                    <a:extLst>
                      <a:ext uri="{FF2B5EF4-FFF2-40B4-BE49-F238E27FC236}">
                        <a16:creationId xmlns:a16="http://schemas.microsoft.com/office/drawing/2014/main" id="{CB6D7AE8-9CEF-45C3-910E-C147187ABDFC}"/>
                      </a:ext>
                    </a:extLst>
                  </p:cNvPr>
                  <p:cNvSpPr/>
                  <p:nvPr/>
                </p:nvSpPr>
                <p:spPr>
                  <a:xfrm>
                    <a:off x="628140" y="4232909"/>
                    <a:ext cx="251183" cy="126867"/>
                  </a:xfrm>
                  <a:custGeom>
                    <a:avLst/>
                    <a:gdLst>
                      <a:gd name="connsiteX0" fmla="*/ 249683 w 251183"/>
                      <a:gd name="connsiteY0" fmla="*/ 90932 h 126867"/>
                      <a:gd name="connsiteX1" fmla="*/ 233173 w 251183"/>
                      <a:gd name="connsiteY1" fmla="*/ 66929 h 126867"/>
                      <a:gd name="connsiteX2" fmla="*/ 232665 w 251183"/>
                      <a:gd name="connsiteY2" fmla="*/ 60960 h 126867"/>
                      <a:gd name="connsiteX3" fmla="*/ 242698 w 251183"/>
                      <a:gd name="connsiteY3" fmla="*/ 35687 h 126867"/>
                      <a:gd name="connsiteX4" fmla="*/ 203582 w 251183"/>
                      <a:gd name="connsiteY4" fmla="*/ 0 h 126867"/>
                      <a:gd name="connsiteX5" fmla="*/ 163704 w 251183"/>
                      <a:gd name="connsiteY5" fmla="*/ 1270 h 126867"/>
                      <a:gd name="connsiteX6" fmla="*/ 156846 w 251183"/>
                      <a:gd name="connsiteY6" fmla="*/ 9017 h 126867"/>
                      <a:gd name="connsiteX7" fmla="*/ 160148 w 251183"/>
                      <a:gd name="connsiteY7" fmla="*/ 77724 h 126867"/>
                      <a:gd name="connsiteX8" fmla="*/ 154814 w 251183"/>
                      <a:gd name="connsiteY8" fmla="*/ 88265 h 126867"/>
                      <a:gd name="connsiteX9" fmla="*/ 115063 w 251183"/>
                      <a:gd name="connsiteY9" fmla="*/ 97409 h 126867"/>
                      <a:gd name="connsiteX10" fmla="*/ 109094 w 251183"/>
                      <a:gd name="connsiteY10" fmla="*/ 94996 h 126867"/>
                      <a:gd name="connsiteX11" fmla="*/ 105919 w 251183"/>
                      <a:gd name="connsiteY11" fmla="*/ 83439 h 126867"/>
                      <a:gd name="connsiteX12" fmla="*/ 108332 w 251183"/>
                      <a:gd name="connsiteY12" fmla="*/ 77851 h 126867"/>
                      <a:gd name="connsiteX13" fmla="*/ 120524 w 251183"/>
                      <a:gd name="connsiteY13" fmla="*/ 74295 h 126867"/>
                      <a:gd name="connsiteX14" fmla="*/ 125731 w 251183"/>
                      <a:gd name="connsiteY14" fmla="*/ 66294 h 126867"/>
                      <a:gd name="connsiteX15" fmla="*/ 123318 w 251183"/>
                      <a:gd name="connsiteY15" fmla="*/ 56642 h 126867"/>
                      <a:gd name="connsiteX16" fmla="*/ 113158 w 251183"/>
                      <a:gd name="connsiteY16" fmla="*/ 54356 h 126867"/>
                      <a:gd name="connsiteX17" fmla="*/ 101982 w 251183"/>
                      <a:gd name="connsiteY17" fmla="*/ 58293 h 126867"/>
                      <a:gd name="connsiteX18" fmla="*/ 97283 w 251183"/>
                      <a:gd name="connsiteY18" fmla="*/ 56769 h 126867"/>
                      <a:gd name="connsiteX19" fmla="*/ 93600 w 251183"/>
                      <a:gd name="connsiteY19" fmla="*/ 40259 h 126867"/>
                      <a:gd name="connsiteX20" fmla="*/ 95886 w 251183"/>
                      <a:gd name="connsiteY20" fmla="*/ 35052 h 126867"/>
                      <a:gd name="connsiteX21" fmla="*/ 126366 w 251183"/>
                      <a:gd name="connsiteY21" fmla="*/ 27051 h 126867"/>
                      <a:gd name="connsiteX22" fmla="*/ 138558 w 251183"/>
                      <a:gd name="connsiteY22" fmla="*/ 19304 h 126867"/>
                      <a:gd name="connsiteX23" fmla="*/ 137415 w 251183"/>
                      <a:gd name="connsiteY23" fmla="*/ 10033 h 126867"/>
                      <a:gd name="connsiteX24" fmla="*/ 129033 w 251183"/>
                      <a:gd name="connsiteY24" fmla="*/ 5588 h 126867"/>
                      <a:gd name="connsiteX25" fmla="*/ 3557 w 251183"/>
                      <a:gd name="connsiteY25" fmla="*/ 48895 h 126867"/>
                      <a:gd name="connsiteX26" fmla="*/ 382 w 251183"/>
                      <a:gd name="connsiteY26" fmla="*/ 54229 h 126867"/>
                      <a:gd name="connsiteX27" fmla="*/ 5081 w 251183"/>
                      <a:gd name="connsiteY27" fmla="*/ 63373 h 126867"/>
                      <a:gd name="connsiteX28" fmla="*/ 10034 w 251183"/>
                      <a:gd name="connsiteY28" fmla="*/ 65786 h 126867"/>
                      <a:gd name="connsiteX29" fmla="*/ 24131 w 251183"/>
                      <a:gd name="connsiteY29" fmla="*/ 77724 h 126867"/>
                      <a:gd name="connsiteX30" fmla="*/ 22226 w 251183"/>
                      <a:gd name="connsiteY30" fmla="*/ 122428 h 126867"/>
                      <a:gd name="connsiteX31" fmla="*/ 27814 w 251183"/>
                      <a:gd name="connsiteY31" fmla="*/ 125984 h 126867"/>
                      <a:gd name="connsiteX32" fmla="*/ 41403 w 251183"/>
                      <a:gd name="connsiteY32" fmla="*/ 117602 h 126867"/>
                      <a:gd name="connsiteX33" fmla="*/ 42927 w 251183"/>
                      <a:gd name="connsiteY33" fmla="*/ 113538 h 126867"/>
                      <a:gd name="connsiteX34" fmla="*/ 43435 w 251183"/>
                      <a:gd name="connsiteY34" fmla="*/ 107061 h 126867"/>
                      <a:gd name="connsiteX35" fmla="*/ 47372 w 251183"/>
                      <a:gd name="connsiteY35" fmla="*/ 100584 h 126867"/>
                      <a:gd name="connsiteX36" fmla="*/ 79503 w 251183"/>
                      <a:gd name="connsiteY36" fmla="*/ 87249 h 126867"/>
                      <a:gd name="connsiteX37" fmla="*/ 85091 w 251183"/>
                      <a:gd name="connsiteY37" fmla="*/ 90424 h 126867"/>
                      <a:gd name="connsiteX38" fmla="*/ 92203 w 251183"/>
                      <a:gd name="connsiteY38" fmla="*/ 114808 h 126867"/>
                      <a:gd name="connsiteX39" fmla="*/ 103125 w 251183"/>
                      <a:gd name="connsiteY39" fmla="*/ 121539 h 126867"/>
                      <a:gd name="connsiteX40" fmla="*/ 175388 w 251183"/>
                      <a:gd name="connsiteY40" fmla="*/ 106553 h 126867"/>
                      <a:gd name="connsiteX41" fmla="*/ 184151 w 251183"/>
                      <a:gd name="connsiteY41" fmla="*/ 96139 h 126867"/>
                      <a:gd name="connsiteX42" fmla="*/ 183770 w 251183"/>
                      <a:gd name="connsiteY42" fmla="*/ 77597 h 126867"/>
                      <a:gd name="connsiteX43" fmla="*/ 189866 w 251183"/>
                      <a:gd name="connsiteY43" fmla="*/ 71120 h 126867"/>
                      <a:gd name="connsiteX44" fmla="*/ 204852 w 251183"/>
                      <a:gd name="connsiteY44" fmla="*/ 70739 h 126867"/>
                      <a:gd name="connsiteX45" fmla="*/ 211964 w 251183"/>
                      <a:gd name="connsiteY45" fmla="*/ 75184 h 126867"/>
                      <a:gd name="connsiteX46" fmla="*/ 223267 w 251183"/>
                      <a:gd name="connsiteY46" fmla="*/ 102997 h 126867"/>
                      <a:gd name="connsiteX47" fmla="*/ 228601 w 251183"/>
                      <a:gd name="connsiteY47" fmla="*/ 107950 h 126867"/>
                      <a:gd name="connsiteX48" fmla="*/ 244730 w 251183"/>
                      <a:gd name="connsiteY48" fmla="*/ 109601 h 126867"/>
                      <a:gd name="connsiteX49" fmla="*/ 249429 w 251183"/>
                      <a:gd name="connsiteY49" fmla="*/ 106299 h 126867"/>
                      <a:gd name="connsiteX50" fmla="*/ 251080 w 251183"/>
                      <a:gd name="connsiteY50" fmla="*/ 97028 h 126867"/>
                      <a:gd name="connsiteX51" fmla="*/ 249683 w 251183"/>
                      <a:gd name="connsiteY51" fmla="*/ 90932 h 126867"/>
                      <a:gd name="connsiteX52" fmla="*/ 74550 w 251183"/>
                      <a:gd name="connsiteY52" fmla="*/ 68961 h 126867"/>
                      <a:gd name="connsiteX53" fmla="*/ 48515 w 251183"/>
                      <a:gd name="connsiteY53" fmla="*/ 80137 h 126867"/>
                      <a:gd name="connsiteX54" fmla="*/ 44197 w 251183"/>
                      <a:gd name="connsiteY54" fmla="*/ 77851 h 126867"/>
                      <a:gd name="connsiteX55" fmla="*/ 45721 w 251183"/>
                      <a:gd name="connsiteY55" fmla="*/ 57404 h 126867"/>
                      <a:gd name="connsiteX56" fmla="*/ 49023 w 251183"/>
                      <a:gd name="connsiteY56" fmla="*/ 51435 h 126867"/>
                      <a:gd name="connsiteX57" fmla="*/ 67438 w 251183"/>
                      <a:gd name="connsiteY57" fmla="*/ 43434 h 126867"/>
                      <a:gd name="connsiteX58" fmla="*/ 72264 w 251183"/>
                      <a:gd name="connsiteY58" fmla="*/ 45720 h 126867"/>
                      <a:gd name="connsiteX59" fmla="*/ 76582 w 251183"/>
                      <a:gd name="connsiteY59" fmla="*/ 62992 h 126867"/>
                      <a:gd name="connsiteX60" fmla="*/ 74550 w 251183"/>
                      <a:gd name="connsiteY60" fmla="*/ 68961 h 126867"/>
                      <a:gd name="connsiteX61" fmla="*/ 201169 w 251183"/>
                      <a:gd name="connsiteY61" fmla="*/ 51562 h 126867"/>
                      <a:gd name="connsiteX62" fmla="*/ 188596 w 251183"/>
                      <a:gd name="connsiteY62" fmla="*/ 52070 h 126867"/>
                      <a:gd name="connsiteX63" fmla="*/ 182119 w 251183"/>
                      <a:gd name="connsiteY63" fmla="*/ 47752 h 126867"/>
                      <a:gd name="connsiteX64" fmla="*/ 181738 w 251183"/>
                      <a:gd name="connsiteY64" fmla="*/ 27305 h 126867"/>
                      <a:gd name="connsiteX65" fmla="*/ 186437 w 251183"/>
                      <a:gd name="connsiteY65" fmla="*/ 21590 h 126867"/>
                      <a:gd name="connsiteX66" fmla="*/ 202820 w 251183"/>
                      <a:gd name="connsiteY66" fmla="*/ 21209 h 126867"/>
                      <a:gd name="connsiteX67" fmla="*/ 219330 w 251183"/>
                      <a:gd name="connsiteY67" fmla="*/ 34163 h 126867"/>
                      <a:gd name="connsiteX68" fmla="*/ 201169 w 251183"/>
                      <a:gd name="connsiteY68" fmla="*/ 51562 h 126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251183" h="126867">
                        <a:moveTo>
                          <a:pt x="249683" y="90932"/>
                        </a:moveTo>
                        <a:cubicBezTo>
                          <a:pt x="248159" y="88646"/>
                          <a:pt x="234062" y="68453"/>
                          <a:pt x="233173" y="66929"/>
                        </a:cubicBezTo>
                        <a:cubicBezTo>
                          <a:pt x="231141" y="64135"/>
                          <a:pt x="230887" y="62992"/>
                          <a:pt x="232665" y="60960"/>
                        </a:cubicBezTo>
                        <a:cubicBezTo>
                          <a:pt x="239523" y="52578"/>
                          <a:pt x="242444" y="43688"/>
                          <a:pt x="242698" y="35687"/>
                        </a:cubicBezTo>
                        <a:cubicBezTo>
                          <a:pt x="243206" y="14478"/>
                          <a:pt x="227712" y="254"/>
                          <a:pt x="203582" y="0"/>
                        </a:cubicBezTo>
                        <a:cubicBezTo>
                          <a:pt x="189866" y="0"/>
                          <a:pt x="171451" y="1270"/>
                          <a:pt x="163704" y="1270"/>
                        </a:cubicBezTo>
                        <a:cubicBezTo>
                          <a:pt x="156846" y="1270"/>
                          <a:pt x="156592" y="5334"/>
                          <a:pt x="156846" y="9017"/>
                        </a:cubicBezTo>
                        <a:cubicBezTo>
                          <a:pt x="156973" y="12700"/>
                          <a:pt x="159640" y="68199"/>
                          <a:pt x="160148" y="77724"/>
                        </a:cubicBezTo>
                        <a:cubicBezTo>
                          <a:pt x="160275" y="83312"/>
                          <a:pt x="159767" y="87249"/>
                          <a:pt x="154814" y="88265"/>
                        </a:cubicBezTo>
                        <a:cubicBezTo>
                          <a:pt x="140209" y="91059"/>
                          <a:pt x="123826" y="94742"/>
                          <a:pt x="115063" y="97409"/>
                        </a:cubicBezTo>
                        <a:cubicBezTo>
                          <a:pt x="111380" y="98552"/>
                          <a:pt x="110110" y="97409"/>
                          <a:pt x="109094" y="94996"/>
                        </a:cubicBezTo>
                        <a:cubicBezTo>
                          <a:pt x="108205" y="92583"/>
                          <a:pt x="106554" y="85852"/>
                          <a:pt x="105919" y="83439"/>
                        </a:cubicBezTo>
                        <a:cubicBezTo>
                          <a:pt x="105157" y="80137"/>
                          <a:pt x="105157" y="78994"/>
                          <a:pt x="108332" y="77851"/>
                        </a:cubicBezTo>
                        <a:cubicBezTo>
                          <a:pt x="112650" y="76581"/>
                          <a:pt x="116460" y="75438"/>
                          <a:pt x="120524" y="74295"/>
                        </a:cubicBezTo>
                        <a:cubicBezTo>
                          <a:pt x="125477" y="73025"/>
                          <a:pt x="126874" y="72263"/>
                          <a:pt x="125731" y="66294"/>
                        </a:cubicBezTo>
                        <a:cubicBezTo>
                          <a:pt x="125350" y="64770"/>
                          <a:pt x="124588" y="60706"/>
                          <a:pt x="123318" y="56642"/>
                        </a:cubicBezTo>
                        <a:cubicBezTo>
                          <a:pt x="122048" y="51943"/>
                          <a:pt x="118492" y="52705"/>
                          <a:pt x="113158" y="54356"/>
                        </a:cubicBezTo>
                        <a:cubicBezTo>
                          <a:pt x="109602" y="55499"/>
                          <a:pt x="106046" y="56896"/>
                          <a:pt x="101982" y="58293"/>
                        </a:cubicBezTo>
                        <a:cubicBezTo>
                          <a:pt x="98807" y="59436"/>
                          <a:pt x="98045" y="58801"/>
                          <a:pt x="97283" y="56769"/>
                        </a:cubicBezTo>
                        <a:cubicBezTo>
                          <a:pt x="96394" y="54229"/>
                          <a:pt x="94108" y="42799"/>
                          <a:pt x="93600" y="40259"/>
                        </a:cubicBezTo>
                        <a:cubicBezTo>
                          <a:pt x="93219" y="37973"/>
                          <a:pt x="93219" y="35941"/>
                          <a:pt x="95886" y="35052"/>
                        </a:cubicBezTo>
                        <a:cubicBezTo>
                          <a:pt x="107951" y="30734"/>
                          <a:pt x="115571" y="28702"/>
                          <a:pt x="126366" y="27051"/>
                        </a:cubicBezTo>
                        <a:cubicBezTo>
                          <a:pt x="136526" y="25400"/>
                          <a:pt x="139320" y="25781"/>
                          <a:pt x="138558" y="19304"/>
                        </a:cubicBezTo>
                        <a:cubicBezTo>
                          <a:pt x="138431" y="18034"/>
                          <a:pt x="138050" y="12573"/>
                          <a:pt x="137415" y="10033"/>
                        </a:cubicBezTo>
                        <a:cubicBezTo>
                          <a:pt x="136526" y="4826"/>
                          <a:pt x="135891" y="4445"/>
                          <a:pt x="129033" y="5588"/>
                        </a:cubicBezTo>
                        <a:cubicBezTo>
                          <a:pt x="85980" y="13335"/>
                          <a:pt x="48642" y="25400"/>
                          <a:pt x="3557" y="48895"/>
                        </a:cubicBezTo>
                        <a:cubicBezTo>
                          <a:pt x="763" y="50419"/>
                          <a:pt x="-761" y="51308"/>
                          <a:pt x="382" y="54229"/>
                        </a:cubicBezTo>
                        <a:cubicBezTo>
                          <a:pt x="1652" y="57150"/>
                          <a:pt x="4319" y="61976"/>
                          <a:pt x="5081" y="63373"/>
                        </a:cubicBezTo>
                        <a:cubicBezTo>
                          <a:pt x="5970" y="65024"/>
                          <a:pt x="7494" y="66167"/>
                          <a:pt x="10034" y="65786"/>
                        </a:cubicBezTo>
                        <a:cubicBezTo>
                          <a:pt x="19813" y="63881"/>
                          <a:pt x="24893" y="66929"/>
                          <a:pt x="24131" y="77724"/>
                        </a:cubicBezTo>
                        <a:cubicBezTo>
                          <a:pt x="22988" y="93853"/>
                          <a:pt x="21845" y="112649"/>
                          <a:pt x="22226" y="122428"/>
                        </a:cubicBezTo>
                        <a:cubicBezTo>
                          <a:pt x="22353" y="126111"/>
                          <a:pt x="22734" y="128143"/>
                          <a:pt x="27814" y="125984"/>
                        </a:cubicBezTo>
                        <a:cubicBezTo>
                          <a:pt x="31370" y="124460"/>
                          <a:pt x="39117" y="119253"/>
                          <a:pt x="41403" y="117602"/>
                        </a:cubicBezTo>
                        <a:cubicBezTo>
                          <a:pt x="42673" y="116713"/>
                          <a:pt x="42673" y="116078"/>
                          <a:pt x="42927" y="113538"/>
                        </a:cubicBezTo>
                        <a:cubicBezTo>
                          <a:pt x="43054" y="111633"/>
                          <a:pt x="43308" y="108204"/>
                          <a:pt x="43435" y="107061"/>
                        </a:cubicBezTo>
                        <a:cubicBezTo>
                          <a:pt x="43943" y="104521"/>
                          <a:pt x="44705" y="101854"/>
                          <a:pt x="47372" y="100584"/>
                        </a:cubicBezTo>
                        <a:cubicBezTo>
                          <a:pt x="52198" y="98171"/>
                          <a:pt x="75947" y="88519"/>
                          <a:pt x="79503" y="87249"/>
                        </a:cubicBezTo>
                        <a:cubicBezTo>
                          <a:pt x="82805" y="86106"/>
                          <a:pt x="84329" y="87757"/>
                          <a:pt x="85091" y="90424"/>
                        </a:cubicBezTo>
                        <a:cubicBezTo>
                          <a:pt x="87377" y="98425"/>
                          <a:pt x="89917" y="107442"/>
                          <a:pt x="92203" y="114808"/>
                        </a:cubicBezTo>
                        <a:cubicBezTo>
                          <a:pt x="94489" y="122174"/>
                          <a:pt x="94997" y="124587"/>
                          <a:pt x="103125" y="121539"/>
                        </a:cubicBezTo>
                        <a:cubicBezTo>
                          <a:pt x="126747" y="112268"/>
                          <a:pt x="150877" y="107823"/>
                          <a:pt x="175388" y="106553"/>
                        </a:cubicBezTo>
                        <a:cubicBezTo>
                          <a:pt x="182246" y="106172"/>
                          <a:pt x="184532" y="105029"/>
                          <a:pt x="184151" y="96139"/>
                        </a:cubicBezTo>
                        <a:cubicBezTo>
                          <a:pt x="184024" y="91186"/>
                          <a:pt x="184024" y="81661"/>
                          <a:pt x="183770" y="77597"/>
                        </a:cubicBezTo>
                        <a:cubicBezTo>
                          <a:pt x="183643" y="73533"/>
                          <a:pt x="186183" y="71501"/>
                          <a:pt x="189866" y="71120"/>
                        </a:cubicBezTo>
                        <a:cubicBezTo>
                          <a:pt x="192152" y="70993"/>
                          <a:pt x="201931" y="70739"/>
                          <a:pt x="204852" y="70739"/>
                        </a:cubicBezTo>
                        <a:cubicBezTo>
                          <a:pt x="209170" y="70739"/>
                          <a:pt x="210567" y="71628"/>
                          <a:pt x="211964" y="75184"/>
                        </a:cubicBezTo>
                        <a:lnTo>
                          <a:pt x="223267" y="102997"/>
                        </a:lnTo>
                        <a:cubicBezTo>
                          <a:pt x="224791" y="106680"/>
                          <a:pt x="225680" y="107696"/>
                          <a:pt x="228601" y="107950"/>
                        </a:cubicBezTo>
                        <a:cubicBezTo>
                          <a:pt x="231522" y="108331"/>
                          <a:pt x="239904" y="109093"/>
                          <a:pt x="244730" y="109601"/>
                        </a:cubicBezTo>
                        <a:cubicBezTo>
                          <a:pt x="247905" y="109982"/>
                          <a:pt x="248794" y="108839"/>
                          <a:pt x="249429" y="106299"/>
                        </a:cubicBezTo>
                        <a:cubicBezTo>
                          <a:pt x="249810" y="104267"/>
                          <a:pt x="250699" y="99822"/>
                          <a:pt x="251080" y="97028"/>
                        </a:cubicBezTo>
                        <a:cubicBezTo>
                          <a:pt x="251334" y="93472"/>
                          <a:pt x="251207" y="92710"/>
                          <a:pt x="249683" y="90932"/>
                        </a:cubicBezTo>
                        <a:close/>
                        <a:moveTo>
                          <a:pt x="74550" y="68961"/>
                        </a:moveTo>
                        <a:cubicBezTo>
                          <a:pt x="72518" y="69850"/>
                          <a:pt x="49531" y="79756"/>
                          <a:pt x="48515" y="80137"/>
                        </a:cubicBezTo>
                        <a:cubicBezTo>
                          <a:pt x="47626" y="80264"/>
                          <a:pt x="44197" y="81661"/>
                          <a:pt x="44197" y="77851"/>
                        </a:cubicBezTo>
                        <a:cubicBezTo>
                          <a:pt x="44197" y="73914"/>
                          <a:pt x="45086" y="60071"/>
                          <a:pt x="45721" y="57404"/>
                        </a:cubicBezTo>
                        <a:cubicBezTo>
                          <a:pt x="46229" y="54483"/>
                          <a:pt x="47245" y="52578"/>
                          <a:pt x="49023" y="51435"/>
                        </a:cubicBezTo>
                        <a:cubicBezTo>
                          <a:pt x="52706" y="48895"/>
                          <a:pt x="62231" y="44704"/>
                          <a:pt x="67438" y="43434"/>
                        </a:cubicBezTo>
                        <a:cubicBezTo>
                          <a:pt x="70359" y="42672"/>
                          <a:pt x="71502" y="43307"/>
                          <a:pt x="72264" y="45720"/>
                        </a:cubicBezTo>
                        <a:cubicBezTo>
                          <a:pt x="73153" y="48895"/>
                          <a:pt x="75566" y="58674"/>
                          <a:pt x="76582" y="62992"/>
                        </a:cubicBezTo>
                        <a:cubicBezTo>
                          <a:pt x="77344" y="67183"/>
                          <a:pt x="77217" y="67818"/>
                          <a:pt x="74550" y="68961"/>
                        </a:cubicBezTo>
                        <a:close/>
                        <a:moveTo>
                          <a:pt x="201169" y="51562"/>
                        </a:moveTo>
                        <a:cubicBezTo>
                          <a:pt x="195835" y="52070"/>
                          <a:pt x="190247" y="52070"/>
                          <a:pt x="188596" y="52070"/>
                        </a:cubicBezTo>
                        <a:cubicBezTo>
                          <a:pt x="183008" y="52070"/>
                          <a:pt x="182246" y="50927"/>
                          <a:pt x="182119" y="47752"/>
                        </a:cubicBezTo>
                        <a:cubicBezTo>
                          <a:pt x="181738" y="42799"/>
                          <a:pt x="181611" y="33274"/>
                          <a:pt x="181738" y="27305"/>
                        </a:cubicBezTo>
                        <a:cubicBezTo>
                          <a:pt x="181738" y="21717"/>
                          <a:pt x="182881" y="21590"/>
                          <a:pt x="186437" y="21590"/>
                        </a:cubicBezTo>
                        <a:cubicBezTo>
                          <a:pt x="189612" y="21590"/>
                          <a:pt x="200026" y="21209"/>
                          <a:pt x="202820" y="21209"/>
                        </a:cubicBezTo>
                        <a:cubicBezTo>
                          <a:pt x="211964" y="21082"/>
                          <a:pt x="218949" y="25908"/>
                          <a:pt x="219330" y="34163"/>
                        </a:cubicBezTo>
                        <a:cubicBezTo>
                          <a:pt x="219711" y="44069"/>
                          <a:pt x="215266" y="50038"/>
                          <a:pt x="201169" y="5156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07" name="Kombinationstegning: figur 106">
                    <a:extLst>
                      <a:ext uri="{FF2B5EF4-FFF2-40B4-BE49-F238E27FC236}">
                        <a16:creationId xmlns:a16="http://schemas.microsoft.com/office/drawing/2014/main" id="{730529AE-3964-48D5-B754-71245FFD76EF}"/>
                      </a:ext>
                    </a:extLst>
                  </p:cNvPr>
                  <p:cNvSpPr/>
                  <p:nvPr/>
                </p:nvSpPr>
                <p:spPr>
                  <a:xfrm>
                    <a:off x="1126802" y="4545883"/>
                    <a:ext cx="114619" cy="108246"/>
                  </a:xfrm>
                  <a:custGeom>
                    <a:avLst/>
                    <a:gdLst>
                      <a:gd name="connsiteX0" fmla="*/ 9974 w 114619"/>
                      <a:gd name="connsiteY0" fmla="*/ 103587 h 108246"/>
                      <a:gd name="connsiteX1" fmla="*/ 8323 w 114619"/>
                      <a:gd name="connsiteY1" fmla="*/ 89490 h 108246"/>
                      <a:gd name="connsiteX2" fmla="*/ 15689 w 114619"/>
                      <a:gd name="connsiteY2" fmla="*/ 81870 h 108246"/>
                      <a:gd name="connsiteX3" fmla="*/ 38930 w 114619"/>
                      <a:gd name="connsiteY3" fmla="*/ 69805 h 108246"/>
                      <a:gd name="connsiteX4" fmla="*/ 43629 w 114619"/>
                      <a:gd name="connsiteY4" fmla="*/ 62185 h 108246"/>
                      <a:gd name="connsiteX5" fmla="*/ 39311 w 114619"/>
                      <a:gd name="connsiteY5" fmla="*/ 40087 h 108246"/>
                      <a:gd name="connsiteX6" fmla="*/ 32834 w 114619"/>
                      <a:gd name="connsiteY6" fmla="*/ 37166 h 108246"/>
                      <a:gd name="connsiteX7" fmla="*/ 14673 w 114619"/>
                      <a:gd name="connsiteY7" fmla="*/ 41230 h 108246"/>
                      <a:gd name="connsiteX8" fmla="*/ 3497 w 114619"/>
                      <a:gd name="connsiteY8" fmla="*/ 39325 h 108246"/>
                      <a:gd name="connsiteX9" fmla="*/ 195 w 114619"/>
                      <a:gd name="connsiteY9" fmla="*/ 24974 h 108246"/>
                      <a:gd name="connsiteX10" fmla="*/ 7434 w 114619"/>
                      <a:gd name="connsiteY10" fmla="*/ 18243 h 108246"/>
                      <a:gd name="connsiteX11" fmla="*/ 81094 w 114619"/>
                      <a:gd name="connsiteY11" fmla="*/ 3638 h 108246"/>
                      <a:gd name="connsiteX12" fmla="*/ 105732 w 114619"/>
                      <a:gd name="connsiteY12" fmla="*/ 5162 h 108246"/>
                      <a:gd name="connsiteX13" fmla="*/ 114114 w 114619"/>
                      <a:gd name="connsiteY13" fmla="*/ 53422 h 108246"/>
                      <a:gd name="connsiteX14" fmla="*/ 85666 w 114619"/>
                      <a:gd name="connsiteY14" fmla="*/ 95586 h 108246"/>
                      <a:gd name="connsiteX15" fmla="*/ 59123 w 114619"/>
                      <a:gd name="connsiteY15" fmla="*/ 87838 h 108246"/>
                      <a:gd name="connsiteX16" fmla="*/ 52773 w 114619"/>
                      <a:gd name="connsiteY16" fmla="*/ 87331 h 108246"/>
                      <a:gd name="connsiteX17" fmla="*/ 33596 w 114619"/>
                      <a:gd name="connsiteY17" fmla="*/ 103841 h 108246"/>
                      <a:gd name="connsiteX18" fmla="*/ 21658 w 114619"/>
                      <a:gd name="connsiteY18" fmla="*/ 108159 h 108246"/>
                      <a:gd name="connsiteX19" fmla="*/ 13530 w 114619"/>
                      <a:gd name="connsiteY19" fmla="*/ 107778 h 108246"/>
                      <a:gd name="connsiteX20" fmla="*/ 9974 w 114619"/>
                      <a:gd name="connsiteY20" fmla="*/ 103587 h 108246"/>
                      <a:gd name="connsiteX21" fmla="*/ 90619 w 114619"/>
                      <a:gd name="connsiteY21" fmla="*/ 47072 h 108246"/>
                      <a:gd name="connsiteX22" fmla="*/ 88587 w 114619"/>
                      <a:gd name="connsiteY22" fmla="*/ 34499 h 108246"/>
                      <a:gd name="connsiteX23" fmla="*/ 81856 w 114619"/>
                      <a:gd name="connsiteY23" fmla="*/ 28530 h 108246"/>
                      <a:gd name="connsiteX24" fmla="*/ 63822 w 114619"/>
                      <a:gd name="connsiteY24" fmla="*/ 32086 h 108246"/>
                      <a:gd name="connsiteX25" fmla="*/ 59885 w 114619"/>
                      <a:gd name="connsiteY25" fmla="*/ 40976 h 108246"/>
                      <a:gd name="connsiteX26" fmla="*/ 61917 w 114619"/>
                      <a:gd name="connsiteY26" fmla="*/ 51390 h 108246"/>
                      <a:gd name="connsiteX27" fmla="*/ 80459 w 114619"/>
                      <a:gd name="connsiteY27" fmla="*/ 69932 h 108246"/>
                      <a:gd name="connsiteX28" fmla="*/ 90619 w 114619"/>
                      <a:gd name="connsiteY28" fmla="*/ 47072 h 10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14619" h="108246">
                        <a:moveTo>
                          <a:pt x="9974" y="103587"/>
                        </a:moveTo>
                        <a:cubicBezTo>
                          <a:pt x="9593" y="99142"/>
                          <a:pt x="9085" y="94443"/>
                          <a:pt x="8323" y="89490"/>
                        </a:cubicBezTo>
                        <a:cubicBezTo>
                          <a:pt x="7434" y="84156"/>
                          <a:pt x="10863" y="84282"/>
                          <a:pt x="15689" y="81870"/>
                        </a:cubicBezTo>
                        <a:cubicBezTo>
                          <a:pt x="25214" y="77171"/>
                          <a:pt x="33469" y="72980"/>
                          <a:pt x="38930" y="69805"/>
                        </a:cubicBezTo>
                        <a:cubicBezTo>
                          <a:pt x="42867" y="67519"/>
                          <a:pt x="44264" y="66122"/>
                          <a:pt x="43629" y="62185"/>
                        </a:cubicBezTo>
                        <a:cubicBezTo>
                          <a:pt x="43629" y="62185"/>
                          <a:pt x="39946" y="43007"/>
                          <a:pt x="39311" y="40087"/>
                        </a:cubicBezTo>
                        <a:cubicBezTo>
                          <a:pt x="38549" y="36912"/>
                          <a:pt x="37787" y="36023"/>
                          <a:pt x="32834" y="37166"/>
                        </a:cubicBezTo>
                        <a:cubicBezTo>
                          <a:pt x="26357" y="38690"/>
                          <a:pt x="19118" y="40341"/>
                          <a:pt x="14673" y="41230"/>
                        </a:cubicBezTo>
                        <a:cubicBezTo>
                          <a:pt x="9847" y="42373"/>
                          <a:pt x="4513" y="44405"/>
                          <a:pt x="3497" y="39325"/>
                        </a:cubicBezTo>
                        <a:cubicBezTo>
                          <a:pt x="3116" y="36912"/>
                          <a:pt x="957" y="30054"/>
                          <a:pt x="195" y="24974"/>
                        </a:cubicBezTo>
                        <a:cubicBezTo>
                          <a:pt x="-948" y="18243"/>
                          <a:pt x="3116" y="18878"/>
                          <a:pt x="7434" y="18243"/>
                        </a:cubicBezTo>
                        <a:cubicBezTo>
                          <a:pt x="25087" y="15449"/>
                          <a:pt x="65981" y="6940"/>
                          <a:pt x="81094" y="3638"/>
                        </a:cubicBezTo>
                        <a:cubicBezTo>
                          <a:pt x="93159" y="844"/>
                          <a:pt x="104081" y="-3601"/>
                          <a:pt x="105732" y="5162"/>
                        </a:cubicBezTo>
                        <a:cubicBezTo>
                          <a:pt x="109034" y="22053"/>
                          <a:pt x="111701" y="36912"/>
                          <a:pt x="114114" y="53422"/>
                        </a:cubicBezTo>
                        <a:cubicBezTo>
                          <a:pt x="117035" y="73234"/>
                          <a:pt x="107256" y="91649"/>
                          <a:pt x="85666" y="95586"/>
                        </a:cubicBezTo>
                        <a:cubicBezTo>
                          <a:pt x="74871" y="97491"/>
                          <a:pt x="66743" y="94697"/>
                          <a:pt x="59123" y="87838"/>
                        </a:cubicBezTo>
                        <a:cubicBezTo>
                          <a:pt x="56710" y="85553"/>
                          <a:pt x="54297" y="85934"/>
                          <a:pt x="52773" y="87331"/>
                        </a:cubicBezTo>
                        <a:cubicBezTo>
                          <a:pt x="51249" y="88474"/>
                          <a:pt x="37152" y="100920"/>
                          <a:pt x="33596" y="103841"/>
                        </a:cubicBezTo>
                        <a:cubicBezTo>
                          <a:pt x="28897" y="107778"/>
                          <a:pt x="28262" y="108540"/>
                          <a:pt x="21658" y="108159"/>
                        </a:cubicBezTo>
                        <a:cubicBezTo>
                          <a:pt x="19245" y="108032"/>
                          <a:pt x="15562" y="108032"/>
                          <a:pt x="13530" y="107778"/>
                        </a:cubicBezTo>
                        <a:cubicBezTo>
                          <a:pt x="10990" y="107270"/>
                          <a:pt x="10228" y="106126"/>
                          <a:pt x="9974" y="103587"/>
                        </a:cubicBezTo>
                        <a:close/>
                        <a:moveTo>
                          <a:pt x="90619" y="47072"/>
                        </a:moveTo>
                        <a:cubicBezTo>
                          <a:pt x="90619" y="47072"/>
                          <a:pt x="89476" y="39325"/>
                          <a:pt x="88587" y="34499"/>
                        </a:cubicBezTo>
                        <a:cubicBezTo>
                          <a:pt x="87444" y="28911"/>
                          <a:pt x="86174" y="27768"/>
                          <a:pt x="81856" y="28530"/>
                        </a:cubicBezTo>
                        <a:cubicBezTo>
                          <a:pt x="75506" y="29673"/>
                          <a:pt x="70172" y="30816"/>
                          <a:pt x="63822" y="32086"/>
                        </a:cubicBezTo>
                        <a:cubicBezTo>
                          <a:pt x="58234" y="33229"/>
                          <a:pt x="58996" y="36023"/>
                          <a:pt x="59885" y="40976"/>
                        </a:cubicBezTo>
                        <a:cubicBezTo>
                          <a:pt x="60012" y="42119"/>
                          <a:pt x="61917" y="51390"/>
                          <a:pt x="61917" y="51390"/>
                        </a:cubicBezTo>
                        <a:cubicBezTo>
                          <a:pt x="65600" y="66376"/>
                          <a:pt x="71188" y="71837"/>
                          <a:pt x="80459" y="69932"/>
                        </a:cubicBezTo>
                        <a:cubicBezTo>
                          <a:pt x="90238" y="67900"/>
                          <a:pt x="92778" y="58121"/>
                          <a:pt x="90619" y="4707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  <p:grpSp>
              <p:nvGrpSpPr>
                <p:cNvPr id="108" name="Grafik 2">
                  <a:extLst>
                    <a:ext uri="{FF2B5EF4-FFF2-40B4-BE49-F238E27FC236}">
                      <a16:creationId xmlns:a16="http://schemas.microsoft.com/office/drawing/2014/main" id="{0A83174B-9F84-44E4-93F6-A15F7C20F4D3}"/>
                    </a:ext>
                  </a:extLst>
                </p:cNvPr>
                <p:cNvGrpSpPr/>
                <p:nvPr/>
              </p:nvGrpSpPr>
              <p:grpSpPr>
                <a:xfrm>
                  <a:off x="419149" y="4243058"/>
                  <a:ext cx="751001" cy="744168"/>
                  <a:chOff x="419149" y="4243058"/>
                  <a:chExt cx="751001" cy="744168"/>
                </a:xfrm>
                <a:grpFill/>
              </p:grpSpPr>
              <p:sp>
                <p:nvSpPr>
                  <p:cNvPr id="109" name="Kombinationstegning: figur 108">
                    <a:extLst>
                      <a:ext uri="{FF2B5EF4-FFF2-40B4-BE49-F238E27FC236}">
                        <a16:creationId xmlns:a16="http://schemas.microsoft.com/office/drawing/2014/main" id="{2CECD9B9-AF1C-4BE4-A53B-148F6DD6BB54}"/>
                      </a:ext>
                    </a:extLst>
                  </p:cNvPr>
                  <p:cNvSpPr/>
                  <p:nvPr/>
                </p:nvSpPr>
                <p:spPr>
                  <a:xfrm>
                    <a:off x="556751" y="4861767"/>
                    <a:ext cx="127468" cy="125459"/>
                  </a:xfrm>
                  <a:custGeom>
                    <a:avLst/>
                    <a:gdLst>
                      <a:gd name="connsiteX0" fmla="*/ 24527 w 127468"/>
                      <a:gd name="connsiteY0" fmla="*/ 31670 h 125459"/>
                      <a:gd name="connsiteX1" fmla="*/ 32528 w 127468"/>
                      <a:gd name="connsiteY1" fmla="*/ 9953 h 125459"/>
                      <a:gd name="connsiteX2" fmla="*/ 38497 w 127468"/>
                      <a:gd name="connsiteY2" fmla="*/ 2714 h 125459"/>
                      <a:gd name="connsiteX3" fmla="*/ 44847 w 127468"/>
                      <a:gd name="connsiteY3" fmla="*/ 174 h 125459"/>
                      <a:gd name="connsiteX4" fmla="*/ 48911 w 127468"/>
                      <a:gd name="connsiteY4" fmla="*/ 1698 h 125459"/>
                      <a:gd name="connsiteX5" fmla="*/ 56023 w 127468"/>
                      <a:gd name="connsiteY5" fmla="*/ 8937 h 125459"/>
                      <a:gd name="connsiteX6" fmla="*/ 56912 w 127468"/>
                      <a:gd name="connsiteY6" fmla="*/ 14906 h 125459"/>
                      <a:gd name="connsiteX7" fmla="*/ 46879 w 127468"/>
                      <a:gd name="connsiteY7" fmla="*/ 37512 h 125459"/>
                      <a:gd name="connsiteX8" fmla="*/ 49165 w 127468"/>
                      <a:gd name="connsiteY8" fmla="*/ 46656 h 125459"/>
                      <a:gd name="connsiteX9" fmla="*/ 78375 w 127468"/>
                      <a:gd name="connsiteY9" fmla="*/ 68246 h 125459"/>
                      <a:gd name="connsiteX10" fmla="*/ 86376 w 127468"/>
                      <a:gd name="connsiteY10" fmla="*/ 67357 h 125459"/>
                      <a:gd name="connsiteX11" fmla="*/ 104918 w 127468"/>
                      <a:gd name="connsiteY11" fmla="*/ 52498 h 125459"/>
                      <a:gd name="connsiteX12" fmla="*/ 114570 w 127468"/>
                      <a:gd name="connsiteY12" fmla="*/ 52117 h 125459"/>
                      <a:gd name="connsiteX13" fmla="*/ 125492 w 127468"/>
                      <a:gd name="connsiteY13" fmla="*/ 59483 h 125459"/>
                      <a:gd name="connsiteX14" fmla="*/ 123968 w 127468"/>
                      <a:gd name="connsiteY14" fmla="*/ 69135 h 125459"/>
                      <a:gd name="connsiteX15" fmla="*/ 39259 w 127468"/>
                      <a:gd name="connsiteY15" fmla="*/ 123491 h 125459"/>
                      <a:gd name="connsiteX16" fmla="*/ 30369 w 127468"/>
                      <a:gd name="connsiteY16" fmla="*/ 124380 h 125459"/>
                      <a:gd name="connsiteX17" fmla="*/ 1921 w 127468"/>
                      <a:gd name="connsiteY17" fmla="*/ 101393 h 125459"/>
                      <a:gd name="connsiteX18" fmla="*/ 1159 w 127468"/>
                      <a:gd name="connsiteY18" fmla="*/ 92503 h 125459"/>
                      <a:gd name="connsiteX19" fmla="*/ 24527 w 127468"/>
                      <a:gd name="connsiteY19" fmla="*/ 31670 h 125459"/>
                      <a:gd name="connsiteX20" fmla="*/ 35703 w 127468"/>
                      <a:gd name="connsiteY20" fmla="*/ 65960 h 125459"/>
                      <a:gd name="connsiteX21" fmla="*/ 27575 w 127468"/>
                      <a:gd name="connsiteY21" fmla="*/ 90979 h 125459"/>
                      <a:gd name="connsiteX22" fmla="*/ 29099 w 127468"/>
                      <a:gd name="connsiteY22" fmla="*/ 95297 h 125459"/>
                      <a:gd name="connsiteX23" fmla="*/ 32655 w 127468"/>
                      <a:gd name="connsiteY23" fmla="*/ 98218 h 125459"/>
                      <a:gd name="connsiteX24" fmla="*/ 39386 w 127468"/>
                      <a:gd name="connsiteY24" fmla="*/ 99107 h 125459"/>
                      <a:gd name="connsiteX25" fmla="*/ 59960 w 127468"/>
                      <a:gd name="connsiteY25" fmla="*/ 85010 h 125459"/>
                      <a:gd name="connsiteX26" fmla="*/ 60722 w 127468"/>
                      <a:gd name="connsiteY26" fmla="*/ 82597 h 125459"/>
                      <a:gd name="connsiteX27" fmla="*/ 37862 w 127468"/>
                      <a:gd name="connsiteY27" fmla="*/ 65579 h 125459"/>
                      <a:gd name="connsiteX28" fmla="*/ 35703 w 127468"/>
                      <a:gd name="connsiteY28" fmla="*/ 65960 h 125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7468" h="125459">
                        <a:moveTo>
                          <a:pt x="24527" y="31670"/>
                        </a:moveTo>
                        <a:cubicBezTo>
                          <a:pt x="29480" y="18716"/>
                          <a:pt x="31766" y="11858"/>
                          <a:pt x="32528" y="9953"/>
                        </a:cubicBezTo>
                        <a:cubicBezTo>
                          <a:pt x="33798" y="6397"/>
                          <a:pt x="35322" y="4238"/>
                          <a:pt x="38497" y="2714"/>
                        </a:cubicBezTo>
                        <a:cubicBezTo>
                          <a:pt x="40529" y="1825"/>
                          <a:pt x="42434" y="809"/>
                          <a:pt x="44847" y="174"/>
                        </a:cubicBezTo>
                        <a:cubicBezTo>
                          <a:pt x="46117" y="-334"/>
                          <a:pt x="47387" y="301"/>
                          <a:pt x="48911" y="1698"/>
                        </a:cubicBezTo>
                        <a:cubicBezTo>
                          <a:pt x="50054" y="2587"/>
                          <a:pt x="54245" y="7286"/>
                          <a:pt x="56023" y="8937"/>
                        </a:cubicBezTo>
                        <a:cubicBezTo>
                          <a:pt x="57674" y="10588"/>
                          <a:pt x="57928" y="12874"/>
                          <a:pt x="56912" y="14906"/>
                        </a:cubicBezTo>
                        <a:cubicBezTo>
                          <a:pt x="55388" y="18462"/>
                          <a:pt x="47768" y="35480"/>
                          <a:pt x="46879" y="37512"/>
                        </a:cubicBezTo>
                        <a:cubicBezTo>
                          <a:pt x="45990" y="39798"/>
                          <a:pt x="44974" y="43100"/>
                          <a:pt x="49165" y="46656"/>
                        </a:cubicBezTo>
                        <a:cubicBezTo>
                          <a:pt x="54118" y="51101"/>
                          <a:pt x="73803" y="64690"/>
                          <a:pt x="78375" y="68246"/>
                        </a:cubicBezTo>
                        <a:cubicBezTo>
                          <a:pt x="81296" y="70659"/>
                          <a:pt x="82820" y="69897"/>
                          <a:pt x="86376" y="67357"/>
                        </a:cubicBezTo>
                        <a:cubicBezTo>
                          <a:pt x="87900" y="66214"/>
                          <a:pt x="104918" y="52498"/>
                          <a:pt x="104918" y="52498"/>
                        </a:cubicBezTo>
                        <a:cubicBezTo>
                          <a:pt x="108601" y="48815"/>
                          <a:pt x="113427" y="51355"/>
                          <a:pt x="114570" y="52117"/>
                        </a:cubicBezTo>
                        <a:lnTo>
                          <a:pt x="125492" y="59483"/>
                        </a:lnTo>
                        <a:cubicBezTo>
                          <a:pt x="130699" y="65452"/>
                          <a:pt x="123968" y="69135"/>
                          <a:pt x="123968" y="69135"/>
                        </a:cubicBezTo>
                        <a:lnTo>
                          <a:pt x="39259" y="123491"/>
                        </a:lnTo>
                        <a:cubicBezTo>
                          <a:pt x="38370" y="123999"/>
                          <a:pt x="34433" y="127047"/>
                          <a:pt x="30369" y="124380"/>
                        </a:cubicBezTo>
                        <a:cubicBezTo>
                          <a:pt x="22368" y="119427"/>
                          <a:pt x="5985" y="106346"/>
                          <a:pt x="1921" y="101393"/>
                        </a:cubicBezTo>
                        <a:cubicBezTo>
                          <a:pt x="651" y="99869"/>
                          <a:pt x="-1254" y="98472"/>
                          <a:pt x="1159" y="92503"/>
                        </a:cubicBezTo>
                        <a:cubicBezTo>
                          <a:pt x="7890" y="76374"/>
                          <a:pt x="17923" y="48307"/>
                          <a:pt x="24527" y="31670"/>
                        </a:cubicBezTo>
                        <a:close/>
                        <a:moveTo>
                          <a:pt x="35703" y="65960"/>
                        </a:moveTo>
                        <a:cubicBezTo>
                          <a:pt x="35195" y="67484"/>
                          <a:pt x="27702" y="90471"/>
                          <a:pt x="27575" y="90979"/>
                        </a:cubicBezTo>
                        <a:cubicBezTo>
                          <a:pt x="27067" y="92249"/>
                          <a:pt x="27702" y="93900"/>
                          <a:pt x="29099" y="95297"/>
                        </a:cubicBezTo>
                        <a:cubicBezTo>
                          <a:pt x="29861" y="96059"/>
                          <a:pt x="31893" y="97710"/>
                          <a:pt x="32655" y="98218"/>
                        </a:cubicBezTo>
                        <a:cubicBezTo>
                          <a:pt x="35068" y="99869"/>
                          <a:pt x="37608" y="100504"/>
                          <a:pt x="39386" y="99107"/>
                        </a:cubicBezTo>
                        <a:cubicBezTo>
                          <a:pt x="40148" y="98599"/>
                          <a:pt x="55515" y="88312"/>
                          <a:pt x="59960" y="85010"/>
                        </a:cubicBezTo>
                        <a:cubicBezTo>
                          <a:pt x="61103" y="84248"/>
                          <a:pt x="61865" y="83486"/>
                          <a:pt x="60722" y="82597"/>
                        </a:cubicBezTo>
                        <a:cubicBezTo>
                          <a:pt x="59579" y="81708"/>
                          <a:pt x="40529" y="67230"/>
                          <a:pt x="37862" y="65579"/>
                        </a:cubicBezTo>
                        <a:cubicBezTo>
                          <a:pt x="36846" y="65071"/>
                          <a:pt x="36211" y="65071"/>
                          <a:pt x="35703" y="65960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0" name="Kombinationstegning: figur 109">
                    <a:extLst>
                      <a:ext uri="{FF2B5EF4-FFF2-40B4-BE49-F238E27FC236}">
                        <a16:creationId xmlns:a16="http://schemas.microsoft.com/office/drawing/2014/main" id="{290B8485-6F72-4326-803E-AED7E913B826}"/>
                      </a:ext>
                    </a:extLst>
                  </p:cNvPr>
                  <p:cNvSpPr/>
                  <p:nvPr/>
                </p:nvSpPr>
                <p:spPr>
                  <a:xfrm>
                    <a:off x="419149" y="4694266"/>
                    <a:ext cx="177565" cy="222949"/>
                  </a:xfrm>
                  <a:custGeom>
                    <a:avLst/>
                    <a:gdLst>
                      <a:gd name="connsiteX0" fmla="*/ 176988 w 177565"/>
                      <a:gd name="connsiteY0" fmla="*/ 157768 h 222949"/>
                      <a:gd name="connsiteX1" fmla="*/ 168225 w 177565"/>
                      <a:gd name="connsiteY1" fmla="*/ 146974 h 222949"/>
                      <a:gd name="connsiteX2" fmla="*/ 161367 w 177565"/>
                      <a:gd name="connsiteY2" fmla="*/ 145449 h 222949"/>
                      <a:gd name="connsiteX3" fmla="*/ 106630 w 177565"/>
                      <a:gd name="connsiteY3" fmla="*/ 189773 h 222949"/>
                      <a:gd name="connsiteX4" fmla="*/ 103328 w 177565"/>
                      <a:gd name="connsiteY4" fmla="*/ 189645 h 222949"/>
                      <a:gd name="connsiteX5" fmla="*/ 102058 w 177565"/>
                      <a:gd name="connsiteY5" fmla="*/ 187360 h 222949"/>
                      <a:gd name="connsiteX6" fmla="*/ 102566 w 177565"/>
                      <a:gd name="connsiteY6" fmla="*/ 182661 h 222949"/>
                      <a:gd name="connsiteX7" fmla="*/ 143079 w 177565"/>
                      <a:gd name="connsiteY7" fmla="*/ 121955 h 222949"/>
                      <a:gd name="connsiteX8" fmla="*/ 144603 w 177565"/>
                      <a:gd name="connsiteY8" fmla="*/ 113192 h 222949"/>
                      <a:gd name="connsiteX9" fmla="*/ 130506 w 177565"/>
                      <a:gd name="connsiteY9" fmla="*/ 84998 h 222949"/>
                      <a:gd name="connsiteX10" fmla="*/ 123648 w 177565"/>
                      <a:gd name="connsiteY10" fmla="*/ 83346 h 222949"/>
                      <a:gd name="connsiteX11" fmla="*/ 59640 w 177565"/>
                      <a:gd name="connsiteY11" fmla="*/ 117890 h 222949"/>
                      <a:gd name="connsiteX12" fmla="*/ 56846 w 177565"/>
                      <a:gd name="connsiteY12" fmla="*/ 117890 h 222949"/>
                      <a:gd name="connsiteX13" fmla="*/ 57608 w 177565"/>
                      <a:gd name="connsiteY13" fmla="*/ 113573 h 222949"/>
                      <a:gd name="connsiteX14" fmla="*/ 90120 w 177565"/>
                      <a:gd name="connsiteY14" fmla="*/ 81823 h 222949"/>
                      <a:gd name="connsiteX15" fmla="*/ 95327 w 177565"/>
                      <a:gd name="connsiteY15" fmla="*/ 77124 h 222949"/>
                      <a:gd name="connsiteX16" fmla="*/ 96216 w 177565"/>
                      <a:gd name="connsiteY16" fmla="*/ 71536 h 222949"/>
                      <a:gd name="connsiteX17" fmla="*/ 87834 w 177565"/>
                      <a:gd name="connsiteY17" fmla="*/ 48168 h 222949"/>
                      <a:gd name="connsiteX18" fmla="*/ 82881 w 177565"/>
                      <a:gd name="connsiteY18" fmla="*/ 45246 h 222949"/>
                      <a:gd name="connsiteX19" fmla="*/ 36780 w 177565"/>
                      <a:gd name="connsiteY19" fmla="*/ 39150 h 222949"/>
                      <a:gd name="connsiteX20" fmla="*/ 28271 w 177565"/>
                      <a:gd name="connsiteY20" fmla="*/ 35468 h 222949"/>
                      <a:gd name="connsiteX21" fmla="*/ 35891 w 177565"/>
                      <a:gd name="connsiteY21" fmla="*/ 31785 h 222949"/>
                      <a:gd name="connsiteX22" fmla="*/ 100915 w 177565"/>
                      <a:gd name="connsiteY22" fmla="*/ 23021 h 222949"/>
                      <a:gd name="connsiteX23" fmla="*/ 106630 w 177565"/>
                      <a:gd name="connsiteY23" fmla="*/ 18068 h 222949"/>
                      <a:gd name="connsiteX24" fmla="*/ 104979 w 177565"/>
                      <a:gd name="connsiteY24" fmla="*/ 3718 h 222949"/>
                      <a:gd name="connsiteX25" fmla="*/ 101042 w 177565"/>
                      <a:gd name="connsiteY25" fmla="*/ 35 h 222949"/>
                      <a:gd name="connsiteX26" fmla="*/ 8586 w 177565"/>
                      <a:gd name="connsiteY26" fmla="*/ 11337 h 222949"/>
                      <a:gd name="connsiteX27" fmla="*/ 204 w 177565"/>
                      <a:gd name="connsiteY27" fmla="*/ 23911 h 222949"/>
                      <a:gd name="connsiteX28" fmla="*/ 5792 w 177565"/>
                      <a:gd name="connsiteY28" fmla="*/ 51343 h 222949"/>
                      <a:gd name="connsiteX29" fmla="*/ 17095 w 177565"/>
                      <a:gd name="connsiteY29" fmla="*/ 59851 h 222949"/>
                      <a:gd name="connsiteX30" fmla="*/ 63831 w 177565"/>
                      <a:gd name="connsiteY30" fmla="*/ 63915 h 222949"/>
                      <a:gd name="connsiteX31" fmla="*/ 67514 w 177565"/>
                      <a:gd name="connsiteY31" fmla="*/ 67471 h 222949"/>
                      <a:gd name="connsiteX32" fmla="*/ 68022 w 177565"/>
                      <a:gd name="connsiteY32" fmla="*/ 69504 h 222949"/>
                      <a:gd name="connsiteX33" fmla="*/ 66371 w 177565"/>
                      <a:gd name="connsiteY33" fmla="*/ 74711 h 222949"/>
                      <a:gd name="connsiteX34" fmla="*/ 31700 w 177565"/>
                      <a:gd name="connsiteY34" fmla="*/ 106333 h 222949"/>
                      <a:gd name="connsiteX35" fmla="*/ 27636 w 177565"/>
                      <a:gd name="connsiteY35" fmla="*/ 116493 h 222949"/>
                      <a:gd name="connsiteX36" fmla="*/ 40209 w 177565"/>
                      <a:gd name="connsiteY36" fmla="*/ 143544 h 222949"/>
                      <a:gd name="connsiteX37" fmla="*/ 52147 w 177565"/>
                      <a:gd name="connsiteY37" fmla="*/ 146085 h 222949"/>
                      <a:gd name="connsiteX38" fmla="*/ 113742 w 177565"/>
                      <a:gd name="connsiteY38" fmla="*/ 112302 h 222949"/>
                      <a:gd name="connsiteX39" fmla="*/ 118441 w 177565"/>
                      <a:gd name="connsiteY39" fmla="*/ 112175 h 222949"/>
                      <a:gd name="connsiteX40" fmla="*/ 117171 w 177565"/>
                      <a:gd name="connsiteY40" fmla="*/ 120685 h 222949"/>
                      <a:gd name="connsiteX41" fmla="*/ 70816 w 177565"/>
                      <a:gd name="connsiteY41" fmla="*/ 186470 h 222949"/>
                      <a:gd name="connsiteX42" fmla="*/ 71324 w 177565"/>
                      <a:gd name="connsiteY42" fmla="*/ 193837 h 222949"/>
                      <a:gd name="connsiteX43" fmla="*/ 91136 w 177565"/>
                      <a:gd name="connsiteY43" fmla="*/ 219618 h 222949"/>
                      <a:gd name="connsiteX44" fmla="*/ 109678 w 177565"/>
                      <a:gd name="connsiteY44" fmla="*/ 214792 h 222949"/>
                      <a:gd name="connsiteX45" fmla="*/ 167082 w 177565"/>
                      <a:gd name="connsiteY45" fmla="*/ 168690 h 222949"/>
                      <a:gd name="connsiteX46" fmla="*/ 176988 w 177565"/>
                      <a:gd name="connsiteY46" fmla="*/ 157768 h 222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77565" h="222949">
                        <a:moveTo>
                          <a:pt x="176988" y="157768"/>
                        </a:moveTo>
                        <a:cubicBezTo>
                          <a:pt x="175845" y="156244"/>
                          <a:pt x="169622" y="149005"/>
                          <a:pt x="168225" y="146974"/>
                        </a:cubicBezTo>
                        <a:cubicBezTo>
                          <a:pt x="166574" y="144180"/>
                          <a:pt x="163780" y="143418"/>
                          <a:pt x="161367" y="145449"/>
                        </a:cubicBezTo>
                        <a:cubicBezTo>
                          <a:pt x="159462" y="146974"/>
                          <a:pt x="113107" y="184946"/>
                          <a:pt x="106630" y="189773"/>
                        </a:cubicBezTo>
                        <a:cubicBezTo>
                          <a:pt x="105360" y="190662"/>
                          <a:pt x="103836" y="190535"/>
                          <a:pt x="103328" y="189645"/>
                        </a:cubicBezTo>
                        <a:cubicBezTo>
                          <a:pt x="103201" y="189264"/>
                          <a:pt x="102439" y="187994"/>
                          <a:pt x="102058" y="187360"/>
                        </a:cubicBezTo>
                        <a:cubicBezTo>
                          <a:pt x="101550" y="186217"/>
                          <a:pt x="101169" y="184946"/>
                          <a:pt x="102566" y="182661"/>
                        </a:cubicBezTo>
                        <a:cubicBezTo>
                          <a:pt x="104852" y="179105"/>
                          <a:pt x="140285" y="126018"/>
                          <a:pt x="143079" y="121955"/>
                        </a:cubicBezTo>
                        <a:cubicBezTo>
                          <a:pt x="145111" y="119033"/>
                          <a:pt x="146381" y="117001"/>
                          <a:pt x="144603" y="113192"/>
                        </a:cubicBezTo>
                        <a:cubicBezTo>
                          <a:pt x="141301" y="107223"/>
                          <a:pt x="132538" y="89569"/>
                          <a:pt x="130506" y="84998"/>
                        </a:cubicBezTo>
                        <a:cubicBezTo>
                          <a:pt x="129363" y="82457"/>
                          <a:pt x="127204" y="81695"/>
                          <a:pt x="123648" y="83346"/>
                        </a:cubicBezTo>
                        <a:cubicBezTo>
                          <a:pt x="121616" y="84236"/>
                          <a:pt x="61799" y="116748"/>
                          <a:pt x="59640" y="117890"/>
                        </a:cubicBezTo>
                        <a:cubicBezTo>
                          <a:pt x="58370" y="118652"/>
                          <a:pt x="57227" y="118399"/>
                          <a:pt x="56846" y="117890"/>
                        </a:cubicBezTo>
                        <a:cubicBezTo>
                          <a:pt x="55703" y="116367"/>
                          <a:pt x="56084" y="115096"/>
                          <a:pt x="57608" y="113573"/>
                        </a:cubicBezTo>
                        <a:cubicBezTo>
                          <a:pt x="63323" y="107985"/>
                          <a:pt x="82246" y="89188"/>
                          <a:pt x="90120" y="81823"/>
                        </a:cubicBezTo>
                        <a:cubicBezTo>
                          <a:pt x="92152" y="79918"/>
                          <a:pt x="94565" y="78139"/>
                          <a:pt x="95327" y="77124"/>
                        </a:cubicBezTo>
                        <a:cubicBezTo>
                          <a:pt x="96597" y="75218"/>
                          <a:pt x="97232" y="74202"/>
                          <a:pt x="96216" y="71536"/>
                        </a:cubicBezTo>
                        <a:cubicBezTo>
                          <a:pt x="93422" y="64169"/>
                          <a:pt x="89866" y="54518"/>
                          <a:pt x="87834" y="48168"/>
                        </a:cubicBezTo>
                        <a:cubicBezTo>
                          <a:pt x="87453" y="46643"/>
                          <a:pt x="86564" y="45881"/>
                          <a:pt x="82881" y="45246"/>
                        </a:cubicBezTo>
                        <a:cubicBezTo>
                          <a:pt x="80976" y="44865"/>
                          <a:pt x="41606" y="40039"/>
                          <a:pt x="36780" y="39150"/>
                        </a:cubicBezTo>
                        <a:cubicBezTo>
                          <a:pt x="31827" y="38262"/>
                          <a:pt x="28398" y="37880"/>
                          <a:pt x="28271" y="35468"/>
                        </a:cubicBezTo>
                        <a:cubicBezTo>
                          <a:pt x="28144" y="31912"/>
                          <a:pt x="29541" y="32546"/>
                          <a:pt x="35891" y="31785"/>
                        </a:cubicBezTo>
                        <a:cubicBezTo>
                          <a:pt x="51639" y="29371"/>
                          <a:pt x="100915" y="23021"/>
                          <a:pt x="100915" y="23021"/>
                        </a:cubicBezTo>
                        <a:cubicBezTo>
                          <a:pt x="104471" y="22513"/>
                          <a:pt x="107011" y="21370"/>
                          <a:pt x="106630" y="18068"/>
                        </a:cubicBezTo>
                        <a:cubicBezTo>
                          <a:pt x="106249" y="16163"/>
                          <a:pt x="105106" y="5114"/>
                          <a:pt x="104979" y="3718"/>
                        </a:cubicBezTo>
                        <a:cubicBezTo>
                          <a:pt x="104471" y="924"/>
                          <a:pt x="103709" y="-220"/>
                          <a:pt x="101042" y="35"/>
                        </a:cubicBezTo>
                        <a:cubicBezTo>
                          <a:pt x="86945" y="1558"/>
                          <a:pt x="37542" y="8798"/>
                          <a:pt x="8586" y="11337"/>
                        </a:cubicBezTo>
                        <a:cubicBezTo>
                          <a:pt x="4903" y="11718"/>
                          <a:pt x="-1193" y="14258"/>
                          <a:pt x="204" y="23911"/>
                        </a:cubicBezTo>
                        <a:cubicBezTo>
                          <a:pt x="204" y="23911"/>
                          <a:pt x="4649" y="46389"/>
                          <a:pt x="5792" y="51343"/>
                        </a:cubicBezTo>
                        <a:cubicBezTo>
                          <a:pt x="7316" y="57819"/>
                          <a:pt x="10618" y="59470"/>
                          <a:pt x="17095" y="59851"/>
                        </a:cubicBezTo>
                        <a:cubicBezTo>
                          <a:pt x="23826" y="60232"/>
                          <a:pt x="60783" y="63788"/>
                          <a:pt x="63831" y="63915"/>
                        </a:cubicBezTo>
                        <a:cubicBezTo>
                          <a:pt x="65863" y="64043"/>
                          <a:pt x="66752" y="65058"/>
                          <a:pt x="67514" y="67471"/>
                        </a:cubicBezTo>
                        <a:cubicBezTo>
                          <a:pt x="67641" y="67980"/>
                          <a:pt x="67895" y="68614"/>
                          <a:pt x="68022" y="69504"/>
                        </a:cubicBezTo>
                        <a:cubicBezTo>
                          <a:pt x="68530" y="71408"/>
                          <a:pt x="68403" y="72679"/>
                          <a:pt x="66371" y="74711"/>
                        </a:cubicBezTo>
                        <a:cubicBezTo>
                          <a:pt x="62688" y="78267"/>
                          <a:pt x="33478" y="104429"/>
                          <a:pt x="31700" y="106333"/>
                        </a:cubicBezTo>
                        <a:cubicBezTo>
                          <a:pt x="27001" y="110398"/>
                          <a:pt x="26112" y="111540"/>
                          <a:pt x="27636" y="116493"/>
                        </a:cubicBezTo>
                        <a:cubicBezTo>
                          <a:pt x="30430" y="125383"/>
                          <a:pt x="37161" y="138211"/>
                          <a:pt x="40209" y="143544"/>
                        </a:cubicBezTo>
                        <a:cubicBezTo>
                          <a:pt x="42749" y="147989"/>
                          <a:pt x="45416" y="149513"/>
                          <a:pt x="52147" y="146085"/>
                        </a:cubicBezTo>
                        <a:cubicBezTo>
                          <a:pt x="52147" y="146085"/>
                          <a:pt x="109297" y="114462"/>
                          <a:pt x="113742" y="112302"/>
                        </a:cubicBezTo>
                        <a:cubicBezTo>
                          <a:pt x="116663" y="110779"/>
                          <a:pt x="117679" y="111032"/>
                          <a:pt x="118441" y="112175"/>
                        </a:cubicBezTo>
                        <a:cubicBezTo>
                          <a:pt x="119711" y="114080"/>
                          <a:pt x="119203" y="117510"/>
                          <a:pt x="117171" y="120685"/>
                        </a:cubicBezTo>
                        <a:cubicBezTo>
                          <a:pt x="113996" y="125637"/>
                          <a:pt x="71705" y="185327"/>
                          <a:pt x="70816" y="186470"/>
                        </a:cubicBezTo>
                        <a:cubicBezTo>
                          <a:pt x="69165" y="188883"/>
                          <a:pt x="69673" y="190915"/>
                          <a:pt x="71324" y="193837"/>
                        </a:cubicBezTo>
                        <a:cubicBezTo>
                          <a:pt x="72975" y="196376"/>
                          <a:pt x="91136" y="219618"/>
                          <a:pt x="91136" y="219618"/>
                        </a:cubicBezTo>
                        <a:cubicBezTo>
                          <a:pt x="96470" y="227237"/>
                          <a:pt x="102820" y="220125"/>
                          <a:pt x="109678" y="214792"/>
                        </a:cubicBezTo>
                        <a:cubicBezTo>
                          <a:pt x="123394" y="204250"/>
                          <a:pt x="165939" y="169452"/>
                          <a:pt x="167082" y="168690"/>
                        </a:cubicBezTo>
                        <a:cubicBezTo>
                          <a:pt x="171781" y="165896"/>
                          <a:pt x="179782" y="161832"/>
                          <a:pt x="176988" y="157768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1" name="Kombinationstegning: figur 110">
                    <a:extLst>
                      <a:ext uri="{FF2B5EF4-FFF2-40B4-BE49-F238E27FC236}">
                        <a16:creationId xmlns:a16="http://schemas.microsoft.com/office/drawing/2014/main" id="{13EBE81D-7156-4CDF-AE6B-0E3DB63631D3}"/>
                      </a:ext>
                    </a:extLst>
                  </p:cNvPr>
                  <p:cNvSpPr/>
                  <p:nvPr/>
                </p:nvSpPr>
                <p:spPr>
                  <a:xfrm>
                    <a:off x="443917" y="4416230"/>
                    <a:ext cx="129134" cy="119385"/>
                  </a:xfrm>
                  <a:custGeom>
                    <a:avLst/>
                    <a:gdLst>
                      <a:gd name="connsiteX0" fmla="*/ 126820 w 129134"/>
                      <a:gd name="connsiteY0" fmla="*/ 52265 h 119385"/>
                      <a:gd name="connsiteX1" fmla="*/ 128344 w 129134"/>
                      <a:gd name="connsiteY1" fmla="*/ 57979 h 119385"/>
                      <a:gd name="connsiteX2" fmla="*/ 125550 w 129134"/>
                      <a:gd name="connsiteY2" fmla="*/ 62679 h 119385"/>
                      <a:gd name="connsiteX3" fmla="*/ 115898 w 129134"/>
                      <a:gd name="connsiteY3" fmla="*/ 68013 h 119385"/>
                      <a:gd name="connsiteX4" fmla="*/ 81608 w 129134"/>
                      <a:gd name="connsiteY4" fmla="*/ 75633 h 119385"/>
                      <a:gd name="connsiteX5" fmla="*/ 73607 w 129134"/>
                      <a:gd name="connsiteY5" fmla="*/ 81221 h 119385"/>
                      <a:gd name="connsiteX6" fmla="*/ 75512 w 129134"/>
                      <a:gd name="connsiteY6" fmla="*/ 87571 h 119385"/>
                      <a:gd name="connsiteX7" fmla="*/ 96848 w 129134"/>
                      <a:gd name="connsiteY7" fmla="*/ 96715 h 119385"/>
                      <a:gd name="connsiteX8" fmla="*/ 102563 w 129134"/>
                      <a:gd name="connsiteY8" fmla="*/ 105097 h 119385"/>
                      <a:gd name="connsiteX9" fmla="*/ 97610 w 129134"/>
                      <a:gd name="connsiteY9" fmla="*/ 116654 h 119385"/>
                      <a:gd name="connsiteX10" fmla="*/ 91133 w 129134"/>
                      <a:gd name="connsiteY10" fmla="*/ 117923 h 119385"/>
                      <a:gd name="connsiteX11" fmla="*/ 14425 w 129134"/>
                      <a:gd name="connsiteY11" fmla="*/ 83888 h 119385"/>
                      <a:gd name="connsiteX12" fmla="*/ 709 w 129134"/>
                      <a:gd name="connsiteY12" fmla="*/ 74109 h 119385"/>
                      <a:gd name="connsiteX13" fmla="*/ 6043 w 129134"/>
                      <a:gd name="connsiteY13" fmla="*/ 60393 h 119385"/>
                      <a:gd name="connsiteX14" fmla="*/ 22172 w 129134"/>
                      <a:gd name="connsiteY14" fmla="*/ 60520 h 119385"/>
                      <a:gd name="connsiteX15" fmla="*/ 43127 w 129134"/>
                      <a:gd name="connsiteY15" fmla="*/ 70934 h 119385"/>
                      <a:gd name="connsiteX16" fmla="*/ 47953 w 129134"/>
                      <a:gd name="connsiteY16" fmla="*/ 70807 h 119385"/>
                      <a:gd name="connsiteX17" fmla="*/ 47445 w 129134"/>
                      <a:gd name="connsiteY17" fmla="*/ 65091 h 119385"/>
                      <a:gd name="connsiteX18" fmla="*/ 33348 w 129134"/>
                      <a:gd name="connsiteY18" fmla="*/ 30802 h 119385"/>
                      <a:gd name="connsiteX19" fmla="*/ 30554 w 129134"/>
                      <a:gd name="connsiteY19" fmla="*/ 14038 h 119385"/>
                      <a:gd name="connsiteX20" fmla="*/ 38174 w 129134"/>
                      <a:gd name="connsiteY20" fmla="*/ 2100 h 119385"/>
                      <a:gd name="connsiteX21" fmla="*/ 44270 w 129134"/>
                      <a:gd name="connsiteY21" fmla="*/ 829 h 119385"/>
                      <a:gd name="connsiteX22" fmla="*/ 52017 w 129134"/>
                      <a:gd name="connsiteY22" fmla="*/ 6545 h 119385"/>
                      <a:gd name="connsiteX23" fmla="*/ 56335 w 129134"/>
                      <a:gd name="connsiteY23" fmla="*/ 16704 h 119385"/>
                      <a:gd name="connsiteX24" fmla="*/ 62431 w 129134"/>
                      <a:gd name="connsiteY24" fmla="*/ 51248 h 119385"/>
                      <a:gd name="connsiteX25" fmla="*/ 64336 w 129134"/>
                      <a:gd name="connsiteY25" fmla="*/ 56583 h 119385"/>
                      <a:gd name="connsiteX26" fmla="*/ 68019 w 129134"/>
                      <a:gd name="connsiteY26" fmla="*/ 58869 h 119385"/>
                      <a:gd name="connsiteX27" fmla="*/ 72972 w 129134"/>
                      <a:gd name="connsiteY27" fmla="*/ 58360 h 119385"/>
                      <a:gd name="connsiteX28" fmla="*/ 108659 w 129134"/>
                      <a:gd name="connsiteY28" fmla="*/ 44772 h 119385"/>
                      <a:gd name="connsiteX29" fmla="*/ 116787 w 129134"/>
                      <a:gd name="connsiteY29" fmla="*/ 45534 h 119385"/>
                      <a:gd name="connsiteX30" fmla="*/ 126820 w 129134"/>
                      <a:gd name="connsiteY30" fmla="*/ 52265 h 11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9134" h="119385">
                        <a:moveTo>
                          <a:pt x="126820" y="52265"/>
                        </a:moveTo>
                        <a:cubicBezTo>
                          <a:pt x="128852" y="54551"/>
                          <a:pt x="129995" y="55185"/>
                          <a:pt x="128344" y="57979"/>
                        </a:cubicBezTo>
                        <a:cubicBezTo>
                          <a:pt x="127201" y="60012"/>
                          <a:pt x="126820" y="60773"/>
                          <a:pt x="125550" y="62679"/>
                        </a:cubicBezTo>
                        <a:cubicBezTo>
                          <a:pt x="123137" y="66362"/>
                          <a:pt x="121867" y="66743"/>
                          <a:pt x="115898" y="68013"/>
                        </a:cubicBezTo>
                        <a:cubicBezTo>
                          <a:pt x="108786" y="69664"/>
                          <a:pt x="91514" y="73220"/>
                          <a:pt x="81608" y="75633"/>
                        </a:cubicBezTo>
                        <a:cubicBezTo>
                          <a:pt x="78306" y="76395"/>
                          <a:pt x="74750" y="77284"/>
                          <a:pt x="73607" y="81221"/>
                        </a:cubicBezTo>
                        <a:cubicBezTo>
                          <a:pt x="72337" y="85539"/>
                          <a:pt x="73480" y="86554"/>
                          <a:pt x="75512" y="87571"/>
                        </a:cubicBezTo>
                        <a:cubicBezTo>
                          <a:pt x="77925" y="88714"/>
                          <a:pt x="93165" y="95191"/>
                          <a:pt x="96848" y="96715"/>
                        </a:cubicBezTo>
                        <a:cubicBezTo>
                          <a:pt x="100531" y="98239"/>
                          <a:pt x="105357" y="99254"/>
                          <a:pt x="102563" y="105097"/>
                        </a:cubicBezTo>
                        <a:lnTo>
                          <a:pt x="97610" y="116654"/>
                        </a:lnTo>
                        <a:cubicBezTo>
                          <a:pt x="95705" y="120591"/>
                          <a:pt x="94816" y="119575"/>
                          <a:pt x="91133" y="117923"/>
                        </a:cubicBezTo>
                        <a:cubicBezTo>
                          <a:pt x="66495" y="106366"/>
                          <a:pt x="36904" y="93794"/>
                          <a:pt x="14425" y="83888"/>
                        </a:cubicBezTo>
                        <a:cubicBezTo>
                          <a:pt x="5535" y="79951"/>
                          <a:pt x="-2466" y="82237"/>
                          <a:pt x="709" y="74109"/>
                        </a:cubicBezTo>
                        <a:cubicBezTo>
                          <a:pt x="2741" y="68521"/>
                          <a:pt x="4265" y="64329"/>
                          <a:pt x="6043" y="60393"/>
                        </a:cubicBezTo>
                        <a:cubicBezTo>
                          <a:pt x="10869" y="50868"/>
                          <a:pt x="12774" y="55694"/>
                          <a:pt x="22172" y="60520"/>
                        </a:cubicBezTo>
                        <a:cubicBezTo>
                          <a:pt x="27379" y="63314"/>
                          <a:pt x="38301" y="68521"/>
                          <a:pt x="43127" y="70934"/>
                        </a:cubicBezTo>
                        <a:cubicBezTo>
                          <a:pt x="46302" y="72458"/>
                          <a:pt x="47191" y="72585"/>
                          <a:pt x="47953" y="70807"/>
                        </a:cubicBezTo>
                        <a:cubicBezTo>
                          <a:pt x="48715" y="68521"/>
                          <a:pt x="48080" y="67123"/>
                          <a:pt x="47445" y="65091"/>
                        </a:cubicBezTo>
                        <a:cubicBezTo>
                          <a:pt x="46683" y="63441"/>
                          <a:pt x="35761" y="36644"/>
                          <a:pt x="33348" y="30802"/>
                        </a:cubicBezTo>
                        <a:cubicBezTo>
                          <a:pt x="30554" y="24325"/>
                          <a:pt x="26871" y="20769"/>
                          <a:pt x="30554" y="14038"/>
                        </a:cubicBezTo>
                        <a:lnTo>
                          <a:pt x="38174" y="2100"/>
                        </a:lnTo>
                        <a:cubicBezTo>
                          <a:pt x="39317" y="195"/>
                          <a:pt x="41857" y="-821"/>
                          <a:pt x="44270" y="829"/>
                        </a:cubicBezTo>
                        <a:cubicBezTo>
                          <a:pt x="46556" y="2354"/>
                          <a:pt x="48715" y="4132"/>
                          <a:pt x="52017" y="6545"/>
                        </a:cubicBezTo>
                        <a:cubicBezTo>
                          <a:pt x="54811" y="8577"/>
                          <a:pt x="55954" y="14165"/>
                          <a:pt x="56335" y="16704"/>
                        </a:cubicBezTo>
                        <a:cubicBezTo>
                          <a:pt x="57097" y="21150"/>
                          <a:pt x="61034" y="43121"/>
                          <a:pt x="62431" y="51248"/>
                        </a:cubicBezTo>
                        <a:cubicBezTo>
                          <a:pt x="62939" y="54170"/>
                          <a:pt x="63320" y="55948"/>
                          <a:pt x="64336" y="56583"/>
                        </a:cubicBezTo>
                        <a:cubicBezTo>
                          <a:pt x="65098" y="57345"/>
                          <a:pt x="66749" y="58234"/>
                          <a:pt x="68019" y="58869"/>
                        </a:cubicBezTo>
                        <a:cubicBezTo>
                          <a:pt x="69289" y="59377"/>
                          <a:pt x="70813" y="58996"/>
                          <a:pt x="72972" y="58360"/>
                        </a:cubicBezTo>
                        <a:cubicBezTo>
                          <a:pt x="83132" y="54423"/>
                          <a:pt x="98372" y="49216"/>
                          <a:pt x="108659" y="44772"/>
                        </a:cubicBezTo>
                        <a:cubicBezTo>
                          <a:pt x="111961" y="43248"/>
                          <a:pt x="114374" y="43629"/>
                          <a:pt x="116787" y="45534"/>
                        </a:cubicBezTo>
                        <a:cubicBezTo>
                          <a:pt x="117549" y="46041"/>
                          <a:pt x="126439" y="51884"/>
                          <a:pt x="126820" y="52265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2" name="Kombinationstegning: figur 111">
                    <a:extLst>
                      <a:ext uri="{FF2B5EF4-FFF2-40B4-BE49-F238E27FC236}">
                        <a16:creationId xmlns:a16="http://schemas.microsoft.com/office/drawing/2014/main" id="{9BB3A0AC-2B3A-48DE-8F84-4EADEDDE96CB}"/>
                      </a:ext>
                    </a:extLst>
                  </p:cNvPr>
                  <p:cNvSpPr/>
                  <p:nvPr/>
                </p:nvSpPr>
                <p:spPr>
                  <a:xfrm>
                    <a:off x="502167" y="4351804"/>
                    <a:ext cx="103864" cy="113644"/>
                  </a:xfrm>
                  <a:custGeom>
                    <a:avLst/>
                    <a:gdLst>
                      <a:gd name="connsiteX0" fmla="*/ 93970 w 103864"/>
                      <a:gd name="connsiteY0" fmla="*/ 94592 h 113644"/>
                      <a:gd name="connsiteX1" fmla="*/ 78603 w 103864"/>
                      <a:gd name="connsiteY1" fmla="*/ 111483 h 113644"/>
                      <a:gd name="connsiteX2" fmla="*/ 69332 w 103864"/>
                      <a:gd name="connsiteY2" fmla="*/ 110721 h 113644"/>
                      <a:gd name="connsiteX3" fmla="*/ 62474 w 103864"/>
                      <a:gd name="connsiteY3" fmla="*/ 105133 h 113644"/>
                      <a:gd name="connsiteX4" fmla="*/ 63363 w 103864"/>
                      <a:gd name="connsiteY4" fmla="*/ 96370 h 113644"/>
                      <a:gd name="connsiteX5" fmla="*/ 74158 w 103864"/>
                      <a:gd name="connsiteY5" fmla="*/ 84686 h 113644"/>
                      <a:gd name="connsiteX6" fmla="*/ 78476 w 103864"/>
                      <a:gd name="connsiteY6" fmla="*/ 63731 h 113644"/>
                      <a:gd name="connsiteX7" fmla="*/ 67681 w 103864"/>
                      <a:gd name="connsiteY7" fmla="*/ 61699 h 113644"/>
                      <a:gd name="connsiteX8" fmla="*/ 47234 w 103864"/>
                      <a:gd name="connsiteY8" fmla="*/ 76558 h 113644"/>
                      <a:gd name="connsiteX9" fmla="*/ 13960 w 103864"/>
                      <a:gd name="connsiteY9" fmla="*/ 74272 h 113644"/>
                      <a:gd name="connsiteX10" fmla="*/ 11166 w 103864"/>
                      <a:gd name="connsiteY10" fmla="*/ 18773 h 113644"/>
                      <a:gd name="connsiteX11" fmla="*/ 27295 w 103864"/>
                      <a:gd name="connsiteY11" fmla="*/ 3152 h 113644"/>
                      <a:gd name="connsiteX12" fmla="*/ 39487 w 103864"/>
                      <a:gd name="connsiteY12" fmla="*/ 1247 h 113644"/>
                      <a:gd name="connsiteX13" fmla="*/ 44821 w 103864"/>
                      <a:gd name="connsiteY13" fmla="*/ 4168 h 113644"/>
                      <a:gd name="connsiteX14" fmla="*/ 47615 w 103864"/>
                      <a:gd name="connsiteY14" fmla="*/ 8105 h 113644"/>
                      <a:gd name="connsiteX15" fmla="*/ 48377 w 103864"/>
                      <a:gd name="connsiteY15" fmla="*/ 14582 h 113644"/>
                      <a:gd name="connsiteX16" fmla="*/ 46345 w 103864"/>
                      <a:gd name="connsiteY16" fmla="*/ 17503 h 113644"/>
                      <a:gd name="connsiteX17" fmla="*/ 28692 w 103864"/>
                      <a:gd name="connsiteY17" fmla="*/ 33124 h 113644"/>
                      <a:gd name="connsiteX18" fmla="*/ 28819 w 103864"/>
                      <a:gd name="connsiteY18" fmla="*/ 54841 h 113644"/>
                      <a:gd name="connsiteX19" fmla="*/ 41011 w 103864"/>
                      <a:gd name="connsiteY19" fmla="*/ 53698 h 113644"/>
                      <a:gd name="connsiteX20" fmla="*/ 62728 w 103864"/>
                      <a:gd name="connsiteY20" fmla="*/ 37569 h 113644"/>
                      <a:gd name="connsiteX21" fmla="*/ 90160 w 103864"/>
                      <a:gd name="connsiteY21" fmla="*/ 39093 h 113644"/>
                      <a:gd name="connsiteX22" fmla="*/ 93970 w 103864"/>
                      <a:gd name="connsiteY22" fmla="*/ 94592 h 11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3864" h="113644">
                        <a:moveTo>
                          <a:pt x="93970" y="94592"/>
                        </a:moveTo>
                        <a:cubicBezTo>
                          <a:pt x="85461" y="105387"/>
                          <a:pt x="82667" y="107800"/>
                          <a:pt x="78603" y="111483"/>
                        </a:cubicBezTo>
                        <a:cubicBezTo>
                          <a:pt x="75047" y="114658"/>
                          <a:pt x="74158" y="114277"/>
                          <a:pt x="69332" y="110721"/>
                        </a:cubicBezTo>
                        <a:cubicBezTo>
                          <a:pt x="67046" y="109070"/>
                          <a:pt x="65395" y="107927"/>
                          <a:pt x="62474" y="105133"/>
                        </a:cubicBezTo>
                        <a:cubicBezTo>
                          <a:pt x="59553" y="102339"/>
                          <a:pt x="59172" y="100307"/>
                          <a:pt x="63363" y="96370"/>
                        </a:cubicBezTo>
                        <a:cubicBezTo>
                          <a:pt x="66665" y="93195"/>
                          <a:pt x="68570" y="91544"/>
                          <a:pt x="74158" y="84686"/>
                        </a:cubicBezTo>
                        <a:cubicBezTo>
                          <a:pt x="81270" y="76177"/>
                          <a:pt x="81778" y="68684"/>
                          <a:pt x="78476" y="63731"/>
                        </a:cubicBezTo>
                        <a:cubicBezTo>
                          <a:pt x="75682" y="59667"/>
                          <a:pt x="71110" y="59794"/>
                          <a:pt x="67681" y="61699"/>
                        </a:cubicBezTo>
                        <a:cubicBezTo>
                          <a:pt x="59172" y="66398"/>
                          <a:pt x="54346" y="72113"/>
                          <a:pt x="47234" y="76558"/>
                        </a:cubicBezTo>
                        <a:cubicBezTo>
                          <a:pt x="37201" y="82908"/>
                          <a:pt x="25898" y="84686"/>
                          <a:pt x="13960" y="74272"/>
                        </a:cubicBezTo>
                        <a:cubicBezTo>
                          <a:pt x="-3693" y="58905"/>
                          <a:pt x="-4582" y="37315"/>
                          <a:pt x="11166" y="18773"/>
                        </a:cubicBezTo>
                        <a:cubicBezTo>
                          <a:pt x="16881" y="11915"/>
                          <a:pt x="18024" y="11153"/>
                          <a:pt x="27295" y="3152"/>
                        </a:cubicBezTo>
                        <a:cubicBezTo>
                          <a:pt x="33391" y="-2055"/>
                          <a:pt x="38217" y="612"/>
                          <a:pt x="39487" y="1247"/>
                        </a:cubicBezTo>
                        <a:cubicBezTo>
                          <a:pt x="40757" y="1755"/>
                          <a:pt x="43932" y="3533"/>
                          <a:pt x="44821" y="4168"/>
                        </a:cubicBezTo>
                        <a:cubicBezTo>
                          <a:pt x="45202" y="4549"/>
                          <a:pt x="47107" y="6073"/>
                          <a:pt x="47615" y="8105"/>
                        </a:cubicBezTo>
                        <a:cubicBezTo>
                          <a:pt x="48377" y="10645"/>
                          <a:pt x="48504" y="12169"/>
                          <a:pt x="48377" y="14582"/>
                        </a:cubicBezTo>
                        <a:cubicBezTo>
                          <a:pt x="48377" y="15344"/>
                          <a:pt x="47869" y="16233"/>
                          <a:pt x="46345" y="17503"/>
                        </a:cubicBezTo>
                        <a:cubicBezTo>
                          <a:pt x="40376" y="22456"/>
                          <a:pt x="35042" y="25631"/>
                          <a:pt x="28692" y="33124"/>
                        </a:cubicBezTo>
                        <a:cubicBezTo>
                          <a:pt x="21961" y="40871"/>
                          <a:pt x="21834" y="49253"/>
                          <a:pt x="28819" y="54841"/>
                        </a:cubicBezTo>
                        <a:cubicBezTo>
                          <a:pt x="31613" y="57127"/>
                          <a:pt x="36820" y="56365"/>
                          <a:pt x="41011" y="53698"/>
                        </a:cubicBezTo>
                        <a:cubicBezTo>
                          <a:pt x="48123" y="49380"/>
                          <a:pt x="53838" y="41760"/>
                          <a:pt x="62728" y="37569"/>
                        </a:cubicBezTo>
                        <a:cubicBezTo>
                          <a:pt x="73269" y="32362"/>
                          <a:pt x="83302" y="32616"/>
                          <a:pt x="90160" y="39093"/>
                        </a:cubicBezTo>
                        <a:cubicBezTo>
                          <a:pt x="107940" y="54587"/>
                          <a:pt x="107559" y="77320"/>
                          <a:pt x="93970" y="94592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3" name="Kombinationstegning: figur 112">
                    <a:extLst>
                      <a:ext uri="{FF2B5EF4-FFF2-40B4-BE49-F238E27FC236}">
                        <a16:creationId xmlns:a16="http://schemas.microsoft.com/office/drawing/2014/main" id="{C444B562-329C-4825-BEE7-98CCE39CC020}"/>
                      </a:ext>
                    </a:extLst>
                  </p:cNvPr>
                  <p:cNvSpPr/>
                  <p:nvPr/>
                </p:nvSpPr>
                <p:spPr>
                  <a:xfrm>
                    <a:off x="886688" y="4243058"/>
                    <a:ext cx="191279" cy="175323"/>
                  </a:xfrm>
                  <a:custGeom>
                    <a:avLst/>
                    <a:gdLst>
                      <a:gd name="connsiteX0" fmla="*/ 167920 w 191279"/>
                      <a:gd name="connsiteY0" fmla="*/ 55891 h 175323"/>
                      <a:gd name="connsiteX1" fmla="*/ 135662 w 191279"/>
                      <a:gd name="connsiteY1" fmla="*/ 37730 h 175323"/>
                      <a:gd name="connsiteX2" fmla="*/ 117120 w 191279"/>
                      <a:gd name="connsiteY2" fmla="*/ 51065 h 175323"/>
                      <a:gd name="connsiteX3" fmla="*/ 88164 w 191279"/>
                      <a:gd name="connsiteY3" fmla="*/ 103643 h 175323"/>
                      <a:gd name="connsiteX4" fmla="*/ 64034 w 191279"/>
                      <a:gd name="connsiteY4" fmla="*/ 100087 h 175323"/>
                      <a:gd name="connsiteX5" fmla="*/ 30760 w 191279"/>
                      <a:gd name="connsiteY5" fmla="*/ 88022 h 175323"/>
                      <a:gd name="connsiteX6" fmla="*/ 28347 w 191279"/>
                      <a:gd name="connsiteY6" fmla="*/ 81926 h 175323"/>
                      <a:gd name="connsiteX7" fmla="*/ 30760 w 191279"/>
                      <a:gd name="connsiteY7" fmla="*/ 73036 h 175323"/>
                      <a:gd name="connsiteX8" fmla="*/ 36729 w 191279"/>
                      <a:gd name="connsiteY8" fmla="*/ 69861 h 175323"/>
                      <a:gd name="connsiteX9" fmla="*/ 49683 w 191279"/>
                      <a:gd name="connsiteY9" fmla="*/ 74306 h 175323"/>
                      <a:gd name="connsiteX10" fmla="*/ 55271 w 191279"/>
                      <a:gd name="connsiteY10" fmla="*/ 71893 h 175323"/>
                      <a:gd name="connsiteX11" fmla="*/ 59970 w 191279"/>
                      <a:gd name="connsiteY11" fmla="*/ 58558 h 175323"/>
                      <a:gd name="connsiteX12" fmla="*/ 58065 w 191279"/>
                      <a:gd name="connsiteY12" fmla="*/ 54494 h 175323"/>
                      <a:gd name="connsiteX13" fmla="*/ 41682 w 191279"/>
                      <a:gd name="connsiteY13" fmla="*/ 48906 h 175323"/>
                      <a:gd name="connsiteX14" fmla="*/ 39650 w 191279"/>
                      <a:gd name="connsiteY14" fmla="*/ 43191 h 175323"/>
                      <a:gd name="connsiteX15" fmla="*/ 43333 w 191279"/>
                      <a:gd name="connsiteY15" fmla="*/ 31253 h 175323"/>
                      <a:gd name="connsiteX16" fmla="*/ 48667 w 191279"/>
                      <a:gd name="connsiteY16" fmla="*/ 28713 h 175323"/>
                      <a:gd name="connsiteX17" fmla="*/ 91720 w 191279"/>
                      <a:gd name="connsiteY17" fmla="*/ 43318 h 175323"/>
                      <a:gd name="connsiteX18" fmla="*/ 96546 w 191279"/>
                      <a:gd name="connsiteY18" fmla="*/ 41286 h 175323"/>
                      <a:gd name="connsiteX19" fmla="*/ 101499 w 191279"/>
                      <a:gd name="connsiteY19" fmla="*/ 29983 h 175323"/>
                      <a:gd name="connsiteX20" fmla="*/ 98705 w 191279"/>
                      <a:gd name="connsiteY20" fmla="*/ 21601 h 175323"/>
                      <a:gd name="connsiteX21" fmla="*/ 35332 w 191279"/>
                      <a:gd name="connsiteY21" fmla="*/ 773 h 175323"/>
                      <a:gd name="connsiteX22" fmla="*/ 23775 w 191279"/>
                      <a:gd name="connsiteY22" fmla="*/ 12330 h 175323"/>
                      <a:gd name="connsiteX23" fmla="*/ 915 w 191279"/>
                      <a:gd name="connsiteY23" fmla="*/ 93483 h 175323"/>
                      <a:gd name="connsiteX24" fmla="*/ 5233 w 191279"/>
                      <a:gd name="connsiteY24" fmla="*/ 103262 h 175323"/>
                      <a:gd name="connsiteX25" fmla="*/ 91593 w 191279"/>
                      <a:gd name="connsiteY25" fmla="*/ 135901 h 175323"/>
                      <a:gd name="connsiteX26" fmla="*/ 98324 w 191279"/>
                      <a:gd name="connsiteY26" fmla="*/ 134377 h 175323"/>
                      <a:gd name="connsiteX27" fmla="*/ 109500 w 191279"/>
                      <a:gd name="connsiteY27" fmla="*/ 112660 h 175323"/>
                      <a:gd name="connsiteX28" fmla="*/ 114326 w 191279"/>
                      <a:gd name="connsiteY28" fmla="*/ 111517 h 175323"/>
                      <a:gd name="connsiteX29" fmla="*/ 132106 w 191279"/>
                      <a:gd name="connsiteY29" fmla="*/ 121550 h 175323"/>
                      <a:gd name="connsiteX30" fmla="*/ 134900 w 191279"/>
                      <a:gd name="connsiteY30" fmla="*/ 129297 h 175323"/>
                      <a:gd name="connsiteX31" fmla="*/ 130074 w 191279"/>
                      <a:gd name="connsiteY31" fmla="*/ 155840 h 175323"/>
                      <a:gd name="connsiteX32" fmla="*/ 130455 w 191279"/>
                      <a:gd name="connsiteY32" fmla="*/ 162571 h 175323"/>
                      <a:gd name="connsiteX33" fmla="*/ 146457 w 191279"/>
                      <a:gd name="connsiteY33" fmla="*/ 174509 h 175323"/>
                      <a:gd name="connsiteX34" fmla="*/ 151283 w 191279"/>
                      <a:gd name="connsiteY34" fmla="*/ 174128 h 175323"/>
                      <a:gd name="connsiteX35" fmla="*/ 157633 w 191279"/>
                      <a:gd name="connsiteY35" fmla="*/ 167397 h 175323"/>
                      <a:gd name="connsiteX36" fmla="*/ 157760 w 191279"/>
                      <a:gd name="connsiteY36" fmla="*/ 154062 h 175323"/>
                      <a:gd name="connsiteX37" fmla="*/ 156998 w 191279"/>
                      <a:gd name="connsiteY37" fmla="*/ 132853 h 175323"/>
                      <a:gd name="connsiteX38" fmla="*/ 160681 w 191279"/>
                      <a:gd name="connsiteY38" fmla="*/ 128027 h 175323"/>
                      <a:gd name="connsiteX39" fmla="*/ 184303 w 191279"/>
                      <a:gd name="connsiteY39" fmla="*/ 113676 h 175323"/>
                      <a:gd name="connsiteX40" fmla="*/ 167920 w 191279"/>
                      <a:gd name="connsiteY40" fmla="*/ 55891 h 175323"/>
                      <a:gd name="connsiteX41" fmla="*/ 158268 w 191279"/>
                      <a:gd name="connsiteY41" fmla="*/ 76846 h 175323"/>
                      <a:gd name="connsiteX42" fmla="*/ 161951 w 191279"/>
                      <a:gd name="connsiteY42" fmla="*/ 99706 h 175323"/>
                      <a:gd name="connsiteX43" fmla="*/ 138202 w 191279"/>
                      <a:gd name="connsiteY43" fmla="*/ 103262 h 175323"/>
                      <a:gd name="connsiteX44" fmla="*/ 126518 w 191279"/>
                      <a:gd name="connsiteY44" fmla="*/ 96404 h 175323"/>
                      <a:gd name="connsiteX45" fmla="*/ 124867 w 191279"/>
                      <a:gd name="connsiteY45" fmla="*/ 85609 h 175323"/>
                      <a:gd name="connsiteX46" fmla="*/ 134138 w 191279"/>
                      <a:gd name="connsiteY46" fmla="*/ 70623 h 175323"/>
                      <a:gd name="connsiteX47" fmla="*/ 143917 w 191279"/>
                      <a:gd name="connsiteY47" fmla="*/ 68210 h 175323"/>
                      <a:gd name="connsiteX48" fmla="*/ 158268 w 191279"/>
                      <a:gd name="connsiteY48" fmla="*/ 76846 h 175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91279" h="175323">
                        <a:moveTo>
                          <a:pt x="167920" y="55891"/>
                        </a:moveTo>
                        <a:cubicBezTo>
                          <a:pt x="156998" y="48779"/>
                          <a:pt x="148616" y="43699"/>
                          <a:pt x="135662" y="37730"/>
                        </a:cubicBezTo>
                        <a:cubicBezTo>
                          <a:pt x="124486" y="32523"/>
                          <a:pt x="123978" y="37603"/>
                          <a:pt x="117120" y="51065"/>
                        </a:cubicBezTo>
                        <a:cubicBezTo>
                          <a:pt x="112802" y="59193"/>
                          <a:pt x="96673" y="88784"/>
                          <a:pt x="88164" y="103643"/>
                        </a:cubicBezTo>
                        <a:cubicBezTo>
                          <a:pt x="85751" y="107707"/>
                          <a:pt x="82195" y="106945"/>
                          <a:pt x="64034" y="100087"/>
                        </a:cubicBezTo>
                        <a:cubicBezTo>
                          <a:pt x="51842" y="95388"/>
                          <a:pt x="40031" y="90943"/>
                          <a:pt x="30760" y="88022"/>
                        </a:cubicBezTo>
                        <a:cubicBezTo>
                          <a:pt x="27077" y="86752"/>
                          <a:pt x="27839" y="84085"/>
                          <a:pt x="28347" y="81926"/>
                        </a:cubicBezTo>
                        <a:cubicBezTo>
                          <a:pt x="28855" y="80021"/>
                          <a:pt x="29998" y="75195"/>
                          <a:pt x="30760" y="73036"/>
                        </a:cubicBezTo>
                        <a:cubicBezTo>
                          <a:pt x="32030" y="68972"/>
                          <a:pt x="33046" y="68972"/>
                          <a:pt x="36729" y="69861"/>
                        </a:cubicBezTo>
                        <a:cubicBezTo>
                          <a:pt x="40412" y="71004"/>
                          <a:pt x="46000" y="72782"/>
                          <a:pt x="49683" y="74306"/>
                        </a:cubicBezTo>
                        <a:cubicBezTo>
                          <a:pt x="52858" y="75449"/>
                          <a:pt x="54128" y="74687"/>
                          <a:pt x="55271" y="71893"/>
                        </a:cubicBezTo>
                        <a:cubicBezTo>
                          <a:pt x="56414" y="68972"/>
                          <a:pt x="58573" y="63130"/>
                          <a:pt x="59970" y="58558"/>
                        </a:cubicBezTo>
                        <a:cubicBezTo>
                          <a:pt x="60478" y="56526"/>
                          <a:pt x="59843" y="55002"/>
                          <a:pt x="58065" y="54494"/>
                        </a:cubicBezTo>
                        <a:cubicBezTo>
                          <a:pt x="53366" y="52589"/>
                          <a:pt x="45873" y="50176"/>
                          <a:pt x="41682" y="48906"/>
                        </a:cubicBezTo>
                        <a:cubicBezTo>
                          <a:pt x="39142" y="48144"/>
                          <a:pt x="39142" y="45604"/>
                          <a:pt x="39650" y="43191"/>
                        </a:cubicBezTo>
                        <a:cubicBezTo>
                          <a:pt x="40412" y="40397"/>
                          <a:pt x="42444" y="34301"/>
                          <a:pt x="43333" y="31253"/>
                        </a:cubicBezTo>
                        <a:cubicBezTo>
                          <a:pt x="44222" y="28840"/>
                          <a:pt x="45619" y="27951"/>
                          <a:pt x="48667" y="28713"/>
                        </a:cubicBezTo>
                        <a:cubicBezTo>
                          <a:pt x="59462" y="31253"/>
                          <a:pt x="75718" y="36460"/>
                          <a:pt x="91720" y="43318"/>
                        </a:cubicBezTo>
                        <a:cubicBezTo>
                          <a:pt x="94133" y="44461"/>
                          <a:pt x="95657" y="43445"/>
                          <a:pt x="96546" y="41286"/>
                        </a:cubicBezTo>
                        <a:cubicBezTo>
                          <a:pt x="97054" y="40016"/>
                          <a:pt x="101499" y="29983"/>
                          <a:pt x="101499" y="29983"/>
                        </a:cubicBezTo>
                        <a:cubicBezTo>
                          <a:pt x="103912" y="24395"/>
                          <a:pt x="102261" y="23125"/>
                          <a:pt x="98705" y="21601"/>
                        </a:cubicBezTo>
                        <a:cubicBezTo>
                          <a:pt x="79147" y="13219"/>
                          <a:pt x="54763" y="5599"/>
                          <a:pt x="35332" y="773"/>
                        </a:cubicBezTo>
                        <a:cubicBezTo>
                          <a:pt x="24791" y="-1767"/>
                          <a:pt x="26569" y="1916"/>
                          <a:pt x="23775" y="12330"/>
                        </a:cubicBezTo>
                        <a:cubicBezTo>
                          <a:pt x="21743" y="20077"/>
                          <a:pt x="2058" y="89165"/>
                          <a:pt x="915" y="93483"/>
                        </a:cubicBezTo>
                        <a:cubicBezTo>
                          <a:pt x="26" y="97039"/>
                          <a:pt x="-1879" y="101230"/>
                          <a:pt x="5233" y="103262"/>
                        </a:cubicBezTo>
                        <a:cubicBezTo>
                          <a:pt x="35078" y="109993"/>
                          <a:pt x="57811" y="117740"/>
                          <a:pt x="91593" y="135901"/>
                        </a:cubicBezTo>
                        <a:cubicBezTo>
                          <a:pt x="95530" y="137933"/>
                          <a:pt x="96800" y="137171"/>
                          <a:pt x="98324" y="134377"/>
                        </a:cubicBezTo>
                        <a:cubicBezTo>
                          <a:pt x="101499" y="128662"/>
                          <a:pt x="105436" y="120280"/>
                          <a:pt x="109500" y="112660"/>
                        </a:cubicBezTo>
                        <a:cubicBezTo>
                          <a:pt x="110389" y="110755"/>
                          <a:pt x="112294" y="110628"/>
                          <a:pt x="114326" y="111517"/>
                        </a:cubicBezTo>
                        <a:cubicBezTo>
                          <a:pt x="116358" y="112406"/>
                          <a:pt x="128804" y="119518"/>
                          <a:pt x="132106" y="121550"/>
                        </a:cubicBezTo>
                        <a:cubicBezTo>
                          <a:pt x="135281" y="123455"/>
                          <a:pt x="135662" y="124725"/>
                          <a:pt x="134900" y="129297"/>
                        </a:cubicBezTo>
                        <a:cubicBezTo>
                          <a:pt x="134138" y="133996"/>
                          <a:pt x="131217" y="150506"/>
                          <a:pt x="130074" y="155840"/>
                        </a:cubicBezTo>
                        <a:cubicBezTo>
                          <a:pt x="129693" y="157491"/>
                          <a:pt x="128550" y="161174"/>
                          <a:pt x="130455" y="162571"/>
                        </a:cubicBezTo>
                        <a:lnTo>
                          <a:pt x="146457" y="174509"/>
                        </a:lnTo>
                        <a:cubicBezTo>
                          <a:pt x="148997" y="176541"/>
                          <a:pt x="151283" y="174128"/>
                          <a:pt x="151283" y="174128"/>
                        </a:cubicBezTo>
                        <a:cubicBezTo>
                          <a:pt x="151283" y="174128"/>
                          <a:pt x="155601" y="169683"/>
                          <a:pt x="157633" y="167397"/>
                        </a:cubicBezTo>
                        <a:cubicBezTo>
                          <a:pt x="159919" y="164984"/>
                          <a:pt x="158141" y="158126"/>
                          <a:pt x="157760" y="154062"/>
                        </a:cubicBezTo>
                        <a:cubicBezTo>
                          <a:pt x="157633" y="149998"/>
                          <a:pt x="156998" y="136790"/>
                          <a:pt x="156998" y="132853"/>
                        </a:cubicBezTo>
                        <a:cubicBezTo>
                          <a:pt x="156998" y="129297"/>
                          <a:pt x="157125" y="128535"/>
                          <a:pt x="160681" y="128027"/>
                        </a:cubicBezTo>
                        <a:cubicBezTo>
                          <a:pt x="170333" y="126376"/>
                          <a:pt x="177953" y="123328"/>
                          <a:pt x="184303" y="113676"/>
                        </a:cubicBezTo>
                        <a:cubicBezTo>
                          <a:pt x="201067" y="87768"/>
                          <a:pt x="184430" y="66686"/>
                          <a:pt x="167920" y="55891"/>
                        </a:cubicBezTo>
                        <a:close/>
                        <a:moveTo>
                          <a:pt x="158268" y="76846"/>
                        </a:moveTo>
                        <a:cubicBezTo>
                          <a:pt x="166650" y="83323"/>
                          <a:pt x="168047" y="90943"/>
                          <a:pt x="161951" y="99706"/>
                        </a:cubicBezTo>
                        <a:cubicBezTo>
                          <a:pt x="156236" y="107834"/>
                          <a:pt x="145822" y="107453"/>
                          <a:pt x="138202" y="103262"/>
                        </a:cubicBezTo>
                        <a:cubicBezTo>
                          <a:pt x="134519" y="101230"/>
                          <a:pt x="132614" y="100722"/>
                          <a:pt x="126518" y="96404"/>
                        </a:cubicBezTo>
                        <a:cubicBezTo>
                          <a:pt x="122200" y="93229"/>
                          <a:pt x="122073" y="90308"/>
                          <a:pt x="124867" y="85609"/>
                        </a:cubicBezTo>
                        <a:cubicBezTo>
                          <a:pt x="126899" y="82307"/>
                          <a:pt x="130582" y="76084"/>
                          <a:pt x="134138" y="70623"/>
                        </a:cubicBezTo>
                        <a:cubicBezTo>
                          <a:pt x="136932" y="65797"/>
                          <a:pt x="139345" y="65670"/>
                          <a:pt x="143917" y="68210"/>
                        </a:cubicBezTo>
                        <a:cubicBezTo>
                          <a:pt x="146711" y="69226"/>
                          <a:pt x="155220" y="74433"/>
                          <a:pt x="158268" y="76846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  <p:sp>
                <p:nvSpPr>
                  <p:cNvPr id="114" name="Kombinationstegning: figur 113">
                    <a:extLst>
                      <a:ext uri="{FF2B5EF4-FFF2-40B4-BE49-F238E27FC236}">
                        <a16:creationId xmlns:a16="http://schemas.microsoft.com/office/drawing/2014/main" id="{A1D064D7-1508-493D-9D3C-55FB54251C5D}"/>
                      </a:ext>
                    </a:extLst>
                  </p:cNvPr>
                  <p:cNvSpPr/>
                  <p:nvPr/>
                </p:nvSpPr>
                <p:spPr>
                  <a:xfrm>
                    <a:off x="1044542" y="4356149"/>
                    <a:ext cx="125608" cy="85114"/>
                  </a:xfrm>
                  <a:custGeom>
                    <a:avLst/>
                    <a:gdLst>
                      <a:gd name="connsiteX0" fmla="*/ 101759 w 125608"/>
                      <a:gd name="connsiteY0" fmla="*/ 63450 h 85114"/>
                      <a:gd name="connsiteX1" fmla="*/ 77756 w 125608"/>
                      <a:gd name="connsiteY1" fmla="*/ 35764 h 85114"/>
                      <a:gd name="connsiteX2" fmla="*/ 69374 w 125608"/>
                      <a:gd name="connsiteY2" fmla="*/ 35256 h 85114"/>
                      <a:gd name="connsiteX3" fmla="*/ 59215 w 125608"/>
                      <a:gd name="connsiteY3" fmla="*/ 45670 h 85114"/>
                      <a:gd name="connsiteX4" fmla="*/ 59087 w 125608"/>
                      <a:gd name="connsiteY4" fmla="*/ 51004 h 85114"/>
                      <a:gd name="connsiteX5" fmla="*/ 71660 w 125608"/>
                      <a:gd name="connsiteY5" fmla="*/ 64974 h 85114"/>
                      <a:gd name="connsiteX6" fmla="*/ 72804 w 125608"/>
                      <a:gd name="connsiteY6" fmla="*/ 70943 h 85114"/>
                      <a:gd name="connsiteX7" fmla="*/ 62262 w 125608"/>
                      <a:gd name="connsiteY7" fmla="*/ 80468 h 85114"/>
                      <a:gd name="connsiteX8" fmla="*/ 56293 w 125608"/>
                      <a:gd name="connsiteY8" fmla="*/ 80468 h 85114"/>
                      <a:gd name="connsiteX9" fmla="*/ 42958 w 125608"/>
                      <a:gd name="connsiteY9" fmla="*/ 65991 h 85114"/>
                      <a:gd name="connsiteX10" fmla="*/ 35211 w 125608"/>
                      <a:gd name="connsiteY10" fmla="*/ 67133 h 85114"/>
                      <a:gd name="connsiteX11" fmla="*/ 19209 w 125608"/>
                      <a:gd name="connsiteY11" fmla="*/ 82881 h 85114"/>
                      <a:gd name="connsiteX12" fmla="*/ 9938 w 125608"/>
                      <a:gd name="connsiteY12" fmla="*/ 82373 h 85114"/>
                      <a:gd name="connsiteX13" fmla="*/ 2318 w 125608"/>
                      <a:gd name="connsiteY13" fmla="*/ 75261 h 85114"/>
                      <a:gd name="connsiteX14" fmla="*/ 2699 w 125608"/>
                      <a:gd name="connsiteY14" fmla="*/ 66752 h 85114"/>
                      <a:gd name="connsiteX15" fmla="*/ 61754 w 125608"/>
                      <a:gd name="connsiteY15" fmla="*/ 10491 h 85114"/>
                      <a:gd name="connsiteX16" fmla="*/ 81440 w 125608"/>
                      <a:gd name="connsiteY16" fmla="*/ 3252 h 85114"/>
                      <a:gd name="connsiteX17" fmla="*/ 124365 w 125608"/>
                      <a:gd name="connsiteY17" fmla="*/ 53417 h 85114"/>
                      <a:gd name="connsiteX18" fmla="*/ 122333 w 125608"/>
                      <a:gd name="connsiteY18" fmla="*/ 63577 h 85114"/>
                      <a:gd name="connsiteX19" fmla="*/ 113570 w 125608"/>
                      <a:gd name="connsiteY19" fmla="*/ 70816 h 85114"/>
                      <a:gd name="connsiteX20" fmla="*/ 101759 w 125608"/>
                      <a:gd name="connsiteY20" fmla="*/ 63450 h 85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5608" h="85114">
                        <a:moveTo>
                          <a:pt x="101759" y="63450"/>
                        </a:moveTo>
                        <a:cubicBezTo>
                          <a:pt x="95790" y="55704"/>
                          <a:pt x="87408" y="45797"/>
                          <a:pt x="77756" y="35764"/>
                        </a:cubicBezTo>
                        <a:cubicBezTo>
                          <a:pt x="74835" y="32208"/>
                          <a:pt x="72422" y="32208"/>
                          <a:pt x="69374" y="35256"/>
                        </a:cubicBezTo>
                        <a:cubicBezTo>
                          <a:pt x="66580" y="38050"/>
                          <a:pt x="63405" y="40972"/>
                          <a:pt x="59215" y="45670"/>
                        </a:cubicBezTo>
                        <a:cubicBezTo>
                          <a:pt x="57182" y="47956"/>
                          <a:pt x="57309" y="49226"/>
                          <a:pt x="59087" y="51004"/>
                        </a:cubicBezTo>
                        <a:cubicBezTo>
                          <a:pt x="61119" y="53036"/>
                          <a:pt x="69120" y="61799"/>
                          <a:pt x="71660" y="64974"/>
                        </a:cubicBezTo>
                        <a:cubicBezTo>
                          <a:pt x="73692" y="67387"/>
                          <a:pt x="74200" y="69038"/>
                          <a:pt x="72804" y="70943"/>
                        </a:cubicBezTo>
                        <a:cubicBezTo>
                          <a:pt x="71279" y="72848"/>
                          <a:pt x="63532" y="79325"/>
                          <a:pt x="62262" y="80468"/>
                        </a:cubicBezTo>
                        <a:cubicBezTo>
                          <a:pt x="60357" y="81992"/>
                          <a:pt x="58198" y="82500"/>
                          <a:pt x="56293" y="80468"/>
                        </a:cubicBezTo>
                        <a:cubicBezTo>
                          <a:pt x="53372" y="76912"/>
                          <a:pt x="47784" y="70816"/>
                          <a:pt x="42958" y="65991"/>
                        </a:cubicBezTo>
                        <a:cubicBezTo>
                          <a:pt x="40672" y="63704"/>
                          <a:pt x="38640" y="63577"/>
                          <a:pt x="35211" y="67133"/>
                        </a:cubicBezTo>
                        <a:cubicBezTo>
                          <a:pt x="32925" y="69419"/>
                          <a:pt x="19209" y="82881"/>
                          <a:pt x="19209" y="82881"/>
                        </a:cubicBezTo>
                        <a:cubicBezTo>
                          <a:pt x="18320" y="83770"/>
                          <a:pt x="14510" y="87707"/>
                          <a:pt x="9938" y="82373"/>
                        </a:cubicBezTo>
                        <a:lnTo>
                          <a:pt x="2318" y="75261"/>
                        </a:lnTo>
                        <a:cubicBezTo>
                          <a:pt x="1429" y="74118"/>
                          <a:pt x="-2635" y="71197"/>
                          <a:pt x="2699" y="66752"/>
                        </a:cubicBezTo>
                        <a:cubicBezTo>
                          <a:pt x="2699" y="66752"/>
                          <a:pt x="58579" y="14047"/>
                          <a:pt x="61754" y="10491"/>
                        </a:cubicBezTo>
                        <a:cubicBezTo>
                          <a:pt x="67723" y="4014"/>
                          <a:pt x="72930" y="-4876"/>
                          <a:pt x="81440" y="3252"/>
                        </a:cubicBezTo>
                        <a:cubicBezTo>
                          <a:pt x="89567" y="11380"/>
                          <a:pt x="116365" y="42622"/>
                          <a:pt x="124365" y="53417"/>
                        </a:cubicBezTo>
                        <a:cubicBezTo>
                          <a:pt x="125890" y="55449"/>
                          <a:pt x="126779" y="59386"/>
                          <a:pt x="122333" y="63577"/>
                        </a:cubicBezTo>
                        <a:cubicBezTo>
                          <a:pt x="118777" y="66879"/>
                          <a:pt x="117888" y="67641"/>
                          <a:pt x="113570" y="70816"/>
                        </a:cubicBezTo>
                        <a:cubicBezTo>
                          <a:pt x="107729" y="75388"/>
                          <a:pt x="105061" y="67895"/>
                          <a:pt x="101759" y="63450"/>
                        </a:cubicBezTo>
                        <a:close/>
                      </a:path>
                    </a:pathLst>
                  </a:custGeom>
                  <a:grpFill/>
                  <a:ln w="127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da-DK"/>
                  </a:p>
                </p:txBody>
              </p:sp>
            </p:grpSp>
          </p:grpSp>
          <p:sp>
            <p:nvSpPr>
              <p:cNvPr id="115" name="Kombinationstegning: figur 114">
                <a:extLst>
                  <a:ext uri="{FF2B5EF4-FFF2-40B4-BE49-F238E27FC236}">
                    <a16:creationId xmlns:a16="http://schemas.microsoft.com/office/drawing/2014/main" id="{E0F149C0-E554-453E-BF85-2F65A46F5B6E}"/>
                  </a:ext>
                </a:extLst>
              </p:cNvPr>
              <p:cNvSpPr/>
              <p:nvPr/>
            </p:nvSpPr>
            <p:spPr>
              <a:xfrm>
                <a:off x="1100346" y="4441936"/>
                <a:ext cx="112501" cy="103481"/>
              </a:xfrm>
              <a:custGeom>
                <a:avLst/>
                <a:gdLst>
                  <a:gd name="connsiteX0" fmla="*/ 7728 w 112501"/>
                  <a:gd name="connsiteY0" fmla="*/ 79010 h 103481"/>
                  <a:gd name="connsiteX1" fmla="*/ 29445 w 112501"/>
                  <a:gd name="connsiteY1" fmla="*/ 8651 h 103481"/>
                  <a:gd name="connsiteX2" fmla="*/ 104502 w 112501"/>
                  <a:gd name="connsiteY2" fmla="*/ 23892 h 103481"/>
                  <a:gd name="connsiteX3" fmla="*/ 83293 w 112501"/>
                  <a:gd name="connsiteY3" fmla="*/ 94504 h 103481"/>
                  <a:gd name="connsiteX4" fmla="*/ 7728 w 112501"/>
                  <a:gd name="connsiteY4" fmla="*/ 79010 h 103481"/>
                  <a:gd name="connsiteX5" fmla="*/ 85452 w 112501"/>
                  <a:gd name="connsiteY5" fmla="*/ 35067 h 103481"/>
                  <a:gd name="connsiteX6" fmla="*/ 40494 w 112501"/>
                  <a:gd name="connsiteY6" fmla="*/ 30242 h 103481"/>
                  <a:gd name="connsiteX7" fmla="*/ 27540 w 112501"/>
                  <a:gd name="connsiteY7" fmla="*/ 68087 h 103481"/>
                  <a:gd name="connsiteX8" fmla="*/ 70974 w 112501"/>
                  <a:gd name="connsiteY8" fmla="*/ 73294 h 103481"/>
                  <a:gd name="connsiteX9" fmla="*/ 85452 w 112501"/>
                  <a:gd name="connsiteY9" fmla="*/ 35067 h 1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501" h="103481">
                    <a:moveTo>
                      <a:pt x="7728" y="79010"/>
                    </a:moveTo>
                    <a:cubicBezTo>
                      <a:pt x="-8655" y="50435"/>
                      <a:pt x="2140" y="24273"/>
                      <a:pt x="29445" y="8651"/>
                    </a:cubicBezTo>
                    <a:cubicBezTo>
                      <a:pt x="54718" y="-5827"/>
                      <a:pt x="89008" y="-3033"/>
                      <a:pt x="104502" y="23892"/>
                    </a:cubicBezTo>
                    <a:cubicBezTo>
                      <a:pt x="119996" y="50816"/>
                      <a:pt x="113011" y="77485"/>
                      <a:pt x="83293" y="94504"/>
                    </a:cubicBezTo>
                    <a:cubicBezTo>
                      <a:pt x="54591" y="111141"/>
                      <a:pt x="21952" y="103901"/>
                      <a:pt x="7728" y="79010"/>
                    </a:cubicBezTo>
                    <a:close/>
                    <a:moveTo>
                      <a:pt x="85452" y="35067"/>
                    </a:moveTo>
                    <a:cubicBezTo>
                      <a:pt x="77070" y="20462"/>
                      <a:pt x="57004" y="20717"/>
                      <a:pt x="40494" y="30242"/>
                    </a:cubicBezTo>
                    <a:cubicBezTo>
                      <a:pt x="26778" y="37988"/>
                      <a:pt x="19158" y="53482"/>
                      <a:pt x="27540" y="68087"/>
                    </a:cubicBezTo>
                    <a:cubicBezTo>
                      <a:pt x="37065" y="84598"/>
                      <a:pt x="57258" y="81042"/>
                      <a:pt x="70974" y="73294"/>
                    </a:cubicBezTo>
                    <a:cubicBezTo>
                      <a:pt x="86722" y="64404"/>
                      <a:pt x="92310" y="47132"/>
                      <a:pt x="85452" y="3506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  <p:sp>
            <p:nvSpPr>
              <p:cNvPr id="116" name="Kombinationstegning: figur 115">
                <a:extLst>
                  <a:ext uri="{FF2B5EF4-FFF2-40B4-BE49-F238E27FC236}">
                    <a16:creationId xmlns:a16="http://schemas.microsoft.com/office/drawing/2014/main" id="{1B51C8A8-C897-4230-8D16-A2BDD5B4CE0D}"/>
                  </a:ext>
                </a:extLst>
              </p:cNvPr>
              <p:cNvSpPr/>
              <p:nvPr/>
            </p:nvSpPr>
            <p:spPr>
              <a:xfrm>
                <a:off x="412876" y="4403949"/>
                <a:ext cx="828630" cy="673970"/>
              </a:xfrm>
              <a:custGeom>
                <a:avLst/>
                <a:gdLst>
                  <a:gd name="connsiteX0" fmla="*/ 809752 w 828630"/>
                  <a:gd name="connsiteY0" fmla="*/ 266348 h 673970"/>
                  <a:gd name="connsiteX1" fmla="*/ 728853 w 828630"/>
                  <a:gd name="connsiteY1" fmla="*/ 257204 h 673970"/>
                  <a:gd name="connsiteX2" fmla="*/ 722884 w 828630"/>
                  <a:gd name="connsiteY2" fmla="*/ 261522 h 673970"/>
                  <a:gd name="connsiteX3" fmla="*/ 714121 w 828630"/>
                  <a:gd name="connsiteY3" fmla="*/ 321339 h 673970"/>
                  <a:gd name="connsiteX4" fmla="*/ 687578 w 828630"/>
                  <a:gd name="connsiteY4" fmla="*/ 249838 h 673970"/>
                  <a:gd name="connsiteX5" fmla="*/ 677037 w 828630"/>
                  <a:gd name="connsiteY5" fmla="*/ 231804 h 673970"/>
                  <a:gd name="connsiteX6" fmla="*/ 684149 w 828630"/>
                  <a:gd name="connsiteY6" fmla="*/ 220247 h 673970"/>
                  <a:gd name="connsiteX7" fmla="*/ 680466 w 828630"/>
                  <a:gd name="connsiteY7" fmla="*/ 218342 h 673970"/>
                  <a:gd name="connsiteX8" fmla="*/ 678561 w 828630"/>
                  <a:gd name="connsiteY8" fmla="*/ 214278 h 673970"/>
                  <a:gd name="connsiteX9" fmla="*/ 681482 w 828630"/>
                  <a:gd name="connsiteY9" fmla="*/ 204245 h 673970"/>
                  <a:gd name="connsiteX10" fmla="*/ 660527 w 828630"/>
                  <a:gd name="connsiteY10" fmla="*/ 206531 h 673970"/>
                  <a:gd name="connsiteX11" fmla="*/ 671068 w 828630"/>
                  <a:gd name="connsiteY11" fmla="*/ 188751 h 673970"/>
                  <a:gd name="connsiteX12" fmla="*/ 689864 w 828630"/>
                  <a:gd name="connsiteY12" fmla="*/ 133633 h 673970"/>
                  <a:gd name="connsiteX13" fmla="*/ 670052 w 828630"/>
                  <a:gd name="connsiteY13" fmla="*/ 90707 h 673970"/>
                  <a:gd name="connsiteX14" fmla="*/ 664845 w 828630"/>
                  <a:gd name="connsiteY14" fmla="*/ 79531 h 673970"/>
                  <a:gd name="connsiteX15" fmla="*/ 658114 w 828630"/>
                  <a:gd name="connsiteY15" fmla="*/ 78007 h 673970"/>
                  <a:gd name="connsiteX16" fmla="*/ 655574 w 828630"/>
                  <a:gd name="connsiteY16" fmla="*/ 72800 h 673970"/>
                  <a:gd name="connsiteX17" fmla="*/ 630555 w 828630"/>
                  <a:gd name="connsiteY17" fmla="*/ 46765 h 673970"/>
                  <a:gd name="connsiteX18" fmla="*/ 612902 w 828630"/>
                  <a:gd name="connsiteY18" fmla="*/ 43463 h 673970"/>
                  <a:gd name="connsiteX19" fmla="*/ 583438 w 828630"/>
                  <a:gd name="connsiteY19" fmla="*/ 38256 h 673970"/>
                  <a:gd name="connsiteX20" fmla="*/ 556895 w 828630"/>
                  <a:gd name="connsiteY20" fmla="*/ 34573 h 673970"/>
                  <a:gd name="connsiteX21" fmla="*/ 542544 w 828630"/>
                  <a:gd name="connsiteY21" fmla="*/ 4347 h 673970"/>
                  <a:gd name="connsiteX22" fmla="*/ 530606 w 828630"/>
                  <a:gd name="connsiteY22" fmla="*/ 1426 h 673970"/>
                  <a:gd name="connsiteX23" fmla="*/ 483108 w 828630"/>
                  <a:gd name="connsiteY23" fmla="*/ 29620 h 673970"/>
                  <a:gd name="connsiteX24" fmla="*/ 374269 w 828630"/>
                  <a:gd name="connsiteY24" fmla="*/ 112043 h 673970"/>
                  <a:gd name="connsiteX25" fmla="*/ 361442 w 828630"/>
                  <a:gd name="connsiteY25" fmla="*/ 122457 h 673970"/>
                  <a:gd name="connsiteX26" fmla="*/ 233680 w 828630"/>
                  <a:gd name="connsiteY26" fmla="*/ 113186 h 673970"/>
                  <a:gd name="connsiteX27" fmla="*/ 164211 w 828630"/>
                  <a:gd name="connsiteY27" fmla="*/ 140872 h 673970"/>
                  <a:gd name="connsiteX28" fmla="*/ 161798 w 828630"/>
                  <a:gd name="connsiteY28" fmla="*/ 155731 h 673970"/>
                  <a:gd name="connsiteX29" fmla="*/ 169926 w 828630"/>
                  <a:gd name="connsiteY29" fmla="*/ 170336 h 673970"/>
                  <a:gd name="connsiteX30" fmla="*/ 165608 w 828630"/>
                  <a:gd name="connsiteY30" fmla="*/ 179607 h 673970"/>
                  <a:gd name="connsiteX31" fmla="*/ 140208 w 828630"/>
                  <a:gd name="connsiteY31" fmla="*/ 181131 h 673970"/>
                  <a:gd name="connsiteX32" fmla="*/ 131826 w 828630"/>
                  <a:gd name="connsiteY32" fmla="*/ 191545 h 673970"/>
                  <a:gd name="connsiteX33" fmla="*/ 139192 w 828630"/>
                  <a:gd name="connsiteY33" fmla="*/ 208436 h 673970"/>
                  <a:gd name="connsiteX34" fmla="*/ 135255 w 828630"/>
                  <a:gd name="connsiteY34" fmla="*/ 219993 h 673970"/>
                  <a:gd name="connsiteX35" fmla="*/ 101473 w 828630"/>
                  <a:gd name="connsiteY35" fmla="*/ 241583 h 673970"/>
                  <a:gd name="connsiteX36" fmla="*/ 97917 w 828630"/>
                  <a:gd name="connsiteY36" fmla="*/ 252505 h 673970"/>
                  <a:gd name="connsiteX37" fmla="*/ 103505 w 828630"/>
                  <a:gd name="connsiteY37" fmla="*/ 262030 h 673970"/>
                  <a:gd name="connsiteX38" fmla="*/ 102616 w 828630"/>
                  <a:gd name="connsiteY38" fmla="*/ 262030 h 673970"/>
                  <a:gd name="connsiteX39" fmla="*/ 80391 w 828630"/>
                  <a:gd name="connsiteY39" fmla="*/ 258093 h 673970"/>
                  <a:gd name="connsiteX40" fmla="*/ 73914 w 828630"/>
                  <a:gd name="connsiteY40" fmla="*/ 252124 h 673970"/>
                  <a:gd name="connsiteX41" fmla="*/ 75565 w 828630"/>
                  <a:gd name="connsiteY41" fmla="*/ 222660 h 673970"/>
                  <a:gd name="connsiteX42" fmla="*/ 80391 w 828630"/>
                  <a:gd name="connsiteY42" fmla="*/ 218723 h 673970"/>
                  <a:gd name="connsiteX43" fmla="*/ 96393 w 828630"/>
                  <a:gd name="connsiteY43" fmla="*/ 220247 h 673970"/>
                  <a:gd name="connsiteX44" fmla="*/ 109982 w 828630"/>
                  <a:gd name="connsiteY44" fmla="*/ 216945 h 673970"/>
                  <a:gd name="connsiteX45" fmla="*/ 111506 w 828630"/>
                  <a:gd name="connsiteY45" fmla="*/ 204880 h 673970"/>
                  <a:gd name="connsiteX46" fmla="*/ 99822 w 828630"/>
                  <a:gd name="connsiteY46" fmla="*/ 198530 h 673970"/>
                  <a:gd name="connsiteX47" fmla="*/ 81661 w 828630"/>
                  <a:gd name="connsiteY47" fmla="*/ 196879 h 673970"/>
                  <a:gd name="connsiteX48" fmla="*/ 77978 w 828630"/>
                  <a:gd name="connsiteY48" fmla="*/ 192561 h 673970"/>
                  <a:gd name="connsiteX49" fmla="*/ 80391 w 828630"/>
                  <a:gd name="connsiteY49" fmla="*/ 174527 h 673970"/>
                  <a:gd name="connsiteX50" fmla="*/ 85217 w 828630"/>
                  <a:gd name="connsiteY50" fmla="*/ 167288 h 673970"/>
                  <a:gd name="connsiteX51" fmla="*/ 114173 w 828630"/>
                  <a:gd name="connsiteY51" fmla="*/ 158906 h 673970"/>
                  <a:gd name="connsiteX52" fmla="*/ 119888 w 828630"/>
                  <a:gd name="connsiteY52" fmla="*/ 153953 h 673970"/>
                  <a:gd name="connsiteX53" fmla="*/ 123063 w 828630"/>
                  <a:gd name="connsiteY53" fmla="*/ 140999 h 673970"/>
                  <a:gd name="connsiteX54" fmla="*/ 119761 w 828630"/>
                  <a:gd name="connsiteY54" fmla="*/ 135411 h 673970"/>
                  <a:gd name="connsiteX55" fmla="*/ 111760 w 828630"/>
                  <a:gd name="connsiteY55" fmla="*/ 132871 h 673970"/>
                  <a:gd name="connsiteX56" fmla="*/ 102235 w 828630"/>
                  <a:gd name="connsiteY56" fmla="*/ 133379 h 673970"/>
                  <a:gd name="connsiteX57" fmla="*/ 77597 w 828630"/>
                  <a:gd name="connsiteY57" fmla="*/ 145825 h 673970"/>
                  <a:gd name="connsiteX58" fmla="*/ 74422 w 828630"/>
                  <a:gd name="connsiteY58" fmla="*/ 145444 h 673970"/>
                  <a:gd name="connsiteX59" fmla="*/ 43942 w 828630"/>
                  <a:gd name="connsiteY59" fmla="*/ 125759 h 673970"/>
                  <a:gd name="connsiteX60" fmla="*/ 8890 w 828630"/>
                  <a:gd name="connsiteY60" fmla="*/ 158017 h 673970"/>
                  <a:gd name="connsiteX61" fmla="*/ 0 w 828630"/>
                  <a:gd name="connsiteY61" fmla="*/ 253648 h 673970"/>
                  <a:gd name="connsiteX62" fmla="*/ 22860 w 828630"/>
                  <a:gd name="connsiteY62" fmla="*/ 263808 h 673970"/>
                  <a:gd name="connsiteX63" fmla="*/ 90678 w 828630"/>
                  <a:gd name="connsiteY63" fmla="*/ 282604 h 673970"/>
                  <a:gd name="connsiteX64" fmla="*/ 102616 w 828630"/>
                  <a:gd name="connsiteY64" fmla="*/ 285779 h 673970"/>
                  <a:gd name="connsiteX65" fmla="*/ 111760 w 828630"/>
                  <a:gd name="connsiteY65" fmla="*/ 282477 h 673970"/>
                  <a:gd name="connsiteX66" fmla="*/ 112903 w 828630"/>
                  <a:gd name="connsiteY66" fmla="*/ 277270 h 673970"/>
                  <a:gd name="connsiteX67" fmla="*/ 122555 w 828630"/>
                  <a:gd name="connsiteY67" fmla="*/ 294161 h 673970"/>
                  <a:gd name="connsiteX68" fmla="*/ 120269 w 828630"/>
                  <a:gd name="connsiteY68" fmla="*/ 303813 h 673970"/>
                  <a:gd name="connsiteX69" fmla="*/ 114935 w 828630"/>
                  <a:gd name="connsiteY69" fmla="*/ 317148 h 673970"/>
                  <a:gd name="connsiteX70" fmla="*/ 127508 w 828630"/>
                  <a:gd name="connsiteY70" fmla="*/ 321466 h 673970"/>
                  <a:gd name="connsiteX71" fmla="*/ 138684 w 828630"/>
                  <a:gd name="connsiteY71" fmla="*/ 323498 h 673970"/>
                  <a:gd name="connsiteX72" fmla="*/ 190119 w 828630"/>
                  <a:gd name="connsiteY72" fmla="*/ 409223 h 673970"/>
                  <a:gd name="connsiteX73" fmla="*/ 190119 w 828630"/>
                  <a:gd name="connsiteY73" fmla="*/ 419383 h 673970"/>
                  <a:gd name="connsiteX74" fmla="*/ 182118 w 828630"/>
                  <a:gd name="connsiteY74" fmla="*/ 437036 h 673970"/>
                  <a:gd name="connsiteX75" fmla="*/ 198628 w 828630"/>
                  <a:gd name="connsiteY75" fmla="*/ 439957 h 673970"/>
                  <a:gd name="connsiteX76" fmla="*/ 207899 w 828630"/>
                  <a:gd name="connsiteY76" fmla="*/ 440465 h 673970"/>
                  <a:gd name="connsiteX77" fmla="*/ 231140 w 828630"/>
                  <a:gd name="connsiteY77" fmla="*/ 479835 h 673970"/>
                  <a:gd name="connsiteX78" fmla="*/ 246507 w 828630"/>
                  <a:gd name="connsiteY78" fmla="*/ 486312 h 673970"/>
                  <a:gd name="connsiteX79" fmla="*/ 277876 w 828630"/>
                  <a:gd name="connsiteY79" fmla="*/ 483772 h 673970"/>
                  <a:gd name="connsiteX80" fmla="*/ 297434 w 828630"/>
                  <a:gd name="connsiteY80" fmla="*/ 507140 h 673970"/>
                  <a:gd name="connsiteX81" fmla="*/ 311023 w 828630"/>
                  <a:gd name="connsiteY81" fmla="*/ 516030 h 673970"/>
                  <a:gd name="connsiteX82" fmla="*/ 323469 w 828630"/>
                  <a:gd name="connsiteY82" fmla="*/ 531397 h 673970"/>
                  <a:gd name="connsiteX83" fmla="*/ 330200 w 828630"/>
                  <a:gd name="connsiteY83" fmla="*/ 537366 h 673970"/>
                  <a:gd name="connsiteX84" fmla="*/ 329057 w 828630"/>
                  <a:gd name="connsiteY84" fmla="*/ 540160 h 673970"/>
                  <a:gd name="connsiteX85" fmla="*/ 289560 w 828630"/>
                  <a:gd name="connsiteY85" fmla="*/ 530381 h 673970"/>
                  <a:gd name="connsiteX86" fmla="*/ 243205 w 828630"/>
                  <a:gd name="connsiteY86" fmla="*/ 566830 h 673970"/>
                  <a:gd name="connsiteX87" fmla="*/ 272669 w 828630"/>
                  <a:gd name="connsiteY87" fmla="*/ 633886 h 673970"/>
                  <a:gd name="connsiteX88" fmla="*/ 312166 w 828630"/>
                  <a:gd name="connsiteY88" fmla="*/ 646459 h 673970"/>
                  <a:gd name="connsiteX89" fmla="*/ 324231 w 828630"/>
                  <a:gd name="connsiteY89" fmla="*/ 640109 h 673970"/>
                  <a:gd name="connsiteX90" fmla="*/ 327787 w 828630"/>
                  <a:gd name="connsiteY90" fmla="*/ 626774 h 673970"/>
                  <a:gd name="connsiteX91" fmla="*/ 349377 w 828630"/>
                  <a:gd name="connsiteY91" fmla="*/ 555908 h 673970"/>
                  <a:gd name="connsiteX92" fmla="*/ 351028 w 828630"/>
                  <a:gd name="connsiteY92" fmla="*/ 555019 h 673970"/>
                  <a:gd name="connsiteX93" fmla="*/ 365633 w 828630"/>
                  <a:gd name="connsiteY93" fmla="*/ 557432 h 673970"/>
                  <a:gd name="connsiteX94" fmla="*/ 376047 w 828630"/>
                  <a:gd name="connsiteY94" fmla="*/ 558194 h 673970"/>
                  <a:gd name="connsiteX95" fmla="*/ 376047 w 828630"/>
                  <a:gd name="connsiteY95" fmla="*/ 559337 h 673970"/>
                  <a:gd name="connsiteX96" fmla="*/ 360680 w 828630"/>
                  <a:gd name="connsiteY96" fmla="*/ 579149 h 673970"/>
                  <a:gd name="connsiteX97" fmla="*/ 369062 w 828630"/>
                  <a:gd name="connsiteY97" fmla="*/ 621059 h 673970"/>
                  <a:gd name="connsiteX98" fmla="*/ 406019 w 828630"/>
                  <a:gd name="connsiteY98" fmla="*/ 672494 h 673970"/>
                  <a:gd name="connsiteX99" fmla="*/ 413258 w 828630"/>
                  <a:gd name="connsiteY99" fmla="*/ 672494 h 673970"/>
                  <a:gd name="connsiteX100" fmla="*/ 450342 w 828630"/>
                  <a:gd name="connsiteY100" fmla="*/ 621059 h 673970"/>
                  <a:gd name="connsiteX101" fmla="*/ 458724 w 828630"/>
                  <a:gd name="connsiteY101" fmla="*/ 579149 h 673970"/>
                  <a:gd name="connsiteX102" fmla="*/ 433324 w 828630"/>
                  <a:gd name="connsiteY102" fmla="*/ 557559 h 673970"/>
                  <a:gd name="connsiteX103" fmla="*/ 411988 w 828630"/>
                  <a:gd name="connsiteY103" fmla="*/ 570386 h 673970"/>
                  <a:gd name="connsiteX104" fmla="*/ 409575 w 828630"/>
                  <a:gd name="connsiteY104" fmla="*/ 571656 h 673970"/>
                  <a:gd name="connsiteX105" fmla="*/ 407289 w 828630"/>
                  <a:gd name="connsiteY105" fmla="*/ 570386 h 673970"/>
                  <a:gd name="connsiteX106" fmla="*/ 394716 w 828630"/>
                  <a:gd name="connsiteY106" fmla="*/ 559591 h 673970"/>
                  <a:gd name="connsiteX107" fmla="*/ 394843 w 828630"/>
                  <a:gd name="connsiteY107" fmla="*/ 558829 h 673970"/>
                  <a:gd name="connsiteX108" fmla="*/ 414528 w 828630"/>
                  <a:gd name="connsiteY108" fmla="*/ 550066 h 673970"/>
                  <a:gd name="connsiteX109" fmla="*/ 435737 w 828630"/>
                  <a:gd name="connsiteY109" fmla="*/ 530889 h 673970"/>
                  <a:gd name="connsiteX110" fmla="*/ 463804 w 828630"/>
                  <a:gd name="connsiteY110" fmla="*/ 528349 h 673970"/>
                  <a:gd name="connsiteX111" fmla="*/ 493268 w 828630"/>
                  <a:gd name="connsiteY111" fmla="*/ 546002 h 673970"/>
                  <a:gd name="connsiteX112" fmla="*/ 493649 w 828630"/>
                  <a:gd name="connsiteY112" fmla="*/ 547145 h 673970"/>
                  <a:gd name="connsiteX113" fmla="*/ 490474 w 828630"/>
                  <a:gd name="connsiteY113" fmla="*/ 551590 h 673970"/>
                  <a:gd name="connsiteX114" fmla="*/ 488188 w 828630"/>
                  <a:gd name="connsiteY114" fmla="*/ 551717 h 673970"/>
                  <a:gd name="connsiteX115" fmla="*/ 481711 w 828630"/>
                  <a:gd name="connsiteY115" fmla="*/ 545748 h 673970"/>
                  <a:gd name="connsiteX116" fmla="*/ 478790 w 828630"/>
                  <a:gd name="connsiteY116" fmla="*/ 545621 h 673970"/>
                  <a:gd name="connsiteX117" fmla="*/ 469011 w 828630"/>
                  <a:gd name="connsiteY117" fmla="*/ 549177 h 673970"/>
                  <a:gd name="connsiteX118" fmla="*/ 465455 w 828630"/>
                  <a:gd name="connsiteY118" fmla="*/ 554765 h 673970"/>
                  <a:gd name="connsiteX119" fmla="*/ 476631 w 828630"/>
                  <a:gd name="connsiteY119" fmla="*/ 591849 h 673970"/>
                  <a:gd name="connsiteX120" fmla="*/ 486156 w 828630"/>
                  <a:gd name="connsiteY120" fmla="*/ 595532 h 673970"/>
                  <a:gd name="connsiteX121" fmla="*/ 498094 w 828630"/>
                  <a:gd name="connsiteY121" fmla="*/ 590579 h 673970"/>
                  <a:gd name="connsiteX122" fmla="*/ 500634 w 828630"/>
                  <a:gd name="connsiteY122" fmla="*/ 583467 h 673970"/>
                  <a:gd name="connsiteX123" fmla="*/ 503809 w 828630"/>
                  <a:gd name="connsiteY123" fmla="*/ 564163 h 673970"/>
                  <a:gd name="connsiteX124" fmla="*/ 516636 w 828630"/>
                  <a:gd name="connsiteY124" fmla="*/ 557686 h 673970"/>
                  <a:gd name="connsiteX125" fmla="*/ 554355 w 828630"/>
                  <a:gd name="connsiteY125" fmla="*/ 582959 h 673970"/>
                  <a:gd name="connsiteX126" fmla="*/ 536575 w 828630"/>
                  <a:gd name="connsiteY126" fmla="*/ 624488 h 673970"/>
                  <a:gd name="connsiteX127" fmla="*/ 515747 w 828630"/>
                  <a:gd name="connsiteY127" fmla="*/ 622202 h 673970"/>
                  <a:gd name="connsiteX128" fmla="*/ 504190 w 828630"/>
                  <a:gd name="connsiteY128" fmla="*/ 608994 h 673970"/>
                  <a:gd name="connsiteX129" fmla="*/ 498602 w 828630"/>
                  <a:gd name="connsiteY129" fmla="*/ 608232 h 673970"/>
                  <a:gd name="connsiteX130" fmla="*/ 488950 w 828630"/>
                  <a:gd name="connsiteY130" fmla="*/ 612550 h 673970"/>
                  <a:gd name="connsiteX131" fmla="*/ 485648 w 828630"/>
                  <a:gd name="connsiteY131" fmla="*/ 620551 h 673970"/>
                  <a:gd name="connsiteX132" fmla="*/ 540385 w 828630"/>
                  <a:gd name="connsiteY132" fmla="*/ 645062 h 673970"/>
                  <a:gd name="connsiteX133" fmla="*/ 578485 w 828630"/>
                  <a:gd name="connsiteY133" fmla="*/ 575466 h 673970"/>
                  <a:gd name="connsiteX134" fmla="*/ 543179 w 828630"/>
                  <a:gd name="connsiteY134" fmla="*/ 538382 h 673970"/>
                  <a:gd name="connsiteX135" fmla="*/ 542417 w 828630"/>
                  <a:gd name="connsiteY135" fmla="*/ 536858 h 673970"/>
                  <a:gd name="connsiteX136" fmla="*/ 561721 w 828630"/>
                  <a:gd name="connsiteY136" fmla="*/ 527206 h 673970"/>
                  <a:gd name="connsiteX137" fmla="*/ 572516 w 828630"/>
                  <a:gd name="connsiteY137" fmla="*/ 530762 h 673970"/>
                  <a:gd name="connsiteX138" fmla="*/ 602361 w 828630"/>
                  <a:gd name="connsiteY138" fmla="*/ 583848 h 673970"/>
                  <a:gd name="connsiteX139" fmla="*/ 610870 w 828630"/>
                  <a:gd name="connsiteY139" fmla="*/ 600612 h 673970"/>
                  <a:gd name="connsiteX140" fmla="*/ 623316 w 828630"/>
                  <a:gd name="connsiteY140" fmla="*/ 604295 h 673970"/>
                  <a:gd name="connsiteX141" fmla="*/ 633857 w 828630"/>
                  <a:gd name="connsiteY141" fmla="*/ 597564 h 673970"/>
                  <a:gd name="connsiteX142" fmla="*/ 629158 w 828630"/>
                  <a:gd name="connsiteY142" fmla="*/ 581562 h 673970"/>
                  <a:gd name="connsiteX143" fmla="*/ 603123 w 828630"/>
                  <a:gd name="connsiteY143" fmla="*/ 542065 h 673970"/>
                  <a:gd name="connsiteX144" fmla="*/ 602742 w 828630"/>
                  <a:gd name="connsiteY144" fmla="*/ 534064 h 673970"/>
                  <a:gd name="connsiteX145" fmla="*/ 609600 w 828630"/>
                  <a:gd name="connsiteY145" fmla="*/ 534191 h 673970"/>
                  <a:gd name="connsiteX146" fmla="*/ 659003 w 828630"/>
                  <a:gd name="connsiteY146" fmla="*/ 557432 h 673970"/>
                  <a:gd name="connsiteX147" fmla="*/ 669163 w 828630"/>
                  <a:gd name="connsiteY147" fmla="*/ 563147 h 673970"/>
                  <a:gd name="connsiteX148" fmla="*/ 681609 w 828630"/>
                  <a:gd name="connsiteY148" fmla="*/ 563147 h 673970"/>
                  <a:gd name="connsiteX149" fmla="*/ 708025 w 828630"/>
                  <a:gd name="connsiteY149" fmla="*/ 538636 h 673970"/>
                  <a:gd name="connsiteX150" fmla="*/ 704723 w 828630"/>
                  <a:gd name="connsiteY150" fmla="*/ 528095 h 673970"/>
                  <a:gd name="connsiteX151" fmla="*/ 646049 w 828630"/>
                  <a:gd name="connsiteY151" fmla="*/ 466246 h 673970"/>
                  <a:gd name="connsiteX152" fmla="*/ 646430 w 828630"/>
                  <a:gd name="connsiteY152" fmla="*/ 464341 h 673970"/>
                  <a:gd name="connsiteX153" fmla="*/ 655320 w 828630"/>
                  <a:gd name="connsiteY153" fmla="*/ 455070 h 673970"/>
                  <a:gd name="connsiteX154" fmla="*/ 664464 w 828630"/>
                  <a:gd name="connsiteY154" fmla="*/ 455959 h 673970"/>
                  <a:gd name="connsiteX155" fmla="*/ 717169 w 828630"/>
                  <a:gd name="connsiteY155" fmla="*/ 502695 h 673970"/>
                  <a:gd name="connsiteX156" fmla="*/ 734187 w 828630"/>
                  <a:gd name="connsiteY156" fmla="*/ 509426 h 673970"/>
                  <a:gd name="connsiteX157" fmla="*/ 743458 w 828630"/>
                  <a:gd name="connsiteY157" fmla="*/ 498123 h 673970"/>
                  <a:gd name="connsiteX158" fmla="*/ 735457 w 828630"/>
                  <a:gd name="connsiteY158" fmla="*/ 484915 h 673970"/>
                  <a:gd name="connsiteX159" fmla="*/ 675640 w 828630"/>
                  <a:gd name="connsiteY159" fmla="*/ 437544 h 673970"/>
                  <a:gd name="connsiteX160" fmla="*/ 675259 w 828630"/>
                  <a:gd name="connsiteY160" fmla="*/ 429162 h 673970"/>
                  <a:gd name="connsiteX161" fmla="*/ 675132 w 828630"/>
                  <a:gd name="connsiteY161" fmla="*/ 429162 h 673970"/>
                  <a:gd name="connsiteX162" fmla="*/ 681228 w 828630"/>
                  <a:gd name="connsiteY162" fmla="*/ 419637 h 673970"/>
                  <a:gd name="connsiteX163" fmla="*/ 681990 w 828630"/>
                  <a:gd name="connsiteY163" fmla="*/ 418875 h 673970"/>
                  <a:gd name="connsiteX164" fmla="*/ 690753 w 828630"/>
                  <a:gd name="connsiteY164" fmla="*/ 418367 h 673970"/>
                  <a:gd name="connsiteX165" fmla="*/ 747395 w 828630"/>
                  <a:gd name="connsiteY165" fmla="*/ 454562 h 673970"/>
                  <a:gd name="connsiteX166" fmla="*/ 768604 w 828630"/>
                  <a:gd name="connsiteY166" fmla="*/ 460912 h 673970"/>
                  <a:gd name="connsiteX167" fmla="*/ 775081 w 828630"/>
                  <a:gd name="connsiteY167" fmla="*/ 450752 h 673970"/>
                  <a:gd name="connsiteX168" fmla="*/ 758571 w 828630"/>
                  <a:gd name="connsiteY168" fmla="*/ 434750 h 673970"/>
                  <a:gd name="connsiteX169" fmla="*/ 714883 w 828630"/>
                  <a:gd name="connsiteY169" fmla="*/ 408969 h 673970"/>
                  <a:gd name="connsiteX170" fmla="*/ 712851 w 828630"/>
                  <a:gd name="connsiteY170" fmla="*/ 405413 h 673970"/>
                  <a:gd name="connsiteX171" fmla="*/ 713613 w 828630"/>
                  <a:gd name="connsiteY171" fmla="*/ 402873 h 673970"/>
                  <a:gd name="connsiteX172" fmla="*/ 719963 w 828630"/>
                  <a:gd name="connsiteY172" fmla="*/ 400841 h 673970"/>
                  <a:gd name="connsiteX173" fmla="*/ 787400 w 828630"/>
                  <a:gd name="connsiteY173" fmla="*/ 406556 h 673970"/>
                  <a:gd name="connsiteX174" fmla="*/ 799465 w 828630"/>
                  <a:gd name="connsiteY174" fmla="*/ 401222 h 673970"/>
                  <a:gd name="connsiteX175" fmla="*/ 811657 w 828630"/>
                  <a:gd name="connsiteY175" fmla="*/ 365916 h 673970"/>
                  <a:gd name="connsiteX176" fmla="*/ 797306 w 828630"/>
                  <a:gd name="connsiteY176" fmla="*/ 355121 h 673970"/>
                  <a:gd name="connsiteX177" fmla="*/ 734187 w 828630"/>
                  <a:gd name="connsiteY177" fmla="*/ 334674 h 673970"/>
                  <a:gd name="connsiteX178" fmla="*/ 732917 w 828630"/>
                  <a:gd name="connsiteY178" fmla="*/ 331118 h 673970"/>
                  <a:gd name="connsiteX179" fmla="*/ 742188 w 828630"/>
                  <a:gd name="connsiteY179" fmla="*/ 286160 h 673970"/>
                  <a:gd name="connsiteX180" fmla="*/ 749808 w 828630"/>
                  <a:gd name="connsiteY180" fmla="*/ 281461 h 673970"/>
                  <a:gd name="connsiteX181" fmla="*/ 759841 w 828630"/>
                  <a:gd name="connsiteY181" fmla="*/ 282604 h 673970"/>
                  <a:gd name="connsiteX182" fmla="*/ 763905 w 828630"/>
                  <a:gd name="connsiteY182" fmla="*/ 287303 h 673970"/>
                  <a:gd name="connsiteX183" fmla="*/ 760984 w 828630"/>
                  <a:gd name="connsiteY183" fmla="*/ 304575 h 673970"/>
                  <a:gd name="connsiteX184" fmla="*/ 764667 w 828630"/>
                  <a:gd name="connsiteY184" fmla="*/ 310925 h 673970"/>
                  <a:gd name="connsiteX185" fmla="*/ 775970 w 828630"/>
                  <a:gd name="connsiteY185" fmla="*/ 312576 h 673970"/>
                  <a:gd name="connsiteX186" fmla="*/ 780923 w 828630"/>
                  <a:gd name="connsiteY186" fmla="*/ 307369 h 673970"/>
                  <a:gd name="connsiteX187" fmla="*/ 783717 w 828630"/>
                  <a:gd name="connsiteY187" fmla="*/ 290478 h 673970"/>
                  <a:gd name="connsiteX188" fmla="*/ 788416 w 828630"/>
                  <a:gd name="connsiteY188" fmla="*/ 287176 h 673970"/>
                  <a:gd name="connsiteX189" fmla="*/ 798576 w 828630"/>
                  <a:gd name="connsiteY189" fmla="*/ 288446 h 673970"/>
                  <a:gd name="connsiteX190" fmla="*/ 803529 w 828630"/>
                  <a:gd name="connsiteY190" fmla="*/ 293780 h 673970"/>
                  <a:gd name="connsiteX191" fmla="*/ 798576 w 828630"/>
                  <a:gd name="connsiteY191" fmla="*/ 327181 h 673970"/>
                  <a:gd name="connsiteX192" fmla="*/ 801497 w 828630"/>
                  <a:gd name="connsiteY192" fmla="*/ 338865 h 673970"/>
                  <a:gd name="connsiteX193" fmla="*/ 813054 w 828630"/>
                  <a:gd name="connsiteY193" fmla="*/ 341278 h 673970"/>
                  <a:gd name="connsiteX194" fmla="*/ 818769 w 828630"/>
                  <a:gd name="connsiteY194" fmla="*/ 336325 h 673970"/>
                  <a:gd name="connsiteX195" fmla="*/ 828421 w 828630"/>
                  <a:gd name="connsiteY195" fmla="*/ 272952 h 673970"/>
                  <a:gd name="connsiteX196" fmla="*/ 809752 w 828630"/>
                  <a:gd name="connsiteY196" fmla="*/ 266348 h 673970"/>
                  <a:gd name="connsiteX197" fmla="*/ 51816 w 828630"/>
                  <a:gd name="connsiteY197" fmla="*/ 246790 h 673970"/>
                  <a:gd name="connsiteX198" fmla="*/ 46990 w 828630"/>
                  <a:gd name="connsiteY198" fmla="*/ 249203 h 673970"/>
                  <a:gd name="connsiteX199" fmla="*/ 26035 w 828630"/>
                  <a:gd name="connsiteY199" fmla="*/ 244250 h 673970"/>
                  <a:gd name="connsiteX200" fmla="*/ 22352 w 828630"/>
                  <a:gd name="connsiteY200" fmla="*/ 237392 h 673970"/>
                  <a:gd name="connsiteX201" fmla="*/ 23622 w 828630"/>
                  <a:gd name="connsiteY201" fmla="*/ 219358 h 673970"/>
                  <a:gd name="connsiteX202" fmla="*/ 28829 w 828630"/>
                  <a:gd name="connsiteY202" fmla="*/ 213770 h 673970"/>
                  <a:gd name="connsiteX203" fmla="*/ 51308 w 828630"/>
                  <a:gd name="connsiteY203" fmla="*/ 216564 h 673970"/>
                  <a:gd name="connsiteX204" fmla="*/ 54229 w 828630"/>
                  <a:gd name="connsiteY204" fmla="*/ 218596 h 673970"/>
                  <a:gd name="connsiteX205" fmla="*/ 51816 w 828630"/>
                  <a:gd name="connsiteY205" fmla="*/ 246790 h 673970"/>
                  <a:gd name="connsiteX206" fmla="*/ 57912 w 828630"/>
                  <a:gd name="connsiteY206" fmla="*/ 192053 h 673970"/>
                  <a:gd name="connsiteX207" fmla="*/ 55372 w 828630"/>
                  <a:gd name="connsiteY207" fmla="*/ 193704 h 673970"/>
                  <a:gd name="connsiteX208" fmla="*/ 30988 w 828630"/>
                  <a:gd name="connsiteY208" fmla="*/ 191291 h 673970"/>
                  <a:gd name="connsiteX209" fmla="*/ 26670 w 828630"/>
                  <a:gd name="connsiteY209" fmla="*/ 186465 h 673970"/>
                  <a:gd name="connsiteX210" fmla="*/ 27813 w 828630"/>
                  <a:gd name="connsiteY210" fmla="*/ 173638 h 673970"/>
                  <a:gd name="connsiteX211" fmla="*/ 44323 w 828630"/>
                  <a:gd name="connsiteY211" fmla="*/ 151032 h 673970"/>
                  <a:gd name="connsiteX212" fmla="*/ 60071 w 828630"/>
                  <a:gd name="connsiteY212" fmla="*/ 170209 h 673970"/>
                  <a:gd name="connsiteX213" fmla="*/ 57912 w 828630"/>
                  <a:gd name="connsiteY213" fmla="*/ 192053 h 673970"/>
                  <a:gd name="connsiteX214" fmla="*/ 323850 w 828630"/>
                  <a:gd name="connsiteY214" fmla="*/ 563528 h 673970"/>
                  <a:gd name="connsiteX215" fmla="*/ 306959 w 828630"/>
                  <a:gd name="connsiteY215" fmla="*/ 616106 h 673970"/>
                  <a:gd name="connsiteX216" fmla="*/ 300228 w 828630"/>
                  <a:gd name="connsiteY216" fmla="*/ 619408 h 673970"/>
                  <a:gd name="connsiteX217" fmla="*/ 292100 w 828630"/>
                  <a:gd name="connsiteY217" fmla="*/ 616995 h 673970"/>
                  <a:gd name="connsiteX218" fmla="*/ 266700 w 828630"/>
                  <a:gd name="connsiteY218" fmla="*/ 575466 h 673970"/>
                  <a:gd name="connsiteX219" fmla="*/ 295529 w 828630"/>
                  <a:gd name="connsiteY219" fmla="*/ 552606 h 673970"/>
                  <a:gd name="connsiteX220" fmla="*/ 322961 w 828630"/>
                  <a:gd name="connsiteY220" fmla="*/ 561115 h 673970"/>
                  <a:gd name="connsiteX221" fmla="*/ 323850 w 828630"/>
                  <a:gd name="connsiteY221" fmla="*/ 563528 h 673970"/>
                  <a:gd name="connsiteX222" fmla="*/ 435229 w 828630"/>
                  <a:gd name="connsiteY222" fmla="*/ 622075 h 673970"/>
                  <a:gd name="connsiteX223" fmla="*/ 432308 w 828630"/>
                  <a:gd name="connsiteY223" fmla="*/ 627282 h 673970"/>
                  <a:gd name="connsiteX224" fmla="*/ 427101 w 828630"/>
                  <a:gd name="connsiteY224" fmla="*/ 626393 h 673970"/>
                  <a:gd name="connsiteX225" fmla="*/ 427101 w 828630"/>
                  <a:gd name="connsiteY225" fmla="*/ 621567 h 673970"/>
                  <a:gd name="connsiteX226" fmla="*/ 430022 w 828630"/>
                  <a:gd name="connsiteY226" fmla="*/ 618392 h 673970"/>
                  <a:gd name="connsiteX227" fmla="*/ 433197 w 828630"/>
                  <a:gd name="connsiteY227" fmla="*/ 618392 h 673970"/>
                  <a:gd name="connsiteX228" fmla="*/ 435229 w 828630"/>
                  <a:gd name="connsiteY228" fmla="*/ 622075 h 673970"/>
                  <a:gd name="connsiteX229" fmla="*/ 427101 w 828630"/>
                  <a:gd name="connsiteY229" fmla="*/ 580419 h 673970"/>
                  <a:gd name="connsiteX230" fmla="*/ 433959 w 828630"/>
                  <a:gd name="connsiteY230" fmla="*/ 576101 h 673970"/>
                  <a:gd name="connsiteX231" fmla="*/ 440817 w 828630"/>
                  <a:gd name="connsiteY231" fmla="*/ 580419 h 673970"/>
                  <a:gd name="connsiteX232" fmla="*/ 438531 w 828630"/>
                  <a:gd name="connsiteY232" fmla="*/ 583721 h 673970"/>
                  <a:gd name="connsiteX233" fmla="*/ 429387 w 828630"/>
                  <a:gd name="connsiteY233" fmla="*/ 583721 h 673970"/>
                  <a:gd name="connsiteX234" fmla="*/ 427101 w 828630"/>
                  <a:gd name="connsiteY234" fmla="*/ 580419 h 673970"/>
                  <a:gd name="connsiteX235" fmla="*/ 426847 w 828630"/>
                  <a:gd name="connsiteY235" fmla="*/ 598834 h 673970"/>
                  <a:gd name="connsiteX236" fmla="*/ 430530 w 828630"/>
                  <a:gd name="connsiteY236" fmla="*/ 595659 h 673970"/>
                  <a:gd name="connsiteX237" fmla="*/ 438277 w 828630"/>
                  <a:gd name="connsiteY237" fmla="*/ 595659 h 673970"/>
                  <a:gd name="connsiteX238" fmla="*/ 441071 w 828630"/>
                  <a:gd name="connsiteY238" fmla="*/ 599215 h 673970"/>
                  <a:gd name="connsiteX239" fmla="*/ 440182 w 828630"/>
                  <a:gd name="connsiteY239" fmla="*/ 604422 h 673970"/>
                  <a:gd name="connsiteX240" fmla="*/ 435737 w 828630"/>
                  <a:gd name="connsiteY240" fmla="*/ 606962 h 673970"/>
                  <a:gd name="connsiteX241" fmla="*/ 430022 w 828630"/>
                  <a:gd name="connsiteY241" fmla="*/ 606962 h 673970"/>
                  <a:gd name="connsiteX242" fmla="*/ 426847 w 828630"/>
                  <a:gd name="connsiteY242" fmla="*/ 604168 h 673970"/>
                  <a:gd name="connsiteX243" fmla="*/ 426847 w 828630"/>
                  <a:gd name="connsiteY243" fmla="*/ 598834 h 673970"/>
                  <a:gd name="connsiteX244" fmla="*/ 414655 w 828630"/>
                  <a:gd name="connsiteY244" fmla="*/ 648237 h 673970"/>
                  <a:gd name="connsiteX245" fmla="*/ 409321 w 828630"/>
                  <a:gd name="connsiteY245" fmla="*/ 652174 h 673970"/>
                  <a:gd name="connsiteX246" fmla="*/ 403987 w 828630"/>
                  <a:gd name="connsiteY246" fmla="*/ 648237 h 673970"/>
                  <a:gd name="connsiteX247" fmla="*/ 403225 w 828630"/>
                  <a:gd name="connsiteY247" fmla="*/ 643411 h 673970"/>
                  <a:gd name="connsiteX248" fmla="*/ 406781 w 828630"/>
                  <a:gd name="connsiteY248" fmla="*/ 640236 h 673970"/>
                  <a:gd name="connsiteX249" fmla="*/ 411988 w 828630"/>
                  <a:gd name="connsiteY249" fmla="*/ 640236 h 673970"/>
                  <a:gd name="connsiteX250" fmla="*/ 415544 w 828630"/>
                  <a:gd name="connsiteY250" fmla="*/ 643411 h 673970"/>
                  <a:gd name="connsiteX251" fmla="*/ 414655 w 828630"/>
                  <a:gd name="connsiteY251" fmla="*/ 648237 h 673970"/>
                  <a:gd name="connsiteX252" fmla="*/ 403098 w 828630"/>
                  <a:gd name="connsiteY252" fmla="*/ 598834 h 673970"/>
                  <a:gd name="connsiteX253" fmla="*/ 406781 w 828630"/>
                  <a:gd name="connsiteY253" fmla="*/ 595278 h 673970"/>
                  <a:gd name="connsiteX254" fmla="*/ 411734 w 828630"/>
                  <a:gd name="connsiteY254" fmla="*/ 595278 h 673970"/>
                  <a:gd name="connsiteX255" fmla="*/ 415671 w 828630"/>
                  <a:gd name="connsiteY255" fmla="*/ 598834 h 673970"/>
                  <a:gd name="connsiteX256" fmla="*/ 415671 w 828630"/>
                  <a:gd name="connsiteY256" fmla="*/ 603660 h 673970"/>
                  <a:gd name="connsiteX257" fmla="*/ 411607 w 828630"/>
                  <a:gd name="connsiteY257" fmla="*/ 606962 h 673970"/>
                  <a:gd name="connsiteX258" fmla="*/ 406908 w 828630"/>
                  <a:gd name="connsiteY258" fmla="*/ 606962 h 673970"/>
                  <a:gd name="connsiteX259" fmla="*/ 402971 w 828630"/>
                  <a:gd name="connsiteY259" fmla="*/ 603660 h 673970"/>
                  <a:gd name="connsiteX260" fmla="*/ 403098 w 828630"/>
                  <a:gd name="connsiteY260" fmla="*/ 598834 h 673970"/>
                  <a:gd name="connsiteX261" fmla="*/ 403098 w 828630"/>
                  <a:gd name="connsiteY261" fmla="*/ 621313 h 673970"/>
                  <a:gd name="connsiteX262" fmla="*/ 406781 w 828630"/>
                  <a:gd name="connsiteY262" fmla="*/ 617757 h 673970"/>
                  <a:gd name="connsiteX263" fmla="*/ 411734 w 828630"/>
                  <a:gd name="connsiteY263" fmla="*/ 617757 h 673970"/>
                  <a:gd name="connsiteX264" fmla="*/ 415671 w 828630"/>
                  <a:gd name="connsiteY264" fmla="*/ 621313 h 673970"/>
                  <a:gd name="connsiteX265" fmla="*/ 415671 w 828630"/>
                  <a:gd name="connsiteY265" fmla="*/ 626139 h 673970"/>
                  <a:gd name="connsiteX266" fmla="*/ 411607 w 828630"/>
                  <a:gd name="connsiteY266" fmla="*/ 629441 h 673970"/>
                  <a:gd name="connsiteX267" fmla="*/ 406908 w 828630"/>
                  <a:gd name="connsiteY267" fmla="*/ 629441 h 673970"/>
                  <a:gd name="connsiteX268" fmla="*/ 402971 w 828630"/>
                  <a:gd name="connsiteY268" fmla="*/ 626139 h 673970"/>
                  <a:gd name="connsiteX269" fmla="*/ 403098 w 828630"/>
                  <a:gd name="connsiteY269" fmla="*/ 621313 h 673970"/>
                  <a:gd name="connsiteX270" fmla="*/ 361950 w 828630"/>
                  <a:gd name="connsiteY270" fmla="*/ 133125 h 673970"/>
                  <a:gd name="connsiteX271" fmla="*/ 361569 w 828630"/>
                  <a:gd name="connsiteY271" fmla="*/ 133633 h 673970"/>
                  <a:gd name="connsiteX272" fmla="*/ 361950 w 828630"/>
                  <a:gd name="connsiteY272" fmla="*/ 133125 h 673970"/>
                  <a:gd name="connsiteX273" fmla="*/ 174752 w 828630"/>
                  <a:gd name="connsiteY273" fmla="*/ 146333 h 673970"/>
                  <a:gd name="connsiteX274" fmla="*/ 259461 w 828630"/>
                  <a:gd name="connsiteY274" fmla="*/ 115091 h 673970"/>
                  <a:gd name="connsiteX275" fmla="*/ 316992 w 828630"/>
                  <a:gd name="connsiteY275" fmla="*/ 113440 h 673970"/>
                  <a:gd name="connsiteX276" fmla="*/ 360426 w 828630"/>
                  <a:gd name="connsiteY276" fmla="*/ 133633 h 673970"/>
                  <a:gd name="connsiteX277" fmla="*/ 354330 w 828630"/>
                  <a:gd name="connsiteY277" fmla="*/ 131728 h 673970"/>
                  <a:gd name="connsiteX278" fmla="*/ 345059 w 828630"/>
                  <a:gd name="connsiteY278" fmla="*/ 132871 h 673970"/>
                  <a:gd name="connsiteX279" fmla="*/ 349504 w 828630"/>
                  <a:gd name="connsiteY279" fmla="*/ 140110 h 673970"/>
                  <a:gd name="connsiteX280" fmla="*/ 366395 w 828630"/>
                  <a:gd name="connsiteY280" fmla="*/ 148873 h 673970"/>
                  <a:gd name="connsiteX281" fmla="*/ 374904 w 828630"/>
                  <a:gd name="connsiteY281" fmla="*/ 156874 h 673970"/>
                  <a:gd name="connsiteX282" fmla="*/ 373761 w 828630"/>
                  <a:gd name="connsiteY282" fmla="*/ 159795 h 673970"/>
                  <a:gd name="connsiteX283" fmla="*/ 370078 w 828630"/>
                  <a:gd name="connsiteY283" fmla="*/ 157890 h 673970"/>
                  <a:gd name="connsiteX284" fmla="*/ 362331 w 828630"/>
                  <a:gd name="connsiteY284" fmla="*/ 158271 h 673970"/>
                  <a:gd name="connsiteX285" fmla="*/ 365252 w 828630"/>
                  <a:gd name="connsiteY285" fmla="*/ 165383 h 673970"/>
                  <a:gd name="connsiteX286" fmla="*/ 375666 w 828630"/>
                  <a:gd name="connsiteY286" fmla="*/ 171860 h 673970"/>
                  <a:gd name="connsiteX287" fmla="*/ 386207 w 828630"/>
                  <a:gd name="connsiteY287" fmla="*/ 183925 h 673970"/>
                  <a:gd name="connsiteX288" fmla="*/ 381508 w 828630"/>
                  <a:gd name="connsiteY288" fmla="*/ 185449 h 673970"/>
                  <a:gd name="connsiteX289" fmla="*/ 374396 w 828630"/>
                  <a:gd name="connsiteY289" fmla="*/ 185322 h 673970"/>
                  <a:gd name="connsiteX290" fmla="*/ 377952 w 828630"/>
                  <a:gd name="connsiteY290" fmla="*/ 192561 h 673970"/>
                  <a:gd name="connsiteX291" fmla="*/ 388366 w 828630"/>
                  <a:gd name="connsiteY291" fmla="*/ 199800 h 673970"/>
                  <a:gd name="connsiteX292" fmla="*/ 396875 w 828630"/>
                  <a:gd name="connsiteY292" fmla="*/ 210976 h 673970"/>
                  <a:gd name="connsiteX293" fmla="*/ 392049 w 828630"/>
                  <a:gd name="connsiteY293" fmla="*/ 213262 h 673970"/>
                  <a:gd name="connsiteX294" fmla="*/ 384429 w 828630"/>
                  <a:gd name="connsiteY294" fmla="*/ 213643 h 673970"/>
                  <a:gd name="connsiteX295" fmla="*/ 387604 w 828630"/>
                  <a:gd name="connsiteY295" fmla="*/ 219612 h 673970"/>
                  <a:gd name="connsiteX296" fmla="*/ 399542 w 828630"/>
                  <a:gd name="connsiteY296" fmla="*/ 226089 h 673970"/>
                  <a:gd name="connsiteX297" fmla="*/ 405892 w 828630"/>
                  <a:gd name="connsiteY297" fmla="*/ 233328 h 673970"/>
                  <a:gd name="connsiteX298" fmla="*/ 402971 w 828630"/>
                  <a:gd name="connsiteY298" fmla="*/ 236630 h 673970"/>
                  <a:gd name="connsiteX299" fmla="*/ 395605 w 828630"/>
                  <a:gd name="connsiteY299" fmla="*/ 237519 h 673970"/>
                  <a:gd name="connsiteX300" fmla="*/ 401955 w 828630"/>
                  <a:gd name="connsiteY300" fmla="*/ 244631 h 673970"/>
                  <a:gd name="connsiteX301" fmla="*/ 412877 w 828630"/>
                  <a:gd name="connsiteY301" fmla="*/ 251108 h 673970"/>
                  <a:gd name="connsiteX302" fmla="*/ 411226 w 828630"/>
                  <a:gd name="connsiteY302" fmla="*/ 255426 h 673970"/>
                  <a:gd name="connsiteX303" fmla="*/ 404114 w 828630"/>
                  <a:gd name="connsiteY303" fmla="*/ 256315 h 673970"/>
                  <a:gd name="connsiteX304" fmla="*/ 408813 w 828630"/>
                  <a:gd name="connsiteY304" fmla="*/ 262411 h 673970"/>
                  <a:gd name="connsiteX305" fmla="*/ 416941 w 828630"/>
                  <a:gd name="connsiteY305" fmla="*/ 265586 h 673970"/>
                  <a:gd name="connsiteX306" fmla="*/ 419862 w 828630"/>
                  <a:gd name="connsiteY306" fmla="*/ 268507 h 673970"/>
                  <a:gd name="connsiteX307" fmla="*/ 421005 w 828630"/>
                  <a:gd name="connsiteY307" fmla="*/ 271428 h 673970"/>
                  <a:gd name="connsiteX308" fmla="*/ 426212 w 828630"/>
                  <a:gd name="connsiteY308" fmla="*/ 275111 h 673970"/>
                  <a:gd name="connsiteX309" fmla="*/ 430530 w 828630"/>
                  <a:gd name="connsiteY309" fmla="*/ 268380 h 673970"/>
                  <a:gd name="connsiteX310" fmla="*/ 380238 w 828630"/>
                  <a:gd name="connsiteY310" fmla="*/ 143285 h 673970"/>
                  <a:gd name="connsiteX311" fmla="*/ 383540 w 828630"/>
                  <a:gd name="connsiteY311" fmla="*/ 114075 h 673970"/>
                  <a:gd name="connsiteX312" fmla="*/ 439293 w 828630"/>
                  <a:gd name="connsiteY312" fmla="*/ 59846 h 673970"/>
                  <a:gd name="connsiteX313" fmla="*/ 513334 w 828630"/>
                  <a:gd name="connsiteY313" fmla="*/ 26572 h 673970"/>
                  <a:gd name="connsiteX314" fmla="*/ 529463 w 828630"/>
                  <a:gd name="connsiteY314" fmla="*/ 15015 h 673970"/>
                  <a:gd name="connsiteX315" fmla="*/ 535559 w 828630"/>
                  <a:gd name="connsiteY315" fmla="*/ 15777 h 673970"/>
                  <a:gd name="connsiteX316" fmla="*/ 548005 w 828630"/>
                  <a:gd name="connsiteY316" fmla="*/ 38764 h 673970"/>
                  <a:gd name="connsiteX317" fmla="*/ 544322 w 828630"/>
                  <a:gd name="connsiteY317" fmla="*/ 46765 h 673970"/>
                  <a:gd name="connsiteX318" fmla="*/ 522986 w 828630"/>
                  <a:gd name="connsiteY318" fmla="*/ 64418 h 673970"/>
                  <a:gd name="connsiteX319" fmla="*/ 495935 w 828630"/>
                  <a:gd name="connsiteY319" fmla="*/ 74197 h 673970"/>
                  <a:gd name="connsiteX320" fmla="*/ 494030 w 828630"/>
                  <a:gd name="connsiteY320" fmla="*/ 58957 h 673970"/>
                  <a:gd name="connsiteX321" fmla="*/ 494538 w 828630"/>
                  <a:gd name="connsiteY321" fmla="*/ 52988 h 673970"/>
                  <a:gd name="connsiteX322" fmla="*/ 475996 w 828630"/>
                  <a:gd name="connsiteY322" fmla="*/ 68990 h 673970"/>
                  <a:gd name="connsiteX323" fmla="*/ 480314 w 828630"/>
                  <a:gd name="connsiteY323" fmla="*/ 87151 h 673970"/>
                  <a:gd name="connsiteX324" fmla="*/ 475996 w 828630"/>
                  <a:gd name="connsiteY324" fmla="*/ 97184 h 673970"/>
                  <a:gd name="connsiteX325" fmla="*/ 464312 w 828630"/>
                  <a:gd name="connsiteY325" fmla="*/ 71022 h 673970"/>
                  <a:gd name="connsiteX326" fmla="*/ 465074 w 828630"/>
                  <a:gd name="connsiteY326" fmla="*/ 63656 h 673970"/>
                  <a:gd name="connsiteX327" fmla="*/ 451104 w 828630"/>
                  <a:gd name="connsiteY327" fmla="*/ 73689 h 673970"/>
                  <a:gd name="connsiteX328" fmla="*/ 462407 w 828630"/>
                  <a:gd name="connsiteY328" fmla="*/ 115091 h 673970"/>
                  <a:gd name="connsiteX329" fmla="*/ 479171 w 828630"/>
                  <a:gd name="connsiteY329" fmla="*/ 122203 h 673970"/>
                  <a:gd name="connsiteX330" fmla="*/ 471043 w 828630"/>
                  <a:gd name="connsiteY330" fmla="*/ 124743 h 673970"/>
                  <a:gd name="connsiteX331" fmla="*/ 464566 w 828630"/>
                  <a:gd name="connsiteY331" fmla="*/ 125505 h 673970"/>
                  <a:gd name="connsiteX332" fmla="*/ 475488 w 828630"/>
                  <a:gd name="connsiteY332" fmla="*/ 137570 h 673970"/>
                  <a:gd name="connsiteX333" fmla="*/ 483235 w 828630"/>
                  <a:gd name="connsiteY333" fmla="*/ 145571 h 673970"/>
                  <a:gd name="connsiteX334" fmla="*/ 487680 w 828630"/>
                  <a:gd name="connsiteY334" fmla="*/ 172114 h 673970"/>
                  <a:gd name="connsiteX335" fmla="*/ 486029 w 828630"/>
                  <a:gd name="connsiteY335" fmla="*/ 178464 h 673970"/>
                  <a:gd name="connsiteX336" fmla="*/ 491998 w 828630"/>
                  <a:gd name="connsiteY336" fmla="*/ 181639 h 673970"/>
                  <a:gd name="connsiteX337" fmla="*/ 492887 w 828630"/>
                  <a:gd name="connsiteY337" fmla="*/ 195736 h 673970"/>
                  <a:gd name="connsiteX338" fmla="*/ 487553 w 828630"/>
                  <a:gd name="connsiteY338" fmla="*/ 227486 h 673970"/>
                  <a:gd name="connsiteX339" fmla="*/ 509270 w 828630"/>
                  <a:gd name="connsiteY339" fmla="*/ 250092 h 673970"/>
                  <a:gd name="connsiteX340" fmla="*/ 511302 w 828630"/>
                  <a:gd name="connsiteY340" fmla="*/ 257839 h 673970"/>
                  <a:gd name="connsiteX341" fmla="*/ 492760 w 828630"/>
                  <a:gd name="connsiteY341" fmla="*/ 281842 h 673970"/>
                  <a:gd name="connsiteX342" fmla="*/ 475107 w 828630"/>
                  <a:gd name="connsiteY342" fmla="*/ 302289 h 673970"/>
                  <a:gd name="connsiteX343" fmla="*/ 427990 w 828630"/>
                  <a:gd name="connsiteY343" fmla="*/ 279048 h 673970"/>
                  <a:gd name="connsiteX344" fmla="*/ 373761 w 828630"/>
                  <a:gd name="connsiteY344" fmla="*/ 317275 h 673970"/>
                  <a:gd name="connsiteX345" fmla="*/ 364109 w 828630"/>
                  <a:gd name="connsiteY345" fmla="*/ 336960 h 673970"/>
                  <a:gd name="connsiteX346" fmla="*/ 348488 w 828630"/>
                  <a:gd name="connsiteY346" fmla="*/ 337341 h 673970"/>
                  <a:gd name="connsiteX347" fmla="*/ 314198 w 828630"/>
                  <a:gd name="connsiteY347" fmla="*/ 327816 h 673970"/>
                  <a:gd name="connsiteX348" fmla="*/ 304038 w 828630"/>
                  <a:gd name="connsiteY348" fmla="*/ 341405 h 673970"/>
                  <a:gd name="connsiteX349" fmla="*/ 313309 w 828630"/>
                  <a:gd name="connsiteY349" fmla="*/ 355121 h 673970"/>
                  <a:gd name="connsiteX350" fmla="*/ 292862 w 828630"/>
                  <a:gd name="connsiteY350" fmla="*/ 375187 h 673970"/>
                  <a:gd name="connsiteX351" fmla="*/ 280416 w 828630"/>
                  <a:gd name="connsiteY351" fmla="*/ 372393 h 673970"/>
                  <a:gd name="connsiteX352" fmla="*/ 172212 w 828630"/>
                  <a:gd name="connsiteY352" fmla="*/ 153699 h 673970"/>
                  <a:gd name="connsiteX353" fmla="*/ 174752 w 828630"/>
                  <a:gd name="connsiteY353" fmla="*/ 146333 h 673970"/>
                  <a:gd name="connsiteX354" fmla="*/ 528447 w 828630"/>
                  <a:gd name="connsiteY354" fmla="*/ 211357 h 673970"/>
                  <a:gd name="connsiteX355" fmla="*/ 532892 w 828630"/>
                  <a:gd name="connsiteY355" fmla="*/ 221009 h 673970"/>
                  <a:gd name="connsiteX356" fmla="*/ 561848 w 828630"/>
                  <a:gd name="connsiteY356" fmla="*/ 219358 h 673970"/>
                  <a:gd name="connsiteX357" fmla="*/ 559943 w 828630"/>
                  <a:gd name="connsiteY357" fmla="*/ 223803 h 673970"/>
                  <a:gd name="connsiteX358" fmla="*/ 561594 w 828630"/>
                  <a:gd name="connsiteY358" fmla="*/ 240694 h 673970"/>
                  <a:gd name="connsiteX359" fmla="*/ 577596 w 828630"/>
                  <a:gd name="connsiteY359" fmla="*/ 245520 h 673970"/>
                  <a:gd name="connsiteX360" fmla="*/ 560705 w 828630"/>
                  <a:gd name="connsiteY360" fmla="*/ 248060 h 673970"/>
                  <a:gd name="connsiteX361" fmla="*/ 541528 w 828630"/>
                  <a:gd name="connsiteY361" fmla="*/ 246917 h 673970"/>
                  <a:gd name="connsiteX362" fmla="*/ 522224 w 828630"/>
                  <a:gd name="connsiteY362" fmla="*/ 242218 h 673970"/>
                  <a:gd name="connsiteX363" fmla="*/ 503428 w 828630"/>
                  <a:gd name="connsiteY363" fmla="*/ 223803 h 673970"/>
                  <a:gd name="connsiteX364" fmla="*/ 505841 w 828630"/>
                  <a:gd name="connsiteY364" fmla="*/ 202086 h 673970"/>
                  <a:gd name="connsiteX365" fmla="*/ 516763 w 828630"/>
                  <a:gd name="connsiteY365" fmla="*/ 197260 h 673970"/>
                  <a:gd name="connsiteX366" fmla="*/ 536575 w 828630"/>
                  <a:gd name="connsiteY366" fmla="*/ 198022 h 673970"/>
                  <a:gd name="connsiteX367" fmla="*/ 545465 w 828630"/>
                  <a:gd name="connsiteY367" fmla="*/ 189259 h 673970"/>
                  <a:gd name="connsiteX368" fmla="*/ 546227 w 828630"/>
                  <a:gd name="connsiteY368" fmla="*/ 203610 h 673970"/>
                  <a:gd name="connsiteX369" fmla="*/ 542671 w 828630"/>
                  <a:gd name="connsiteY369" fmla="*/ 204753 h 673970"/>
                  <a:gd name="connsiteX370" fmla="*/ 533908 w 828630"/>
                  <a:gd name="connsiteY370" fmla="*/ 204372 h 673970"/>
                  <a:gd name="connsiteX371" fmla="*/ 528447 w 828630"/>
                  <a:gd name="connsiteY371" fmla="*/ 211357 h 673970"/>
                  <a:gd name="connsiteX372" fmla="*/ 528447 w 828630"/>
                  <a:gd name="connsiteY372" fmla="*/ 181258 h 673970"/>
                  <a:gd name="connsiteX373" fmla="*/ 516890 w 828630"/>
                  <a:gd name="connsiteY373" fmla="*/ 179988 h 673970"/>
                  <a:gd name="connsiteX374" fmla="*/ 512064 w 828630"/>
                  <a:gd name="connsiteY374" fmla="*/ 175670 h 673970"/>
                  <a:gd name="connsiteX375" fmla="*/ 498094 w 828630"/>
                  <a:gd name="connsiteY375" fmla="*/ 156747 h 673970"/>
                  <a:gd name="connsiteX376" fmla="*/ 503428 w 828630"/>
                  <a:gd name="connsiteY376" fmla="*/ 153445 h 673970"/>
                  <a:gd name="connsiteX377" fmla="*/ 517017 w 828630"/>
                  <a:gd name="connsiteY377" fmla="*/ 167415 h 673970"/>
                  <a:gd name="connsiteX378" fmla="*/ 528701 w 828630"/>
                  <a:gd name="connsiteY378" fmla="*/ 175162 h 673970"/>
                  <a:gd name="connsiteX379" fmla="*/ 528447 w 828630"/>
                  <a:gd name="connsiteY379" fmla="*/ 181258 h 673970"/>
                  <a:gd name="connsiteX380" fmla="*/ 462661 w 828630"/>
                  <a:gd name="connsiteY380" fmla="*/ 321847 h 673970"/>
                  <a:gd name="connsiteX381" fmla="*/ 448691 w 828630"/>
                  <a:gd name="connsiteY381" fmla="*/ 328324 h 673970"/>
                  <a:gd name="connsiteX382" fmla="*/ 415290 w 828630"/>
                  <a:gd name="connsiteY382" fmla="*/ 331626 h 673970"/>
                  <a:gd name="connsiteX383" fmla="*/ 393954 w 828630"/>
                  <a:gd name="connsiteY383" fmla="*/ 333658 h 673970"/>
                  <a:gd name="connsiteX384" fmla="*/ 389001 w 828630"/>
                  <a:gd name="connsiteY384" fmla="*/ 324387 h 673970"/>
                  <a:gd name="connsiteX385" fmla="*/ 414020 w 828630"/>
                  <a:gd name="connsiteY385" fmla="*/ 295177 h 673970"/>
                  <a:gd name="connsiteX386" fmla="*/ 455041 w 828630"/>
                  <a:gd name="connsiteY386" fmla="*/ 302289 h 673970"/>
                  <a:gd name="connsiteX387" fmla="*/ 462661 w 828630"/>
                  <a:gd name="connsiteY387" fmla="*/ 321847 h 673970"/>
                  <a:gd name="connsiteX388" fmla="*/ 147447 w 828630"/>
                  <a:gd name="connsiteY388" fmla="*/ 190529 h 673970"/>
                  <a:gd name="connsiteX389" fmla="*/ 175133 w 828630"/>
                  <a:gd name="connsiteY389" fmla="*/ 190021 h 673970"/>
                  <a:gd name="connsiteX390" fmla="*/ 182245 w 828630"/>
                  <a:gd name="connsiteY390" fmla="*/ 194720 h 673970"/>
                  <a:gd name="connsiteX391" fmla="*/ 276225 w 828630"/>
                  <a:gd name="connsiteY391" fmla="*/ 383950 h 673970"/>
                  <a:gd name="connsiteX392" fmla="*/ 286258 w 828630"/>
                  <a:gd name="connsiteY392" fmla="*/ 387506 h 673970"/>
                  <a:gd name="connsiteX393" fmla="*/ 294005 w 828630"/>
                  <a:gd name="connsiteY393" fmla="*/ 388395 h 673970"/>
                  <a:gd name="connsiteX394" fmla="*/ 302895 w 828630"/>
                  <a:gd name="connsiteY394" fmla="*/ 394872 h 673970"/>
                  <a:gd name="connsiteX395" fmla="*/ 300482 w 828630"/>
                  <a:gd name="connsiteY395" fmla="*/ 403381 h 673970"/>
                  <a:gd name="connsiteX396" fmla="*/ 263906 w 828630"/>
                  <a:gd name="connsiteY396" fmla="*/ 414938 h 673970"/>
                  <a:gd name="connsiteX397" fmla="*/ 255778 w 828630"/>
                  <a:gd name="connsiteY397" fmla="*/ 410620 h 673970"/>
                  <a:gd name="connsiteX398" fmla="*/ 145923 w 828630"/>
                  <a:gd name="connsiteY398" fmla="*/ 196498 h 673970"/>
                  <a:gd name="connsiteX399" fmla="*/ 147447 w 828630"/>
                  <a:gd name="connsiteY399" fmla="*/ 190529 h 673970"/>
                  <a:gd name="connsiteX400" fmla="*/ 271272 w 828630"/>
                  <a:gd name="connsiteY400" fmla="*/ 458880 h 673970"/>
                  <a:gd name="connsiteX401" fmla="*/ 266827 w 828630"/>
                  <a:gd name="connsiteY401" fmla="*/ 461674 h 673970"/>
                  <a:gd name="connsiteX402" fmla="*/ 267716 w 828630"/>
                  <a:gd name="connsiteY402" fmla="*/ 467389 h 673970"/>
                  <a:gd name="connsiteX403" fmla="*/ 263271 w 828630"/>
                  <a:gd name="connsiteY403" fmla="*/ 466627 h 673970"/>
                  <a:gd name="connsiteX404" fmla="*/ 250063 w 828630"/>
                  <a:gd name="connsiteY404" fmla="*/ 439576 h 673970"/>
                  <a:gd name="connsiteX405" fmla="*/ 244094 w 828630"/>
                  <a:gd name="connsiteY405" fmla="*/ 437290 h 673970"/>
                  <a:gd name="connsiteX406" fmla="*/ 240157 w 828630"/>
                  <a:gd name="connsiteY406" fmla="*/ 444402 h 673970"/>
                  <a:gd name="connsiteX407" fmla="*/ 251460 w 828630"/>
                  <a:gd name="connsiteY407" fmla="*/ 465992 h 673970"/>
                  <a:gd name="connsiteX408" fmla="*/ 250571 w 828630"/>
                  <a:gd name="connsiteY408" fmla="*/ 473358 h 673970"/>
                  <a:gd name="connsiteX409" fmla="*/ 234950 w 828630"/>
                  <a:gd name="connsiteY409" fmla="*/ 463833 h 673970"/>
                  <a:gd name="connsiteX410" fmla="*/ 113030 w 828630"/>
                  <a:gd name="connsiteY410" fmla="*/ 257585 h 673970"/>
                  <a:gd name="connsiteX411" fmla="*/ 113919 w 828630"/>
                  <a:gd name="connsiteY411" fmla="*/ 247171 h 673970"/>
                  <a:gd name="connsiteX412" fmla="*/ 142875 w 828630"/>
                  <a:gd name="connsiteY412" fmla="*/ 229391 h 673970"/>
                  <a:gd name="connsiteX413" fmla="*/ 153289 w 828630"/>
                  <a:gd name="connsiteY413" fmla="*/ 234344 h 673970"/>
                  <a:gd name="connsiteX414" fmla="*/ 251079 w 828630"/>
                  <a:gd name="connsiteY414" fmla="*/ 423701 h 673970"/>
                  <a:gd name="connsiteX415" fmla="*/ 260350 w 828630"/>
                  <a:gd name="connsiteY415" fmla="*/ 426622 h 673970"/>
                  <a:gd name="connsiteX416" fmla="*/ 314706 w 828630"/>
                  <a:gd name="connsiteY416" fmla="*/ 408842 h 673970"/>
                  <a:gd name="connsiteX417" fmla="*/ 323596 w 828630"/>
                  <a:gd name="connsiteY417" fmla="*/ 409604 h 673970"/>
                  <a:gd name="connsiteX418" fmla="*/ 330073 w 828630"/>
                  <a:gd name="connsiteY418" fmla="*/ 422812 h 673970"/>
                  <a:gd name="connsiteX419" fmla="*/ 347853 w 828630"/>
                  <a:gd name="connsiteY419" fmla="*/ 422050 h 673970"/>
                  <a:gd name="connsiteX420" fmla="*/ 348615 w 828630"/>
                  <a:gd name="connsiteY420" fmla="*/ 438814 h 673970"/>
                  <a:gd name="connsiteX421" fmla="*/ 343662 w 828630"/>
                  <a:gd name="connsiteY421" fmla="*/ 445926 h 673970"/>
                  <a:gd name="connsiteX422" fmla="*/ 323596 w 828630"/>
                  <a:gd name="connsiteY422" fmla="*/ 455705 h 673970"/>
                  <a:gd name="connsiteX423" fmla="*/ 310261 w 828630"/>
                  <a:gd name="connsiteY423" fmla="*/ 457737 h 673970"/>
                  <a:gd name="connsiteX424" fmla="*/ 302260 w 828630"/>
                  <a:gd name="connsiteY424" fmla="*/ 451641 h 673970"/>
                  <a:gd name="connsiteX425" fmla="*/ 288290 w 828630"/>
                  <a:gd name="connsiteY425" fmla="*/ 439068 h 673970"/>
                  <a:gd name="connsiteX426" fmla="*/ 276733 w 828630"/>
                  <a:gd name="connsiteY426" fmla="*/ 441989 h 673970"/>
                  <a:gd name="connsiteX427" fmla="*/ 271780 w 828630"/>
                  <a:gd name="connsiteY427" fmla="*/ 439703 h 673970"/>
                  <a:gd name="connsiteX428" fmla="*/ 279908 w 828630"/>
                  <a:gd name="connsiteY428" fmla="*/ 433226 h 673970"/>
                  <a:gd name="connsiteX429" fmla="*/ 288036 w 828630"/>
                  <a:gd name="connsiteY429" fmla="*/ 427638 h 673970"/>
                  <a:gd name="connsiteX430" fmla="*/ 282829 w 828630"/>
                  <a:gd name="connsiteY430" fmla="*/ 422939 h 673970"/>
                  <a:gd name="connsiteX431" fmla="*/ 268859 w 828630"/>
                  <a:gd name="connsiteY431" fmla="*/ 427384 h 673970"/>
                  <a:gd name="connsiteX432" fmla="*/ 259969 w 828630"/>
                  <a:gd name="connsiteY432" fmla="*/ 444783 h 673970"/>
                  <a:gd name="connsiteX433" fmla="*/ 274955 w 828630"/>
                  <a:gd name="connsiteY433" fmla="*/ 451514 h 673970"/>
                  <a:gd name="connsiteX434" fmla="*/ 288163 w 828630"/>
                  <a:gd name="connsiteY434" fmla="*/ 450371 h 673970"/>
                  <a:gd name="connsiteX435" fmla="*/ 285242 w 828630"/>
                  <a:gd name="connsiteY435" fmla="*/ 457102 h 673970"/>
                  <a:gd name="connsiteX436" fmla="*/ 271272 w 828630"/>
                  <a:gd name="connsiteY436" fmla="*/ 458880 h 673970"/>
                  <a:gd name="connsiteX437" fmla="*/ 314960 w 828630"/>
                  <a:gd name="connsiteY437" fmla="*/ 495964 h 673970"/>
                  <a:gd name="connsiteX438" fmla="*/ 308864 w 828630"/>
                  <a:gd name="connsiteY438" fmla="*/ 500790 h 673970"/>
                  <a:gd name="connsiteX439" fmla="*/ 310896 w 828630"/>
                  <a:gd name="connsiteY439" fmla="*/ 495075 h 673970"/>
                  <a:gd name="connsiteX440" fmla="*/ 308610 w 828630"/>
                  <a:gd name="connsiteY440" fmla="*/ 492789 h 673970"/>
                  <a:gd name="connsiteX441" fmla="*/ 301498 w 828630"/>
                  <a:gd name="connsiteY441" fmla="*/ 494440 h 673970"/>
                  <a:gd name="connsiteX442" fmla="*/ 304673 w 828630"/>
                  <a:gd name="connsiteY442" fmla="*/ 488852 h 673970"/>
                  <a:gd name="connsiteX443" fmla="*/ 302260 w 828630"/>
                  <a:gd name="connsiteY443" fmla="*/ 484915 h 673970"/>
                  <a:gd name="connsiteX444" fmla="*/ 297053 w 828630"/>
                  <a:gd name="connsiteY444" fmla="*/ 481740 h 673970"/>
                  <a:gd name="connsiteX445" fmla="*/ 297561 w 828630"/>
                  <a:gd name="connsiteY445" fmla="*/ 476406 h 673970"/>
                  <a:gd name="connsiteX446" fmla="*/ 288036 w 828630"/>
                  <a:gd name="connsiteY446" fmla="*/ 471707 h 673970"/>
                  <a:gd name="connsiteX447" fmla="*/ 303657 w 828630"/>
                  <a:gd name="connsiteY447" fmla="*/ 466500 h 673970"/>
                  <a:gd name="connsiteX448" fmla="*/ 312547 w 828630"/>
                  <a:gd name="connsiteY448" fmla="*/ 469675 h 673970"/>
                  <a:gd name="connsiteX449" fmla="*/ 314960 w 828630"/>
                  <a:gd name="connsiteY449" fmla="*/ 476787 h 673970"/>
                  <a:gd name="connsiteX450" fmla="*/ 348996 w 828630"/>
                  <a:gd name="connsiteY450" fmla="*/ 463071 h 673970"/>
                  <a:gd name="connsiteX451" fmla="*/ 354584 w 828630"/>
                  <a:gd name="connsiteY451" fmla="*/ 465484 h 673970"/>
                  <a:gd name="connsiteX452" fmla="*/ 360553 w 828630"/>
                  <a:gd name="connsiteY452" fmla="*/ 471961 h 673970"/>
                  <a:gd name="connsiteX453" fmla="*/ 368935 w 828630"/>
                  <a:gd name="connsiteY453" fmla="*/ 461801 h 673970"/>
                  <a:gd name="connsiteX454" fmla="*/ 367665 w 828630"/>
                  <a:gd name="connsiteY454" fmla="*/ 420018 h 673970"/>
                  <a:gd name="connsiteX455" fmla="*/ 370840 w 828630"/>
                  <a:gd name="connsiteY455" fmla="*/ 412652 h 673970"/>
                  <a:gd name="connsiteX456" fmla="*/ 380492 w 828630"/>
                  <a:gd name="connsiteY456" fmla="*/ 409858 h 673970"/>
                  <a:gd name="connsiteX457" fmla="*/ 386207 w 828630"/>
                  <a:gd name="connsiteY457" fmla="*/ 414176 h 673970"/>
                  <a:gd name="connsiteX458" fmla="*/ 397891 w 828630"/>
                  <a:gd name="connsiteY458" fmla="*/ 451514 h 673970"/>
                  <a:gd name="connsiteX459" fmla="*/ 396621 w 828630"/>
                  <a:gd name="connsiteY459" fmla="*/ 460023 h 673970"/>
                  <a:gd name="connsiteX460" fmla="*/ 357759 w 828630"/>
                  <a:gd name="connsiteY460" fmla="*/ 482502 h 673970"/>
                  <a:gd name="connsiteX461" fmla="*/ 324485 w 828630"/>
                  <a:gd name="connsiteY461" fmla="*/ 499774 h 673970"/>
                  <a:gd name="connsiteX462" fmla="*/ 314960 w 828630"/>
                  <a:gd name="connsiteY462" fmla="*/ 495964 h 673970"/>
                  <a:gd name="connsiteX463" fmla="*/ 391795 w 828630"/>
                  <a:gd name="connsiteY463" fmla="*/ 626520 h 673970"/>
                  <a:gd name="connsiteX464" fmla="*/ 386207 w 828630"/>
                  <a:gd name="connsiteY464" fmla="*/ 627409 h 673970"/>
                  <a:gd name="connsiteX465" fmla="*/ 383286 w 828630"/>
                  <a:gd name="connsiteY465" fmla="*/ 622075 h 673970"/>
                  <a:gd name="connsiteX466" fmla="*/ 385572 w 828630"/>
                  <a:gd name="connsiteY466" fmla="*/ 618138 h 673970"/>
                  <a:gd name="connsiteX467" fmla="*/ 388874 w 828630"/>
                  <a:gd name="connsiteY467" fmla="*/ 618138 h 673970"/>
                  <a:gd name="connsiteX468" fmla="*/ 392049 w 828630"/>
                  <a:gd name="connsiteY468" fmla="*/ 621440 h 673970"/>
                  <a:gd name="connsiteX469" fmla="*/ 391795 w 828630"/>
                  <a:gd name="connsiteY469" fmla="*/ 626520 h 673970"/>
                  <a:gd name="connsiteX470" fmla="*/ 392176 w 828630"/>
                  <a:gd name="connsiteY470" fmla="*/ 604041 h 673970"/>
                  <a:gd name="connsiteX471" fmla="*/ 388874 w 828630"/>
                  <a:gd name="connsiteY471" fmla="*/ 606835 h 673970"/>
                  <a:gd name="connsiteX472" fmla="*/ 382905 w 828630"/>
                  <a:gd name="connsiteY472" fmla="*/ 606835 h 673970"/>
                  <a:gd name="connsiteX473" fmla="*/ 378206 w 828630"/>
                  <a:gd name="connsiteY473" fmla="*/ 604295 h 673970"/>
                  <a:gd name="connsiteX474" fmla="*/ 377063 w 828630"/>
                  <a:gd name="connsiteY474" fmla="*/ 598961 h 673970"/>
                  <a:gd name="connsiteX475" fmla="*/ 379984 w 828630"/>
                  <a:gd name="connsiteY475" fmla="*/ 595278 h 673970"/>
                  <a:gd name="connsiteX476" fmla="*/ 388112 w 828630"/>
                  <a:gd name="connsiteY476" fmla="*/ 595278 h 673970"/>
                  <a:gd name="connsiteX477" fmla="*/ 392049 w 828630"/>
                  <a:gd name="connsiteY477" fmla="*/ 598580 h 673970"/>
                  <a:gd name="connsiteX478" fmla="*/ 392176 w 828630"/>
                  <a:gd name="connsiteY478" fmla="*/ 604041 h 673970"/>
                  <a:gd name="connsiteX479" fmla="*/ 377444 w 828630"/>
                  <a:gd name="connsiteY479" fmla="*/ 580419 h 673970"/>
                  <a:gd name="connsiteX480" fmla="*/ 384683 w 828630"/>
                  <a:gd name="connsiteY480" fmla="*/ 575974 h 673970"/>
                  <a:gd name="connsiteX481" fmla="*/ 391922 w 828630"/>
                  <a:gd name="connsiteY481" fmla="*/ 580419 h 673970"/>
                  <a:gd name="connsiteX482" fmla="*/ 389509 w 828630"/>
                  <a:gd name="connsiteY482" fmla="*/ 583975 h 673970"/>
                  <a:gd name="connsiteX483" fmla="*/ 379857 w 828630"/>
                  <a:gd name="connsiteY483" fmla="*/ 583975 h 673970"/>
                  <a:gd name="connsiteX484" fmla="*/ 377444 w 828630"/>
                  <a:gd name="connsiteY484" fmla="*/ 580419 h 673970"/>
                  <a:gd name="connsiteX485" fmla="*/ 428117 w 828630"/>
                  <a:gd name="connsiteY485" fmla="*/ 515141 h 673970"/>
                  <a:gd name="connsiteX486" fmla="*/ 409702 w 828630"/>
                  <a:gd name="connsiteY486" fmla="*/ 526698 h 673970"/>
                  <a:gd name="connsiteX487" fmla="*/ 401320 w 828630"/>
                  <a:gd name="connsiteY487" fmla="*/ 538890 h 673970"/>
                  <a:gd name="connsiteX488" fmla="*/ 399288 w 828630"/>
                  <a:gd name="connsiteY488" fmla="*/ 533175 h 673970"/>
                  <a:gd name="connsiteX489" fmla="*/ 393319 w 828630"/>
                  <a:gd name="connsiteY489" fmla="*/ 536096 h 673970"/>
                  <a:gd name="connsiteX490" fmla="*/ 384810 w 828630"/>
                  <a:gd name="connsiteY490" fmla="*/ 538890 h 673970"/>
                  <a:gd name="connsiteX491" fmla="*/ 383921 w 828630"/>
                  <a:gd name="connsiteY491" fmla="*/ 532540 h 673970"/>
                  <a:gd name="connsiteX492" fmla="*/ 378206 w 828630"/>
                  <a:gd name="connsiteY492" fmla="*/ 535842 h 673970"/>
                  <a:gd name="connsiteX493" fmla="*/ 370459 w 828630"/>
                  <a:gd name="connsiteY493" fmla="*/ 536604 h 673970"/>
                  <a:gd name="connsiteX494" fmla="*/ 370332 w 828630"/>
                  <a:gd name="connsiteY494" fmla="*/ 529365 h 673970"/>
                  <a:gd name="connsiteX495" fmla="*/ 360680 w 828630"/>
                  <a:gd name="connsiteY495" fmla="*/ 534953 h 673970"/>
                  <a:gd name="connsiteX496" fmla="*/ 349504 w 828630"/>
                  <a:gd name="connsiteY496" fmla="*/ 532540 h 673970"/>
                  <a:gd name="connsiteX497" fmla="*/ 358648 w 828630"/>
                  <a:gd name="connsiteY497" fmla="*/ 522126 h 673970"/>
                  <a:gd name="connsiteX498" fmla="*/ 344043 w 828630"/>
                  <a:gd name="connsiteY498" fmla="*/ 524031 h 673970"/>
                  <a:gd name="connsiteX499" fmla="*/ 329946 w 828630"/>
                  <a:gd name="connsiteY499" fmla="*/ 524031 h 673970"/>
                  <a:gd name="connsiteX500" fmla="*/ 330073 w 828630"/>
                  <a:gd name="connsiteY500" fmla="*/ 515903 h 673970"/>
                  <a:gd name="connsiteX501" fmla="*/ 365887 w 828630"/>
                  <a:gd name="connsiteY501" fmla="*/ 497742 h 673970"/>
                  <a:gd name="connsiteX502" fmla="*/ 399542 w 828630"/>
                  <a:gd name="connsiteY502" fmla="*/ 478438 h 673970"/>
                  <a:gd name="connsiteX503" fmla="*/ 411734 w 828630"/>
                  <a:gd name="connsiteY503" fmla="*/ 476152 h 673970"/>
                  <a:gd name="connsiteX504" fmla="*/ 417703 w 828630"/>
                  <a:gd name="connsiteY504" fmla="*/ 499520 h 673970"/>
                  <a:gd name="connsiteX505" fmla="*/ 427863 w 828630"/>
                  <a:gd name="connsiteY505" fmla="*/ 509172 h 673970"/>
                  <a:gd name="connsiteX506" fmla="*/ 428117 w 828630"/>
                  <a:gd name="connsiteY506" fmla="*/ 515141 h 673970"/>
                  <a:gd name="connsiteX507" fmla="*/ 676910 w 828630"/>
                  <a:gd name="connsiteY507" fmla="*/ 533302 h 673970"/>
                  <a:gd name="connsiteX508" fmla="*/ 677672 w 828630"/>
                  <a:gd name="connsiteY508" fmla="*/ 536223 h 673970"/>
                  <a:gd name="connsiteX509" fmla="*/ 675259 w 828630"/>
                  <a:gd name="connsiteY509" fmla="*/ 539906 h 673970"/>
                  <a:gd name="connsiteX510" fmla="*/ 670433 w 828630"/>
                  <a:gd name="connsiteY510" fmla="*/ 540414 h 673970"/>
                  <a:gd name="connsiteX511" fmla="*/ 610489 w 828630"/>
                  <a:gd name="connsiteY511" fmla="*/ 509934 h 673970"/>
                  <a:gd name="connsiteX512" fmla="*/ 609346 w 828630"/>
                  <a:gd name="connsiteY512" fmla="*/ 502187 h 673970"/>
                  <a:gd name="connsiteX513" fmla="*/ 609346 w 828630"/>
                  <a:gd name="connsiteY513" fmla="*/ 502187 h 673970"/>
                  <a:gd name="connsiteX514" fmla="*/ 628523 w 828630"/>
                  <a:gd name="connsiteY514" fmla="*/ 486058 h 673970"/>
                  <a:gd name="connsiteX515" fmla="*/ 633857 w 828630"/>
                  <a:gd name="connsiteY515" fmla="*/ 486820 h 673970"/>
                  <a:gd name="connsiteX516" fmla="*/ 676910 w 828630"/>
                  <a:gd name="connsiteY516" fmla="*/ 533302 h 673970"/>
                  <a:gd name="connsiteX517" fmla="*/ 695579 w 828630"/>
                  <a:gd name="connsiteY517" fmla="*/ 353978 h 673970"/>
                  <a:gd name="connsiteX518" fmla="*/ 677037 w 828630"/>
                  <a:gd name="connsiteY518" fmla="*/ 387252 h 673970"/>
                  <a:gd name="connsiteX519" fmla="*/ 646938 w 828630"/>
                  <a:gd name="connsiteY519" fmla="*/ 436782 h 673970"/>
                  <a:gd name="connsiteX520" fmla="*/ 594995 w 828630"/>
                  <a:gd name="connsiteY520" fmla="*/ 467008 h 673970"/>
                  <a:gd name="connsiteX521" fmla="*/ 582422 w 828630"/>
                  <a:gd name="connsiteY521" fmla="*/ 480597 h 673970"/>
                  <a:gd name="connsiteX522" fmla="*/ 545719 w 828630"/>
                  <a:gd name="connsiteY522" fmla="*/ 510823 h 673970"/>
                  <a:gd name="connsiteX523" fmla="*/ 508381 w 828630"/>
                  <a:gd name="connsiteY523" fmla="*/ 516919 h 673970"/>
                  <a:gd name="connsiteX524" fmla="*/ 513080 w 828630"/>
                  <a:gd name="connsiteY524" fmla="*/ 505362 h 673970"/>
                  <a:gd name="connsiteX525" fmla="*/ 514604 w 828630"/>
                  <a:gd name="connsiteY525" fmla="*/ 501425 h 673970"/>
                  <a:gd name="connsiteX526" fmla="*/ 494411 w 828630"/>
                  <a:gd name="connsiteY526" fmla="*/ 504727 h 673970"/>
                  <a:gd name="connsiteX527" fmla="*/ 436880 w 828630"/>
                  <a:gd name="connsiteY527" fmla="*/ 488979 h 673970"/>
                  <a:gd name="connsiteX528" fmla="*/ 427101 w 828630"/>
                  <a:gd name="connsiteY528" fmla="*/ 462817 h 673970"/>
                  <a:gd name="connsiteX529" fmla="*/ 407797 w 828630"/>
                  <a:gd name="connsiteY529" fmla="*/ 419002 h 673970"/>
                  <a:gd name="connsiteX530" fmla="*/ 415163 w 828630"/>
                  <a:gd name="connsiteY530" fmla="*/ 407064 h 673970"/>
                  <a:gd name="connsiteX531" fmla="*/ 466217 w 828630"/>
                  <a:gd name="connsiteY531" fmla="*/ 406937 h 673970"/>
                  <a:gd name="connsiteX532" fmla="*/ 479044 w 828630"/>
                  <a:gd name="connsiteY532" fmla="*/ 411763 h 673970"/>
                  <a:gd name="connsiteX533" fmla="*/ 481584 w 828630"/>
                  <a:gd name="connsiteY533" fmla="*/ 428146 h 673970"/>
                  <a:gd name="connsiteX534" fmla="*/ 494157 w 828630"/>
                  <a:gd name="connsiteY534" fmla="*/ 418875 h 673970"/>
                  <a:gd name="connsiteX535" fmla="*/ 509905 w 828630"/>
                  <a:gd name="connsiteY535" fmla="*/ 398301 h 673970"/>
                  <a:gd name="connsiteX536" fmla="*/ 517144 w 828630"/>
                  <a:gd name="connsiteY536" fmla="*/ 399952 h 673970"/>
                  <a:gd name="connsiteX537" fmla="*/ 525272 w 828630"/>
                  <a:gd name="connsiteY537" fmla="*/ 395888 h 673970"/>
                  <a:gd name="connsiteX538" fmla="*/ 526542 w 828630"/>
                  <a:gd name="connsiteY538" fmla="*/ 383950 h 673970"/>
                  <a:gd name="connsiteX539" fmla="*/ 531495 w 828630"/>
                  <a:gd name="connsiteY539" fmla="*/ 376203 h 673970"/>
                  <a:gd name="connsiteX540" fmla="*/ 537972 w 828630"/>
                  <a:gd name="connsiteY540" fmla="*/ 368837 h 673970"/>
                  <a:gd name="connsiteX541" fmla="*/ 547243 w 828630"/>
                  <a:gd name="connsiteY541" fmla="*/ 365535 h 673970"/>
                  <a:gd name="connsiteX542" fmla="*/ 558927 w 828630"/>
                  <a:gd name="connsiteY542" fmla="*/ 365662 h 673970"/>
                  <a:gd name="connsiteX543" fmla="*/ 554482 w 828630"/>
                  <a:gd name="connsiteY543" fmla="*/ 351565 h 673970"/>
                  <a:gd name="connsiteX544" fmla="*/ 548005 w 828630"/>
                  <a:gd name="connsiteY544" fmla="*/ 339373 h 673970"/>
                  <a:gd name="connsiteX545" fmla="*/ 541909 w 828630"/>
                  <a:gd name="connsiteY545" fmla="*/ 334547 h 673970"/>
                  <a:gd name="connsiteX546" fmla="*/ 528955 w 828630"/>
                  <a:gd name="connsiteY546" fmla="*/ 338103 h 673970"/>
                  <a:gd name="connsiteX547" fmla="*/ 526034 w 828630"/>
                  <a:gd name="connsiteY547" fmla="*/ 350549 h 673970"/>
                  <a:gd name="connsiteX548" fmla="*/ 494411 w 828630"/>
                  <a:gd name="connsiteY548" fmla="*/ 376203 h 673970"/>
                  <a:gd name="connsiteX549" fmla="*/ 482473 w 828630"/>
                  <a:gd name="connsiteY549" fmla="*/ 382934 h 673970"/>
                  <a:gd name="connsiteX550" fmla="*/ 476504 w 828630"/>
                  <a:gd name="connsiteY550" fmla="*/ 381283 h 673970"/>
                  <a:gd name="connsiteX551" fmla="*/ 462788 w 828630"/>
                  <a:gd name="connsiteY551" fmla="*/ 385728 h 673970"/>
                  <a:gd name="connsiteX552" fmla="*/ 452755 w 828630"/>
                  <a:gd name="connsiteY552" fmla="*/ 392967 h 673970"/>
                  <a:gd name="connsiteX553" fmla="*/ 397764 w 828630"/>
                  <a:gd name="connsiteY553" fmla="*/ 382172 h 673970"/>
                  <a:gd name="connsiteX554" fmla="*/ 384556 w 828630"/>
                  <a:gd name="connsiteY554" fmla="*/ 375314 h 673970"/>
                  <a:gd name="connsiteX555" fmla="*/ 380873 w 828630"/>
                  <a:gd name="connsiteY555" fmla="*/ 386236 h 673970"/>
                  <a:gd name="connsiteX556" fmla="*/ 375158 w 828630"/>
                  <a:gd name="connsiteY556" fmla="*/ 392586 h 673970"/>
                  <a:gd name="connsiteX557" fmla="*/ 352552 w 828630"/>
                  <a:gd name="connsiteY557" fmla="*/ 392586 h 673970"/>
                  <a:gd name="connsiteX558" fmla="*/ 343408 w 828630"/>
                  <a:gd name="connsiteY558" fmla="*/ 403508 h 673970"/>
                  <a:gd name="connsiteX559" fmla="*/ 338201 w 828630"/>
                  <a:gd name="connsiteY559" fmla="*/ 407064 h 673970"/>
                  <a:gd name="connsiteX560" fmla="*/ 338074 w 828630"/>
                  <a:gd name="connsiteY560" fmla="*/ 394872 h 673970"/>
                  <a:gd name="connsiteX561" fmla="*/ 336169 w 828630"/>
                  <a:gd name="connsiteY561" fmla="*/ 388395 h 673970"/>
                  <a:gd name="connsiteX562" fmla="*/ 327406 w 828630"/>
                  <a:gd name="connsiteY562" fmla="*/ 395634 h 673970"/>
                  <a:gd name="connsiteX563" fmla="*/ 320675 w 828630"/>
                  <a:gd name="connsiteY563" fmla="*/ 392713 h 673970"/>
                  <a:gd name="connsiteX564" fmla="*/ 330454 w 828630"/>
                  <a:gd name="connsiteY564" fmla="*/ 378743 h 673970"/>
                  <a:gd name="connsiteX565" fmla="*/ 339344 w 828630"/>
                  <a:gd name="connsiteY565" fmla="*/ 373917 h 673970"/>
                  <a:gd name="connsiteX566" fmla="*/ 324485 w 828630"/>
                  <a:gd name="connsiteY566" fmla="*/ 373028 h 673970"/>
                  <a:gd name="connsiteX567" fmla="*/ 307721 w 828630"/>
                  <a:gd name="connsiteY567" fmla="*/ 382172 h 673970"/>
                  <a:gd name="connsiteX568" fmla="*/ 313055 w 828630"/>
                  <a:gd name="connsiteY568" fmla="*/ 372520 h 673970"/>
                  <a:gd name="connsiteX569" fmla="*/ 326390 w 828630"/>
                  <a:gd name="connsiteY569" fmla="*/ 360455 h 673970"/>
                  <a:gd name="connsiteX570" fmla="*/ 331724 w 828630"/>
                  <a:gd name="connsiteY570" fmla="*/ 351565 h 673970"/>
                  <a:gd name="connsiteX571" fmla="*/ 315595 w 828630"/>
                  <a:gd name="connsiteY571" fmla="*/ 338230 h 673970"/>
                  <a:gd name="connsiteX572" fmla="*/ 338963 w 828630"/>
                  <a:gd name="connsiteY572" fmla="*/ 345469 h 673970"/>
                  <a:gd name="connsiteX573" fmla="*/ 357886 w 828630"/>
                  <a:gd name="connsiteY573" fmla="*/ 356391 h 673970"/>
                  <a:gd name="connsiteX574" fmla="*/ 377063 w 828630"/>
                  <a:gd name="connsiteY574" fmla="*/ 350422 h 673970"/>
                  <a:gd name="connsiteX575" fmla="*/ 424815 w 828630"/>
                  <a:gd name="connsiteY575" fmla="*/ 344072 h 673970"/>
                  <a:gd name="connsiteX576" fmla="*/ 453263 w 828630"/>
                  <a:gd name="connsiteY576" fmla="*/ 343691 h 673970"/>
                  <a:gd name="connsiteX577" fmla="*/ 475869 w 828630"/>
                  <a:gd name="connsiteY577" fmla="*/ 333150 h 673970"/>
                  <a:gd name="connsiteX578" fmla="*/ 494411 w 828630"/>
                  <a:gd name="connsiteY578" fmla="*/ 314735 h 673970"/>
                  <a:gd name="connsiteX579" fmla="*/ 505714 w 828630"/>
                  <a:gd name="connsiteY579" fmla="*/ 295558 h 673970"/>
                  <a:gd name="connsiteX580" fmla="*/ 556895 w 828630"/>
                  <a:gd name="connsiteY580" fmla="*/ 265078 h 673970"/>
                  <a:gd name="connsiteX581" fmla="*/ 584200 w 828630"/>
                  <a:gd name="connsiteY581" fmla="*/ 247298 h 673970"/>
                  <a:gd name="connsiteX582" fmla="*/ 595757 w 828630"/>
                  <a:gd name="connsiteY582" fmla="*/ 240948 h 673970"/>
                  <a:gd name="connsiteX583" fmla="*/ 609854 w 828630"/>
                  <a:gd name="connsiteY583" fmla="*/ 212119 h 673970"/>
                  <a:gd name="connsiteX584" fmla="*/ 593344 w 828630"/>
                  <a:gd name="connsiteY584" fmla="*/ 190783 h 673970"/>
                  <a:gd name="connsiteX585" fmla="*/ 595757 w 828630"/>
                  <a:gd name="connsiteY585" fmla="*/ 205388 h 673970"/>
                  <a:gd name="connsiteX586" fmla="*/ 584962 w 828630"/>
                  <a:gd name="connsiteY586" fmla="*/ 219485 h 673970"/>
                  <a:gd name="connsiteX587" fmla="*/ 587502 w 828630"/>
                  <a:gd name="connsiteY587" fmla="*/ 209960 h 673970"/>
                  <a:gd name="connsiteX588" fmla="*/ 586740 w 828630"/>
                  <a:gd name="connsiteY588" fmla="*/ 198022 h 673970"/>
                  <a:gd name="connsiteX589" fmla="*/ 579882 w 828630"/>
                  <a:gd name="connsiteY589" fmla="*/ 208817 h 673970"/>
                  <a:gd name="connsiteX590" fmla="*/ 581152 w 828630"/>
                  <a:gd name="connsiteY590" fmla="*/ 189132 h 673970"/>
                  <a:gd name="connsiteX591" fmla="*/ 567182 w 828630"/>
                  <a:gd name="connsiteY591" fmla="*/ 202086 h 673970"/>
                  <a:gd name="connsiteX592" fmla="*/ 574548 w 828630"/>
                  <a:gd name="connsiteY592" fmla="*/ 191545 h 673970"/>
                  <a:gd name="connsiteX593" fmla="*/ 576199 w 828630"/>
                  <a:gd name="connsiteY593" fmla="*/ 161700 h 673970"/>
                  <a:gd name="connsiteX594" fmla="*/ 548894 w 828630"/>
                  <a:gd name="connsiteY594" fmla="*/ 144428 h 673970"/>
                  <a:gd name="connsiteX595" fmla="*/ 543941 w 828630"/>
                  <a:gd name="connsiteY595" fmla="*/ 148111 h 673970"/>
                  <a:gd name="connsiteX596" fmla="*/ 563499 w 828630"/>
                  <a:gd name="connsiteY596" fmla="*/ 167288 h 673970"/>
                  <a:gd name="connsiteX597" fmla="*/ 557784 w 828630"/>
                  <a:gd name="connsiteY597" fmla="*/ 184179 h 673970"/>
                  <a:gd name="connsiteX598" fmla="*/ 549656 w 828630"/>
                  <a:gd name="connsiteY598" fmla="*/ 170209 h 673970"/>
                  <a:gd name="connsiteX599" fmla="*/ 542544 w 828630"/>
                  <a:gd name="connsiteY599" fmla="*/ 157636 h 673970"/>
                  <a:gd name="connsiteX600" fmla="*/ 534035 w 828630"/>
                  <a:gd name="connsiteY600" fmla="*/ 148492 h 673970"/>
                  <a:gd name="connsiteX601" fmla="*/ 511937 w 828630"/>
                  <a:gd name="connsiteY601" fmla="*/ 137951 h 673970"/>
                  <a:gd name="connsiteX602" fmla="*/ 512318 w 828630"/>
                  <a:gd name="connsiteY602" fmla="*/ 112932 h 673970"/>
                  <a:gd name="connsiteX603" fmla="*/ 514604 w 828630"/>
                  <a:gd name="connsiteY603" fmla="*/ 99978 h 673970"/>
                  <a:gd name="connsiteX604" fmla="*/ 492379 w 828630"/>
                  <a:gd name="connsiteY604" fmla="*/ 121568 h 673970"/>
                  <a:gd name="connsiteX605" fmla="*/ 488696 w 828630"/>
                  <a:gd name="connsiteY605" fmla="*/ 119282 h 673970"/>
                  <a:gd name="connsiteX606" fmla="*/ 523748 w 828630"/>
                  <a:gd name="connsiteY606" fmla="*/ 79404 h 673970"/>
                  <a:gd name="connsiteX607" fmla="*/ 602869 w 828630"/>
                  <a:gd name="connsiteY607" fmla="*/ 55655 h 673970"/>
                  <a:gd name="connsiteX608" fmla="*/ 623062 w 828630"/>
                  <a:gd name="connsiteY608" fmla="*/ 79658 h 673970"/>
                  <a:gd name="connsiteX609" fmla="*/ 631190 w 828630"/>
                  <a:gd name="connsiteY609" fmla="*/ 84103 h 673970"/>
                  <a:gd name="connsiteX610" fmla="*/ 633984 w 828630"/>
                  <a:gd name="connsiteY610" fmla="*/ 70514 h 673970"/>
                  <a:gd name="connsiteX611" fmla="*/ 638937 w 828630"/>
                  <a:gd name="connsiteY611" fmla="*/ 70514 h 673970"/>
                  <a:gd name="connsiteX612" fmla="*/ 639445 w 828630"/>
                  <a:gd name="connsiteY612" fmla="*/ 90199 h 673970"/>
                  <a:gd name="connsiteX613" fmla="*/ 641858 w 828630"/>
                  <a:gd name="connsiteY613" fmla="*/ 103915 h 673970"/>
                  <a:gd name="connsiteX614" fmla="*/ 648589 w 828630"/>
                  <a:gd name="connsiteY614" fmla="*/ 112043 h 673970"/>
                  <a:gd name="connsiteX615" fmla="*/ 647700 w 828630"/>
                  <a:gd name="connsiteY615" fmla="*/ 124616 h 673970"/>
                  <a:gd name="connsiteX616" fmla="*/ 652399 w 828630"/>
                  <a:gd name="connsiteY616" fmla="*/ 137824 h 673970"/>
                  <a:gd name="connsiteX617" fmla="*/ 647065 w 828630"/>
                  <a:gd name="connsiteY617" fmla="*/ 140745 h 673970"/>
                  <a:gd name="connsiteX618" fmla="*/ 640207 w 828630"/>
                  <a:gd name="connsiteY618" fmla="*/ 128807 h 673970"/>
                  <a:gd name="connsiteX619" fmla="*/ 638937 w 828630"/>
                  <a:gd name="connsiteY619" fmla="*/ 113567 h 673970"/>
                  <a:gd name="connsiteX620" fmla="*/ 630174 w 828630"/>
                  <a:gd name="connsiteY620" fmla="*/ 100232 h 673970"/>
                  <a:gd name="connsiteX621" fmla="*/ 623316 w 828630"/>
                  <a:gd name="connsiteY621" fmla="*/ 120425 h 673970"/>
                  <a:gd name="connsiteX622" fmla="*/ 641477 w 828630"/>
                  <a:gd name="connsiteY622" fmla="*/ 154207 h 673970"/>
                  <a:gd name="connsiteX623" fmla="*/ 627761 w 828630"/>
                  <a:gd name="connsiteY623" fmla="*/ 163732 h 673970"/>
                  <a:gd name="connsiteX624" fmla="*/ 622427 w 828630"/>
                  <a:gd name="connsiteY624" fmla="*/ 169320 h 673970"/>
                  <a:gd name="connsiteX625" fmla="*/ 630936 w 828630"/>
                  <a:gd name="connsiteY625" fmla="*/ 169193 h 673970"/>
                  <a:gd name="connsiteX626" fmla="*/ 634873 w 828630"/>
                  <a:gd name="connsiteY626" fmla="*/ 167161 h 673970"/>
                  <a:gd name="connsiteX627" fmla="*/ 652653 w 828630"/>
                  <a:gd name="connsiteY627" fmla="*/ 168304 h 673970"/>
                  <a:gd name="connsiteX628" fmla="*/ 646176 w 828630"/>
                  <a:gd name="connsiteY628" fmla="*/ 177194 h 673970"/>
                  <a:gd name="connsiteX629" fmla="*/ 630809 w 828630"/>
                  <a:gd name="connsiteY629" fmla="*/ 197641 h 673970"/>
                  <a:gd name="connsiteX630" fmla="*/ 633603 w 828630"/>
                  <a:gd name="connsiteY630" fmla="*/ 212246 h 673970"/>
                  <a:gd name="connsiteX631" fmla="*/ 625856 w 828630"/>
                  <a:gd name="connsiteY631" fmla="*/ 215929 h 673970"/>
                  <a:gd name="connsiteX632" fmla="*/ 623062 w 828630"/>
                  <a:gd name="connsiteY632" fmla="*/ 199546 h 673970"/>
                  <a:gd name="connsiteX633" fmla="*/ 616204 w 828630"/>
                  <a:gd name="connsiteY633" fmla="*/ 208055 h 673970"/>
                  <a:gd name="connsiteX634" fmla="*/ 629158 w 828630"/>
                  <a:gd name="connsiteY634" fmla="*/ 241837 h 673970"/>
                  <a:gd name="connsiteX635" fmla="*/ 651637 w 828630"/>
                  <a:gd name="connsiteY635" fmla="*/ 244631 h 673970"/>
                  <a:gd name="connsiteX636" fmla="*/ 678561 w 828630"/>
                  <a:gd name="connsiteY636" fmla="*/ 271047 h 673970"/>
                  <a:gd name="connsiteX637" fmla="*/ 678434 w 828630"/>
                  <a:gd name="connsiteY637" fmla="*/ 309909 h 673970"/>
                  <a:gd name="connsiteX638" fmla="*/ 673227 w 828630"/>
                  <a:gd name="connsiteY638" fmla="*/ 323117 h 673970"/>
                  <a:gd name="connsiteX639" fmla="*/ 682879 w 828630"/>
                  <a:gd name="connsiteY639" fmla="*/ 320831 h 673970"/>
                  <a:gd name="connsiteX640" fmla="*/ 691642 w 828630"/>
                  <a:gd name="connsiteY640" fmla="*/ 320831 h 673970"/>
                  <a:gd name="connsiteX641" fmla="*/ 695579 w 828630"/>
                  <a:gd name="connsiteY641" fmla="*/ 353978 h 673970"/>
                  <a:gd name="connsiteX642" fmla="*/ 782955 w 828630"/>
                  <a:gd name="connsiteY642" fmla="*/ 374171 h 673970"/>
                  <a:gd name="connsiteX643" fmla="*/ 786511 w 828630"/>
                  <a:gd name="connsiteY643" fmla="*/ 378489 h 673970"/>
                  <a:gd name="connsiteX644" fmla="*/ 785241 w 828630"/>
                  <a:gd name="connsiteY644" fmla="*/ 383442 h 673970"/>
                  <a:gd name="connsiteX645" fmla="*/ 779653 w 828630"/>
                  <a:gd name="connsiteY645" fmla="*/ 384966 h 673970"/>
                  <a:gd name="connsiteX646" fmla="*/ 716534 w 828630"/>
                  <a:gd name="connsiteY646" fmla="*/ 379632 h 673970"/>
                  <a:gd name="connsiteX647" fmla="*/ 708533 w 828630"/>
                  <a:gd name="connsiteY647" fmla="*/ 377727 h 673970"/>
                  <a:gd name="connsiteX648" fmla="*/ 708152 w 828630"/>
                  <a:gd name="connsiteY648" fmla="*/ 375314 h 673970"/>
                  <a:gd name="connsiteX649" fmla="*/ 716153 w 828630"/>
                  <a:gd name="connsiteY649" fmla="*/ 354740 h 673970"/>
                  <a:gd name="connsiteX650" fmla="*/ 718693 w 828630"/>
                  <a:gd name="connsiteY650" fmla="*/ 353216 h 673970"/>
                  <a:gd name="connsiteX651" fmla="*/ 782955 w 828630"/>
                  <a:gd name="connsiteY651" fmla="*/ 374171 h 67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</a:cxnLst>
                <a:rect l="l" t="t" r="r" b="b"/>
                <a:pathLst>
                  <a:path w="828630" h="673970">
                    <a:moveTo>
                      <a:pt x="809752" y="266348"/>
                    </a:moveTo>
                    <a:cubicBezTo>
                      <a:pt x="796925" y="265205"/>
                      <a:pt x="738505" y="258982"/>
                      <a:pt x="728853" y="257204"/>
                    </a:cubicBezTo>
                    <a:cubicBezTo>
                      <a:pt x="725678" y="256696"/>
                      <a:pt x="722757" y="258347"/>
                      <a:pt x="722884" y="261522"/>
                    </a:cubicBezTo>
                    <a:cubicBezTo>
                      <a:pt x="722884" y="278413"/>
                      <a:pt x="718185" y="303432"/>
                      <a:pt x="714121" y="321339"/>
                    </a:cubicBezTo>
                    <a:cubicBezTo>
                      <a:pt x="710819" y="298098"/>
                      <a:pt x="702945" y="265332"/>
                      <a:pt x="687578" y="249838"/>
                    </a:cubicBezTo>
                    <a:cubicBezTo>
                      <a:pt x="668020" y="230026"/>
                      <a:pt x="669036" y="236503"/>
                      <a:pt x="677037" y="231804"/>
                    </a:cubicBezTo>
                    <a:cubicBezTo>
                      <a:pt x="681736" y="229264"/>
                      <a:pt x="684149" y="225327"/>
                      <a:pt x="684149" y="220247"/>
                    </a:cubicBezTo>
                    <a:cubicBezTo>
                      <a:pt x="684149" y="218342"/>
                      <a:pt x="682625" y="215294"/>
                      <a:pt x="680466" y="218342"/>
                    </a:cubicBezTo>
                    <a:cubicBezTo>
                      <a:pt x="678180" y="221263"/>
                      <a:pt x="673354" y="219866"/>
                      <a:pt x="678561" y="214278"/>
                    </a:cubicBezTo>
                    <a:cubicBezTo>
                      <a:pt x="683768" y="208690"/>
                      <a:pt x="683387" y="203483"/>
                      <a:pt x="681482" y="204245"/>
                    </a:cubicBezTo>
                    <a:cubicBezTo>
                      <a:pt x="679577" y="205007"/>
                      <a:pt x="664464" y="214405"/>
                      <a:pt x="660527" y="206531"/>
                    </a:cubicBezTo>
                    <a:cubicBezTo>
                      <a:pt x="656844" y="198784"/>
                      <a:pt x="666623" y="192053"/>
                      <a:pt x="671068" y="188751"/>
                    </a:cubicBezTo>
                    <a:cubicBezTo>
                      <a:pt x="680720" y="181512"/>
                      <a:pt x="695198" y="160303"/>
                      <a:pt x="689864" y="133633"/>
                    </a:cubicBezTo>
                    <a:cubicBezTo>
                      <a:pt x="684657" y="107852"/>
                      <a:pt x="678307" y="103407"/>
                      <a:pt x="670052" y="90707"/>
                    </a:cubicBezTo>
                    <a:cubicBezTo>
                      <a:pt x="666369" y="85119"/>
                      <a:pt x="664845" y="79531"/>
                      <a:pt x="664845" y="79531"/>
                    </a:cubicBezTo>
                    <a:cubicBezTo>
                      <a:pt x="664845" y="79531"/>
                      <a:pt x="663321" y="73943"/>
                      <a:pt x="658114" y="78007"/>
                    </a:cubicBezTo>
                    <a:cubicBezTo>
                      <a:pt x="658114" y="78007"/>
                      <a:pt x="655193" y="76864"/>
                      <a:pt x="655574" y="72800"/>
                    </a:cubicBezTo>
                    <a:cubicBezTo>
                      <a:pt x="655955" y="68736"/>
                      <a:pt x="642366" y="47146"/>
                      <a:pt x="630555" y="46765"/>
                    </a:cubicBezTo>
                    <a:cubicBezTo>
                      <a:pt x="618617" y="46384"/>
                      <a:pt x="617982" y="46765"/>
                      <a:pt x="612902" y="43463"/>
                    </a:cubicBezTo>
                    <a:cubicBezTo>
                      <a:pt x="608076" y="40161"/>
                      <a:pt x="602107" y="35716"/>
                      <a:pt x="583438" y="38256"/>
                    </a:cubicBezTo>
                    <a:cubicBezTo>
                      <a:pt x="564896" y="40796"/>
                      <a:pt x="561340" y="44225"/>
                      <a:pt x="556895" y="34573"/>
                    </a:cubicBezTo>
                    <a:cubicBezTo>
                      <a:pt x="552450" y="24921"/>
                      <a:pt x="542544" y="4347"/>
                      <a:pt x="542544" y="4347"/>
                    </a:cubicBezTo>
                    <a:cubicBezTo>
                      <a:pt x="542544" y="4347"/>
                      <a:pt x="538861" y="-3019"/>
                      <a:pt x="530606" y="1426"/>
                    </a:cubicBezTo>
                    <a:cubicBezTo>
                      <a:pt x="522478" y="5871"/>
                      <a:pt x="506476" y="22762"/>
                      <a:pt x="483108" y="29620"/>
                    </a:cubicBezTo>
                    <a:cubicBezTo>
                      <a:pt x="459740" y="36732"/>
                      <a:pt x="394716" y="60227"/>
                      <a:pt x="374269" y="112043"/>
                    </a:cubicBezTo>
                    <a:cubicBezTo>
                      <a:pt x="368300" y="127410"/>
                      <a:pt x="368173" y="126902"/>
                      <a:pt x="361442" y="122457"/>
                    </a:cubicBezTo>
                    <a:cubicBezTo>
                      <a:pt x="350647" y="115345"/>
                      <a:pt x="301625" y="86008"/>
                      <a:pt x="233680" y="113186"/>
                    </a:cubicBezTo>
                    <a:cubicBezTo>
                      <a:pt x="189357" y="130839"/>
                      <a:pt x="169037" y="138586"/>
                      <a:pt x="164211" y="140872"/>
                    </a:cubicBezTo>
                    <a:cubicBezTo>
                      <a:pt x="157734" y="143793"/>
                      <a:pt x="156845" y="146841"/>
                      <a:pt x="161798" y="155731"/>
                    </a:cubicBezTo>
                    <a:cubicBezTo>
                      <a:pt x="166751" y="164621"/>
                      <a:pt x="169926" y="170336"/>
                      <a:pt x="169926" y="170336"/>
                    </a:cubicBezTo>
                    <a:cubicBezTo>
                      <a:pt x="169926" y="170336"/>
                      <a:pt x="176403" y="179226"/>
                      <a:pt x="165608" y="179607"/>
                    </a:cubicBezTo>
                    <a:cubicBezTo>
                      <a:pt x="151130" y="179988"/>
                      <a:pt x="140208" y="181131"/>
                      <a:pt x="140208" y="181131"/>
                    </a:cubicBezTo>
                    <a:cubicBezTo>
                      <a:pt x="140208" y="181131"/>
                      <a:pt x="126238" y="179099"/>
                      <a:pt x="131826" y="191545"/>
                    </a:cubicBezTo>
                    <a:cubicBezTo>
                      <a:pt x="135890" y="200689"/>
                      <a:pt x="135763" y="200435"/>
                      <a:pt x="139192" y="208436"/>
                    </a:cubicBezTo>
                    <a:cubicBezTo>
                      <a:pt x="139192" y="208436"/>
                      <a:pt x="144145" y="214913"/>
                      <a:pt x="135255" y="219993"/>
                    </a:cubicBezTo>
                    <a:cubicBezTo>
                      <a:pt x="126365" y="225073"/>
                      <a:pt x="101473" y="241583"/>
                      <a:pt x="101473" y="241583"/>
                    </a:cubicBezTo>
                    <a:cubicBezTo>
                      <a:pt x="101473" y="241583"/>
                      <a:pt x="93472" y="244885"/>
                      <a:pt x="97917" y="252505"/>
                    </a:cubicBezTo>
                    <a:cubicBezTo>
                      <a:pt x="99187" y="254537"/>
                      <a:pt x="101092" y="257839"/>
                      <a:pt x="103505" y="262030"/>
                    </a:cubicBezTo>
                    <a:cubicBezTo>
                      <a:pt x="103124" y="262030"/>
                      <a:pt x="102997" y="262157"/>
                      <a:pt x="102616" y="262030"/>
                    </a:cubicBezTo>
                    <a:cubicBezTo>
                      <a:pt x="101092" y="261903"/>
                      <a:pt x="83058" y="258728"/>
                      <a:pt x="80391" y="258093"/>
                    </a:cubicBezTo>
                    <a:cubicBezTo>
                      <a:pt x="77978" y="257712"/>
                      <a:pt x="73914" y="256950"/>
                      <a:pt x="73914" y="252124"/>
                    </a:cubicBezTo>
                    <a:cubicBezTo>
                      <a:pt x="73914" y="246536"/>
                      <a:pt x="75057" y="227994"/>
                      <a:pt x="75565" y="222660"/>
                    </a:cubicBezTo>
                    <a:cubicBezTo>
                      <a:pt x="75946" y="218596"/>
                      <a:pt x="77597" y="218977"/>
                      <a:pt x="80391" y="218723"/>
                    </a:cubicBezTo>
                    <a:cubicBezTo>
                      <a:pt x="84455" y="218596"/>
                      <a:pt x="94361" y="219866"/>
                      <a:pt x="96393" y="220247"/>
                    </a:cubicBezTo>
                    <a:cubicBezTo>
                      <a:pt x="102870" y="221771"/>
                      <a:pt x="109220" y="222787"/>
                      <a:pt x="109982" y="216945"/>
                    </a:cubicBezTo>
                    <a:cubicBezTo>
                      <a:pt x="110109" y="215421"/>
                      <a:pt x="110871" y="209706"/>
                      <a:pt x="111506" y="204880"/>
                    </a:cubicBezTo>
                    <a:cubicBezTo>
                      <a:pt x="112395" y="197768"/>
                      <a:pt x="104775" y="198911"/>
                      <a:pt x="99822" y="198530"/>
                    </a:cubicBezTo>
                    <a:cubicBezTo>
                      <a:pt x="93345" y="198149"/>
                      <a:pt x="83693" y="197260"/>
                      <a:pt x="81661" y="196879"/>
                    </a:cubicBezTo>
                    <a:cubicBezTo>
                      <a:pt x="79121" y="196371"/>
                      <a:pt x="77343" y="195355"/>
                      <a:pt x="77978" y="192561"/>
                    </a:cubicBezTo>
                    <a:cubicBezTo>
                      <a:pt x="78740" y="187735"/>
                      <a:pt x="80010" y="178083"/>
                      <a:pt x="80391" y="174527"/>
                    </a:cubicBezTo>
                    <a:cubicBezTo>
                      <a:pt x="80772" y="171733"/>
                      <a:pt x="80010" y="168558"/>
                      <a:pt x="85217" y="167288"/>
                    </a:cubicBezTo>
                    <a:lnTo>
                      <a:pt x="114173" y="158906"/>
                    </a:lnTo>
                    <a:cubicBezTo>
                      <a:pt x="116713" y="158398"/>
                      <a:pt x="118872" y="157636"/>
                      <a:pt x="119888" y="153953"/>
                    </a:cubicBezTo>
                    <a:cubicBezTo>
                      <a:pt x="119888" y="153953"/>
                      <a:pt x="122682" y="143412"/>
                      <a:pt x="123063" y="140999"/>
                    </a:cubicBezTo>
                    <a:cubicBezTo>
                      <a:pt x="123571" y="138586"/>
                      <a:pt x="122682" y="136173"/>
                      <a:pt x="119761" y="135411"/>
                    </a:cubicBezTo>
                    <a:cubicBezTo>
                      <a:pt x="116840" y="134522"/>
                      <a:pt x="114554" y="133506"/>
                      <a:pt x="111760" y="132871"/>
                    </a:cubicBezTo>
                    <a:cubicBezTo>
                      <a:pt x="107696" y="131982"/>
                      <a:pt x="105410" y="131982"/>
                      <a:pt x="102235" y="133379"/>
                    </a:cubicBezTo>
                    <a:cubicBezTo>
                      <a:pt x="98933" y="134903"/>
                      <a:pt x="79375" y="144682"/>
                      <a:pt x="77597" y="145825"/>
                    </a:cubicBezTo>
                    <a:cubicBezTo>
                      <a:pt x="76454" y="146333"/>
                      <a:pt x="75057" y="146333"/>
                      <a:pt x="74422" y="145444"/>
                    </a:cubicBezTo>
                    <a:cubicBezTo>
                      <a:pt x="68707" y="135919"/>
                      <a:pt x="56261" y="126648"/>
                      <a:pt x="43942" y="125759"/>
                    </a:cubicBezTo>
                    <a:cubicBezTo>
                      <a:pt x="23876" y="124235"/>
                      <a:pt x="12065" y="141888"/>
                      <a:pt x="8890" y="158017"/>
                    </a:cubicBezTo>
                    <a:cubicBezTo>
                      <a:pt x="2794" y="190148"/>
                      <a:pt x="0" y="215802"/>
                      <a:pt x="0" y="253648"/>
                    </a:cubicBezTo>
                    <a:cubicBezTo>
                      <a:pt x="0" y="260379"/>
                      <a:pt x="8890" y="260379"/>
                      <a:pt x="22860" y="263808"/>
                    </a:cubicBezTo>
                    <a:cubicBezTo>
                      <a:pt x="46482" y="270158"/>
                      <a:pt x="89281" y="282223"/>
                      <a:pt x="90678" y="282604"/>
                    </a:cubicBezTo>
                    <a:cubicBezTo>
                      <a:pt x="93599" y="283366"/>
                      <a:pt x="97790" y="284255"/>
                      <a:pt x="102616" y="285779"/>
                    </a:cubicBezTo>
                    <a:cubicBezTo>
                      <a:pt x="109474" y="288065"/>
                      <a:pt x="110617" y="286922"/>
                      <a:pt x="111760" y="282477"/>
                    </a:cubicBezTo>
                    <a:cubicBezTo>
                      <a:pt x="112141" y="281207"/>
                      <a:pt x="112522" y="279302"/>
                      <a:pt x="112903" y="277270"/>
                    </a:cubicBezTo>
                    <a:cubicBezTo>
                      <a:pt x="118110" y="286414"/>
                      <a:pt x="122555" y="294161"/>
                      <a:pt x="122555" y="294161"/>
                    </a:cubicBezTo>
                    <a:cubicBezTo>
                      <a:pt x="122555" y="294161"/>
                      <a:pt x="126238" y="299368"/>
                      <a:pt x="120269" y="303813"/>
                    </a:cubicBezTo>
                    <a:cubicBezTo>
                      <a:pt x="114300" y="308258"/>
                      <a:pt x="113411" y="313338"/>
                      <a:pt x="114935" y="317148"/>
                    </a:cubicBezTo>
                    <a:cubicBezTo>
                      <a:pt x="116459" y="321085"/>
                      <a:pt x="122174" y="323879"/>
                      <a:pt x="127508" y="321466"/>
                    </a:cubicBezTo>
                    <a:cubicBezTo>
                      <a:pt x="132842" y="319053"/>
                      <a:pt x="134239" y="317021"/>
                      <a:pt x="138684" y="323498"/>
                    </a:cubicBezTo>
                    <a:cubicBezTo>
                      <a:pt x="143129" y="329975"/>
                      <a:pt x="190119" y="409223"/>
                      <a:pt x="190119" y="409223"/>
                    </a:cubicBezTo>
                    <a:cubicBezTo>
                      <a:pt x="190119" y="409223"/>
                      <a:pt x="196088" y="417224"/>
                      <a:pt x="190119" y="419383"/>
                    </a:cubicBezTo>
                    <a:cubicBezTo>
                      <a:pt x="182499" y="422304"/>
                      <a:pt x="178562" y="431067"/>
                      <a:pt x="182118" y="437036"/>
                    </a:cubicBezTo>
                    <a:cubicBezTo>
                      <a:pt x="185674" y="443005"/>
                      <a:pt x="194056" y="445418"/>
                      <a:pt x="198628" y="439957"/>
                    </a:cubicBezTo>
                    <a:cubicBezTo>
                      <a:pt x="203073" y="434369"/>
                      <a:pt x="206375" y="437544"/>
                      <a:pt x="207899" y="440465"/>
                    </a:cubicBezTo>
                    <a:cubicBezTo>
                      <a:pt x="210185" y="444783"/>
                      <a:pt x="211201" y="446561"/>
                      <a:pt x="231140" y="479835"/>
                    </a:cubicBezTo>
                    <a:cubicBezTo>
                      <a:pt x="231140" y="479835"/>
                      <a:pt x="234696" y="489868"/>
                      <a:pt x="246507" y="486312"/>
                    </a:cubicBezTo>
                    <a:cubicBezTo>
                      <a:pt x="258445" y="482756"/>
                      <a:pt x="270510" y="474247"/>
                      <a:pt x="277876" y="483772"/>
                    </a:cubicBezTo>
                    <a:cubicBezTo>
                      <a:pt x="285242" y="493297"/>
                      <a:pt x="288417" y="501171"/>
                      <a:pt x="297434" y="507140"/>
                    </a:cubicBezTo>
                    <a:cubicBezTo>
                      <a:pt x="306451" y="513109"/>
                      <a:pt x="307467" y="508664"/>
                      <a:pt x="311023" y="516030"/>
                    </a:cubicBezTo>
                    <a:cubicBezTo>
                      <a:pt x="314579" y="523396"/>
                      <a:pt x="318135" y="528476"/>
                      <a:pt x="323469" y="531397"/>
                    </a:cubicBezTo>
                    <a:cubicBezTo>
                      <a:pt x="327025" y="533302"/>
                      <a:pt x="328676" y="535080"/>
                      <a:pt x="330200" y="537366"/>
                    </a:cubicBezTo>
                    <a:cubicBezTo>
                      <a:pt x="331724" y="540287"/>
                      <a:pt x="330200" y="540668"/>
                      <a:pt x="329057" y="540160"/>
                    </a:cubicBezTo>
                    <a:cubicBezTo>
                      <a:pt x="319786" y="536477"/>
                      <a:pt x="298958" y="530635"/>
                      <a:pt x="289560" y="530381"/>
                    </a:cubicBezTo>
                    <a:cubicBezTo>
                      <a:pt x="267589" y="529873"/>
                      <a:pt x="250698" y="542827"/>
                      <a:pt x="243205" y="566830"/>
                    </a:cubicBezTo>
                    <a:cubicBezTo>
                      <a:pt x="233426" y="597691"/>
                      <a:pt x="244729" y="623853"/>
                      <a:pt x="272669" y="633886"/>
                    </a:cubicBezTo>
                    <a:cubicBezTo>
                      <a:pt x="293243" y="641125"/>
                      <a:pt x="302387" y="644046"/>
                      <a:pt x="312166" y="646459"/>
                    </a:cubicBezTo>
                    <a:cubicBezTo>
                      <a:pt x="319532" y="648364"/>
                      <a:pt x="321945" y="646459"/>
                      <a:pt x="324231" y="640109"/>
                    </a:cubicBezTo>
                    <a:cubicBezTo>
                      <a:pt x="324993" y="637823"/>
                      <a:pt x="325755" y="633632"/>
                      <a:pt x="327787" y="626774"/>
                    </a:cubicBezTo>
                    <a:cubicBezTo>
                      <a:pt x="334137" y="605819"/>
                      <a:pt x="346964" y="564163"/>
                      <a:pt x="349377" y="555908"/>
                    </a:cubicBezTo>
                    <a:cubicBezTo>
                      <a:pt x="349504" y="555400"/>
                      <a:pt x="350139" y="554638"/>
                      <a:pt x="351028" y="555019"/>
                    </a:cubicBezTo>
                    <a:cubicBezTo>
                      <a:pt x="355473" y="556289"/>
                      <a:pt x="360299" y="557305"/>
                      <a:pt x="365633" y="557432"/>
                    </a:cubicBezTo>
                    <a:cubicBezTo>
                      <a:pt x="369189" y="557559"/>
                      <a:pt x="372745" y="557813"/>
                      <a:pt x="376047" y="558194"/>
                    </a:cubicBezTo>
                    <a:cubicBezTo>
                      <a:pt x="377190" y="558194"/>
                      <a:pt x="377190" y="558702"/>
                      <a:pt x="376047" y="559337"/>
                    </a:cubicBezTo>
                    <a:cubicBezTo>
                      <a:pt x="367665" y="562639"/>
                      <a:pt x="361696" y="570513"/>
                      <a:pt x="360680" y="579149"/>
                    </a:cubicBezTo>
                    <a:cubicBezTo>
                      <a:pt x="359156" y="590833"/>
                      <a:pt x="361061" y="603279"/>
                      <a:pt x="369062" y="621059"/>
                    </a:cubicBezTo>
                    <a:cubicBezTo>
                      <a:pt x="377063" y="638712"/>
                      <a:pt x="398399" y="666779"/>
                      <a:pt x="406019" y="672494"/>
                    </a:cubicBezTo>
                    <a:cubicBezTo>
                      <a:pt x="408813" y="674526"/>
                      <a:pt x="410718" y="674399"/>
                      <a:pt x="413258" y="672494"/>
                    </a:cubicBezTo>
                    <a:cubicBezTo>
                      <a:pt x="421005" y="666779"/>
                      <a:pt x="442468" y="638712"/>
                      <a:pt x="450342" y="621059"/>
                    </a:cubicBezTo>
                    <a:cubicBezTo>
                      <a:pt x="458343" y="603279"/>
                      <a:pt x="460375" y="592103"/>
                      <a:pt x="458724" y="579149"/>
                    </a:cubicBezTo>
                    <a:cubicBezTo>
                      <a:pt x="457073" y="565941"/>
                      <a:pt x="446278" y="557559"/>
                      <a:pt x="433324" y="557559"/>
                    </a:cubicBezTo>
                    <a:cubicBezTo>
                      <a:pt x="423799" y="557559"/>
                      <a:pt x="416052" y="562893"/>
                      <a:pt x="411988" y="570386"/>
                    </a:cubicBezTo>
                    <a:cubicBezTo>
                      <a:pt x="411861" y="570767"/>
                      <a:pt x="411099" y="571656"/>
                      <a:pt x="409575" y="571656"/>
                    </a:cubicBezTo>
                    <a:cubicBezTo>
                      <a:pt x="408051" y="571656"/>
                      <a:pt x="407543" y="570767"/>
                      <a:pt x="407289" y="570386"/>
                    </a:cubicBezTo>
                    <a:cubicBezTo>
                      <a:pt x="404495" y="565687"/>
                      <a:pt x="400050" y="561877"/>
                      <a:pt x="394716" y="559591"/>
                    </a:cubicBezTo>
                    <a:cubicBezTo>
                      <a:pt x="394208" y="559464"/>
                      <a:pt x="394208" y="558829"/>
                      <a:pt x="394843" y="558829"/>
                    </a:cubicBezTo>
                    <a:cubicBezTo>
                      <a:pt x="402971" y="558448"/>
                      <a:pt x="409702" y="556289"/>
                      <a:pt x="414528" y="550066"/>
                    </a:cubicBezTo>
                    <a:cubicBezTo>
                      <a:pt x="424180" y="537493"/>
                      <a:pt x="423037" y="534318"/>
                      <a:pt x="435737" y="530889"/>
                    </a:cubicBezTo>
                    <a:cubicBezTo>
                      <a:pt x="448310" y="527587"/>
                      <a:pt x="459740" y="522507"/>
                      <a:pt x="463804" y="528349"/>
                    </a:cubicBezTo>
                    <a:cubicBezTo>
                      <a:pt x="466725" y="532413"/>
                      <a:pt x="478663" y="542446"/>
                      <a:pt x="493268" y="546002"/>
                    </a:cubicBezTo>
                    <a:cubicBezTo>
                      <a:pt x="493776" y="546129"/>
                      <a:pt x="494157" y="546510"/>
                      <a:pt x="493649" y="547145"/>
                    </a:cubicBezTo>
                    <a:cubicBezTo>
                      <a:pt x="492379" y="548669"/>
                      <a:pt x="491363" y="549939"/>
                      <a:pt x="490474" y="551590"/>
                    </a:cubicBezTo>
                    <a:cubicBezTo>
                      <a:pt x="490347" y="551971"/>
                      <a:pt x="489204" y="552733"/>
                      <a:pt x="488188" y="551717"/>
                    </a:cubicBezTo>
                    <a:cubicBezTo>
                      <a:pt x="486537" y="550447"/>
                      <a:pt x="483489" y="547272"/>
                      <a:pt x="481711" y="545748"/>
                    </a:cubicBezTo>
                    <a:cubicBezTo>
                      <a:pt x="481203" y="545367"/>
                      <a:pt x="479679" y="545240"/>
                      <a:pt x="478790" y="545621"/>
                    </a:cubicBezTo>
                    <a:cubicBezTo>
                      <a:pt x="473964" y="547526"/>
                      <a:pt x="470789" y="548415"/>
                      <a:pt x="469011" y="549177"/>
                    </a:cubicBezTo>
                    <a:cubicBezTo>
                      <a:pt x="466979" y="549939"/>
                      <a:pt x="464312" y="551463"/>
                      <a:pt x="465455" y="554765"/>
                    </a:cubicBezTo>
                    <a:cubicBezTo>
                      <a:pt x="467868" y="562004"/>
                      <a:pt x="475869" y="589436"/>
                      <a:pt x="476631" y="591849"/>
                    </a:cubicBezTo>
                    <a:cubicBezTo>
                      <a:pt x="479044" y="598707"/>
                      <a:pt x="481076" y="597564"/>
                      <a:pt x="486156" y="595532"/>
                    </a:cubicBezTo>
                    <a:cubicBezTo>
                      <a:pt x="489839" y="594008"/>
                      <a:pt x="496189" y="591468"/>
                      <a:pt x="498094" y="590579"/>
                    </a:cubicBezTo>
                    <a:cubicBezTo>
                      <a:pt x="501396" y="588928"/>
                      <a:pt x="502412" y="587658"/>
                      <a:pt x="500634" y="583467"/>
                    </a:cubicBezTo>
                    <a:cubicBezTo>
                      <a:pt x="498348" y="578260"/>
                      <a:pt x="497840" y="569751"/>
                      <a:pt x="503809" y="564163"/>
                    </a:cubicBezTo>
                    <a:cubicBezTo>
                      <a:pt x="507746" y="560480"/>
                      <a:pt x="511937" y="558575"/>
                      <a:pt x="516636" y="557686"/>
                    </a:cubicBezTo>
                    <a:cubicBezTo>
                      <a:pt x="529844" y="554765"/>
                      <a:pt x="547243" y="560480"/>
                      <a:pt x="554355" y="582959"/>
                    </a:cubicBezTo>
                    <a:cubicBezTo>
                      <a:pt x="560832" y="603787"/>
                      <a:pt x="552450" y="618392"/>
                      <a:pt x="536575" y="624488"/>
                    </a:cubicBezTo>
                    <a:cubicBezTo>
                      <a:pt x="530606" y="626774"/>
                      <a:pt x="521716" y="625758"/>
                      <a:pt x="515747" y="622202"/>
                    </a:cubicBezTo>
                    <a:cubicBezTo>
                      <a:pt x="510032" y="618900"/>
                      <a:pt x="508000" y="612550"/>
                      <a:pt x="504190" y="608994"/>
                    </a:cubicBezTo>
                    <a:cubicBezTo>
                      <a:pt x="502666" y="607724"/>
                      <a:pt x="500888" y="607724"/>
                      <a:pt x="498602" y="608232"/>
                    </a:cubicBezTo>
                    <a:cubicBezTo>
                      <a:pt x="493903" y="609375"/>
                      <a:pt x="491490" y="610645"/>
                      <a:pt x="488950" y="612550"/>
                    </a:cubicBezTo>
                    <a:cubicBezTo>
                      <a:pt x="486029" y="614582"/>
                      <a:pt x="484251" y="616233"/>
                      <a:pt x="485648" y="620551"/>
                    </a:cubicBezTo>
                    <a:cubicBezTo>
                      <a:pt x="490347" y="636680"/>
                      <a:pt x="516509" y="652428"/>
                      <a:pt x="540385" y="645062"/>
                    </a:cubicBezTo>
                    <a:cubicBezTo>
                      <a:pt x="573786" y="634648"/>
                      <a:pt x="589026" y="610010"/>
                      <a:pt x="578485" y="575466"/>
                    </a:cubicBezTo>
                    <a:cubicBezTo>
                      <a:pt x="572135" y="554892"/>
                      <a:pt x="556260" y="542827"/>
                      <a:pt x="543179" y="538382"/>
                    </a:cubicBezTo>
                    <a:cubicBezTo>
                      <a:pt x="541655" y="537874"/>
                      <a:pt x="541528" y="537239"/>
                      <a:pt x="542417" y="536858"/>
                    </a:cubicBezTo>
                    <a:cubicBezTo>
                      <a:pt x="548386" y="534318"/>
                      <a:pt x="561213" y="527587"/>
                      <a:pt x="561721" y="527206"/>
                    </a:cubicBezTo>
                    <a:cubicBezTo>
                      <a:pt x="567436" y="524031"/>
                      <a:pt x="570484" y="527206"/>
                      <a:pt x="572516" y="530762"/>
                    </a:cubicBezTo>
                    <a:cubicBezTo>
                      <a:pt x="573659" y="532413"/>
                      <a:pt x="592582" y="566449"/>
                      <a:pt x="602361" y="583848"/>
                    </a:cubicBezTo>
                    <a:cubicBezTo>
                      <a:pt x="607060" y="592230"/>
                      <a:pt x="610362" y="599596"/>
                      <a:pt x="610870" y="600612"/>
                    </a:cubicBezTo>
                    <a:cubicBezTo>
                      <a:pt x="612902" y="604295"/>
                      <a:pt x="616458" y="607851"/>
                      <a:pt x="623316" y="604295"/>
                    </a:cubicBezTo>
                    <a:cubicBezTo>
                      <a:pt x="627380" y="602263"/>
                      <a:pt x="631825" y="598961"/>
                      <a:pt x="633857" y="597564"/>
                    </a:cubicBezTo>
                    <a:cubicBezTo>
                      <a:pt x="640207" y="593246"/>
                      <a:pt x="632587" y="586769"/>
                      <a:pt x="629158" y="581562"/>
                    </a:cubicBezTo>
                    <a:cubicBezTo>
                      <a:pt x="627634" y="579149"/>
                      <a:pt x="603885" y="542700"/>
                      <a:pt x="603123" y="542065"/>
                    </a:cubicBezTo>
                    <a:cubicBezTo>
                      <a:pt x="601091" y="538763"/>
                      <a:pt x="600329" y="536350"/>
                      <a:pt x="602742" y="534064"/>
                    </a:cubicBezTo>
                    <a:cubicBezTo>
                      <a:pt x="605155" y="532032"/>
                      <a:pt x="607695" y="533302"/>
                      <a:pt x="609600" y="534191"/>
                    </a:cubicBezTo>
                    <a:cubicBezTo>
                      <a:pt x="609981" y="534318"/>
                      <a:pt x="657098" y="556416"/>
                      <a:pt x="659003" y="557432"/>
                    </a:cubicBezTo>
                    <a:cubicBezTo>
                      <a:pt x="661416" y="558702"/>
                      <a:pt x="664718" y="560734"/>
                      <a:pt x="669163" y="563147"/>
                    </a:cubicBezTo>
                    <a:cubicBezTo>
                      <a:pt x="676402" y="567211"/>
                      <a:pt x="680339" y="564290"/>
                      <a:pt x="681609" y="563147"/>
                    </a:cubicBezTo>
                    <a:cubicBezTo>
                      <a:pt x="682879" y="562004"/>
                      <a:pt x="706882" y="539779"/>
                      <a:pt x="708025" y="538636"/>
                    </a:cubicBezTo>
                    <a:cubicBezTo>
                      <a:pt x="713359" y="533429"/>
                      <a:pt x="707263" y="530508"/>
                      <a:pt x="704723" y="528095"/>
                    </a:cubicBezTo>
                    <a:cubicBezTo>
                      <a:pt x="703580" y="526952"/>
                      <a:pt x="650748" y="471326"/>
                      <a:pt x="646049" y="466246"/>
                    </a:cubicBezTo>
                    <a:cubicBezTo>
                      <a:pt x="645541" y="465738"/>
                      <a:pt x="645668" y="465103"/>
                      <a:pt x="646430" y="464341"/>
                    </a:cubicBezTo>
                    <a:cubicBezTo>
                      <a:pt x="649351" y="461801"/>
                      <a:pt x="652145" y="458626"/>
                      <a:pt x="655320" y="455070"/>
                    </a:cubicBezTo>
                    <a:cubicBezTo>
                      <a:pt x="658622" y="452530"/>
                      <a:pt x="660654" y="452784"/>
                      <a:pt x="664464" y="455959"/>
                    </a:cubicBezTo>
                    <a:cubicBezTo>
                      <a:pt x="670941" y="461547"/>
                      <a:pt x="712343" y="498250"/>
                      <a:pt x="717169" y="502695"/>
                    </a:cubicBezTo>
                    <a:cubicBezTo>
                      <a:pt x="725170" y="509807"/>
                      <a:pt x="729615" y="513871"/>
                      <a:pt x="734187" y="509426"/>
                    </a:cubicBezTo>
                    <a:cubicBezTo>
                      <a:pt x="736981" y="506886"/>
                      <a:pt x="741045" y="502314"/>
                      <a:pt x="743458" y="498123"/>
                    </a:cubicBezTo>
                    <a:cubicBezTo>
                      <a:pt x="747141" y="491646"/>
                      <a:pt x="743966" y="491011"/>
                      <a:pt x="735457" y="484915"/>
                    </a:cubicBezTo>
                    <a:cubicBezTo>
                      <a:pt x="727075" y="478946"/>
                      <a:pt x="683260" y="444275"/>
                      <a:pt x="675640" y="437544"/>
                    </a:cubicBezTo>
                    <a:cubicBezTo>
                      <a:pt x="673989" y="436274"/>
                      <a:pt x="671957" y="433607"/>
                      <a:pt x="675259" y="429162"/>
                    </a:cubicBezTo>
                    <a:lnTo>
                      <a:pt x="675132" y="429162"/>
                    </a:lnTo>
                    <a:cubicBezTo>
                      <a:pt x="677418" y="425987"/>
                      <a:pt x="679450" y="422812"/>
                      <a:pt x="681228" y="419637"/>
                    </a:cubicBezTo>
                    <a:cubicBezTo>
                      <a:pt x="681355" y="419510"/>
                      <a:pt x="681609" y="419256"/>
                      <a:pt x="681990" y="418875"/>
                    </a:cubicBezTo>
                    <a:cubicBezTo>
                      <a:pt x="684530" y="416081"/>
                      <a:pt x="687705" y="416462"/>
                      <a:pt x="690753" y="418367"/>
                    </a:cubicBezTo>
                    <a:cubicBezTo>
                      <a:pt x="703326" y="426114"/>
                      <a:pt x="734441" y="446053"/>
                      <a:pt x="747395" y="454562"/>
                    </a:cubicBezTo>
                    <a:cubicBezTo>
                      <a:pt x="756158" y="460277"/>
                      <a:pt x="763524" y="467008"/>
                      <a:pt x="768604" y="460912"/>
                    </a:cubicBezTo>
                    <a:cubicBezTo>
                      <a:pt x="770128" y="459007"/>
                      <a:pt x="774573" y="452022"/>
                      <a:pt x="775081" y="450752"/>
                    </a:cubicBezTo>
                    <a:cubicBezTo>
                      <a:pt x="778256" y="443894"/>
                      <a:pt x="772287" y="442751"/>
                      <a:pt x="758571" y="434750"/>
                    </a:cubicBezTo>
                    <a:cubicBezTo>
                      <a:pt x="744093" y="427130"/>
                      <a:pt x="716280" y="409858"/>
                      <a:pt x="714883" y="408969"/>
                    </a:cubicBezTo>
                    <a:cubicBezTo>
                      <a:pt x="713359" y="408080"/>
                      <a:pt x="712597" y="406937"/>
                      <a:pt x="712851" y="405413"/>
                    </a:cubicBezTo>
                    <a:cubicBezTo>
                      <a:pt x="712978" y="404524"/>
                      <a:pt x="712978" y="404270"/>
                      <a:pt x="713613" y="402873"/>
                    </a:cubicBezTo>
                    <a:cubicBezTo>
                      <a:pt x="714375" y="400968"/>
                      <a:pt x="716407" y="400460"/>
                      <a:pt x="719963" y="400841"/>
                    </a:cubicBezTo>
                    <a:cubicBezTo>
                      <a:pt x="721487" y="400968"/>
                      <a:pt x="779145" y="405667"/>
                      <a:pt x="787400" y="406556"/>
                    </a:cubicBezTo>
                    <a:cubicBezTo>
                      <a:pt x="793877" y="407318"/>
                      <a:pt x="797814" y="405413"/>
                      <a:pt x="799465" y="401222"/>
                    </a:cubicBezTo>
                    <a:cubicBezTo>
                      <a:pt x="802386" y="393983"/>
                      <a:pt x="809879" y="373790"/>
                      <a:pt x="811657" y="365916"/>
                    </a:cubicBezTo>
                    <a:cubicBezTo>
                      <a:pt x="813689" y="357153"/>
                      <a:pt x="807339" y="358550"/>
                      <a:pt x="797306" y="355121"/>
                    </a:cubicBezTo>
                    <a:cubicBezTo>
                      <a:pt x="780923" y="349914"/>
                      <a:pt x="749935" y="340516"/>
                      <a:pt x="734187" y="334674"/>
                    </a:cubicBezTo>
                    <a:cubicBezTo>
                      <a:pt x="732663" y="334166"/>
                      <a:pt x="732536" y="333023"/>
                      <a:pt x="732917" y="331118"/>
                    </a:cubicBezTo>
                    <a:cubicBezTo>
                      <a:pt x="735838" y="318672"/>
                      <a:pt x="740664" y="295812"/>
                      <a:pt x="742188" y="286160"/>
                    </a:cubicBezTo>
                    <a:cubicBezTo>
                      <a:pt x="742950" y="281461"/>
                      <a:pt x="744982" y="281334"/>
                      <a:pt x="749808" y="281461"/>
                    </a:cubicBezTo>
                    <a:cubicBezTo>
                      <a:pt x="753110" y="281588"/>
                      <a:pt x="756920" y="281969"/>
                      <a:pt x="759841" y="282604"/>
                    </a:cubicBezTo>
                    <a:cubicBezTo>
                      <a:pt x="763016" y="283112"/>
                      <a:pt x="764286" y="283874"/>
                      <a:pt x="763905" y="287303"/>
                    </a:cubicBezTo>
                    <a:cubicBezTo>
                      <a:pt x="763397" y="293399"/>
                      <a:pt x="762000" y="299368"/>
                      <a:pt x="760984" y="304575"/>
                    </a:cubicBezTo>
                    <a:cubicBezTo>
                      <a:pt x="759841" y="309274"/>
                      <a:pt x="760603" y="309909"/>
                      <a:pt x="764667" y="310925"/>
                    </a:cubicBezTo>
                    <a:cubicBezTo>
                      <a:pt x="767207" y="311433"/>
                      <a:pt x="773557" y="312449"/>
                      <a:pt x="775970" y="312576"/>
                    </a:cubicBezTo>
                    <a:cubicBezTo>
                      <a:pt x="779145" y="312703"/>
                      <a:pt x="780034" y="311433"/>
                      <a:pt x="780923" y="307369"/>
                    </a:cubicBezTo>
                    <a:cubicBezTo>
                      <a:pt x="781812" y="303305"/>
                      <a:pt x="782955" y="297336"/>
                      <a:pt x="783717" y="290478"/>
                    </a:cubicBezTo>
                    <a:cubicBezTo>
                      <a:pt x="784098" y="287557"/>
                      <a:pt x="784987" y="286795"/>
                      <a:pt x="788416" y="287176"/>
                    </a:cubicBezTo>
                    <a:cubicBezTo>
                      <a:pt x="790321" y="287303"/>
                      <a:pt x="795528" y="287684"/>
                      <a:pt x="798576" y="288446"/>
                    </a:cubicBezTo>
                    <a:cubicBezTo>
                      <a:pt x="801751" y="289208"/>
                      <a:pt x="803910" y="289589"/>
                      <a:pt x="803529" y="293780"/>
                    </a:cubicBezTo>
                    <a:cubicBezTo>
                      <a:pt x="802767" y="302162"/>
                      <a:pt x="799465" y="322228"/>
                      <a:pt x="798576" y="327181"/>
                    </a:cubicBezTo>
                    <a:cubicBezTo>
                      <a:pt x="797687" y="332007"/>
                      <a:pt x="795401" y="337341"/>
                      <a:pt x="801497" y="338865"/>
                    </a:cubicBezTo>
                    <a:lnTo>
                      <a:pt x="813054" y="341278"/>
                    </a:lnTo>
                    <a:cubicBezTo>
                      <a:pt x="815467" y="341659"/>
                      <a:pt x="817753" y="340770"/>
                      <a:pt x="818769" y="336325"/>
                    </a:cubicBezTo>
                    <a:cubicBezTo>
                      <a:pt x="820674" y="328705"/>
                      <a:pt x="827278" y="285779"/>
                      <a:pt x="828421" y="272952"/>
                    </a:cubicBezTo>
                    <a:cubicBezTo>
                      <a:pt x="829945" y="265967"/>
                      <a:pt x="823087" y="267364"/>
                      <a:pt x="809752" y="266348"/>
                    </a:cubicBezTo>
                    <a:close/>
                    <a:moveTo>
                      <a:pt x="51816" y="246790"/>
                    </a:moveTo>
                    <a:cubicBezTo>
                      <a:pt x="51308" y="249584"/>
                      <a:pt x="50673" y="249584"/>
                      <a:pt x="46990" y="249203"/>
                    </a:cubicBezTo>
                    <a:cubicBezTo>
                      <a:pt x="41656" y="248695"/>
                      <a:pt x="32512" y="246409"/>
                      <a:pt x="26035" y="244250"/>
                    </a:cubicBezTo>
                    <a:cubicBezTo>
                      <a:pt x="21717" y="242726"/>
                      <a:pt x="22098" y="239424"/>
                      <a:pt x="22352" y="237392"/>
                    </a:cubicBezTo>
                    <a:cubicBezTo>
                      <a:pt x="22479" y="233455"/>
                      <a:pt x="23241" y="220628"/>
                      <a:pt x="23622" y="219358"/>
                    </a:cubicBezTo>
                    <a:cubicBezTo>
                      <a:pt x="24384" y="215294"/>
                      <a:pt x="24892" y="213389"/>
                      <a:pt x="28829" y="213770"/>
                    </a:cubicBezTo>
                    <a:cubicBezTo>
                      <a:pt x="34163" y="214278"/>
                      <a:pt x="44958" y="215421"/>
                      <a:pt x="51308" y="216564"/>
                    </a:cubicBezTo>
                    <a:cubicBezTo>
                      <a:pt x="53594" y="216945"/>
                      <a:pt x="54102" y="217072"/>
                      <a:pt x="54229" y="218596"/>
                    </a:cubicBezTo>
                    <a:cubicBezTo>
                      <a:pt x="54102" y="218977"/>
                      <a:pt x="52070" y="245901"/>
                      <a:pt x="51816" y="246790"/>
                    </a:cubicBezTo>
                    <a:close/>
                    <a:moveTo>
                      <a:pt x="57912" y="192053"/>
                    </a:moveTo>
                    <a:cubicBezTo>
                      <a:pt x="57785" y="193196"/>
                      <a:pt x="56769" y="193958"/>
                      <a:pt x="55372" y="193704"/>
                    </a:cubicBezTo>
                    <a:cubicBezTo>
                      <a:pt x="49657" y="193577"/>
                      <a:pt x="35560" y="192053"/>
                      <a:pt x="30988" y="191291"/>
                    </a:cubicBezTo>
                    <a:cubicBezTo>
                      <a:pt x="27305" y="190783"/>
                      <a:pt x="26670" y="189640"/>
                      <a:pt x="26670" y="186465"/>
                    </a:cubicBezTo>
                    <a:cubicBezTo>
                      <a:pt x="26670" y="183671"/>
                      <a:pt x="27051" y="179226"/>
                      <a:pt x="27813" y="173638"/>
                    </a:cubicBezTo>
                    <a:cubicBezTo>
                      <a:pt x="29464" y="162335"/>
                      <a:pt x="34163" y="150270"/>
                      <a:pt x="44323" y="151032"/>
                    </a:cubicBezTo>
                    <a:cubicBezTo>
                      <a:pt x="54864" y="151794"/>
                      <a:pt x="60325" y="158144"/>
                      <a:pt x="60071" y="170209"/>
                    </a:cubicBezTo>
                    <a:cubicBezTo>
                      <a:pt x="60198" y="181639"/>
                      <a:pt x="58166" y="190910"/>
                      <a:pt x="57912" y="192053"/>
                    </a:cubicBezTo>
                    <a:close/>
                    <a:moveTo>
                      <a:pt x="323850" y="563528"/>
                    </a:moveTo>
                    <a:cubicBezTo>
                      <a:pt x="322199" y="569878"/>
                      <a:pt x="308864" y="610518"/>
                      <a:pt x="306959" y="616106"/>
                    </a:cubicBezTo>
                    <a:cubicBezTo>
                      <a:pt x="305054" y="621694"/>
                      <a:pt x="300228" y="619408"/>
                      <a:pt x="300228" y="619408"/>
                    </a:cubicBezTo>
                    <a:lnTo>
                      <a:pt x="292100" y="616995"/>
                    </a:lnTo>
                    <a:cubicBezTo>
                      <a:pt x="268478" y="610137"/>
                      <a:pt x="259461" y="597183"/>
                      <a:pt x="266700" y="575466"/>
                    </a:cubicBezTo>
                    <a:cubicBezTo>
                      <a:pt x="271907" y="559845"/>
                      <a:pt x="282448" y="551336"/>
                      <a:pt x="295529" y="552606"/>
                    </a:cubicBezTo>
                    <a:cubicBezTo>
                      <a:pt x="303657" y="553495"/>
                      <a:pt x="312293" y="555908"/>
                      <a:pt x="322961" y="561115"/>
                    </a:cubicBezTo>
                    <a:cubicBezTo>
                      <a:pt x="323977" y="561496"/>
                      <a:pt x="324231" y="562385"/>
                      <a:pt x="323850" y="563528"/>
                    </a:cubicBezTo>
                    <a:close/>
                    <a:moveTo>
                      <a:pt x="435229" y="622075"/>
                    </a:moveTo>
                    <a:cubicBezTo>
                      <a:pt x="434340" y="623726"/>
                      <a:pt x="433324" y="625377"/>
                      <a:pt x="432308" y="627282"/>
                    </a:cubicBezTo>
                    <a:cubicBezTo>
                      <a:pt x="430657" y="630076"/>
                      <a:pt x="427101" y="629695"/>
                      <a:pt x="427101" y="626393"/>
                    </a:cubicBezTo>
                    <a:cubicBezTo>
                      <a:pt x="427101" y="625250"/>
                      <a:pt x="427101" y="621567"/>
                      <a:pt x="427101" y="621567"/>
                    </a:cubicBezTo>
                    <a:cubicBezTo>
                      <a:pt x="427101" y="621567"/>
                      <a:pt x="426339" y="618392"/>
                      <a:pt x="430022" y="618392"/>
                    </a:cubicBezTo>
                    <a:cubicBezTo>
                      <a:pt x="431165" y="618392"/>
                      <a:pt x="430911" y="618392"/>
                      <a:pt x="433197" y="618392"/>
                    </a:cubicBezTo>
                    <a:cubicBezTo>
                      <a:pt x="436372" y="618265"/>
                      <a:pt x="435991" y="620551"/>
                      <a:pt x="435229" y="622075"/>
                    </a:cubicBezTo>
                    <a:close/>
                    <a:moveTo>
                      <a:pt x="427101" y="580419"/>
                    </a:moveTo>
                    <a:cubicBezTo>
                      <a:pt x="427990" y="577625"/>
                      <a:pt x="431038" y="575974"/>
                      <a:pt x="433959" y="576101"/>
                    </a:cubicBezTo>
                    <a:cubicBezTo>
                      <a:pt x="436880" y="576101"/>
                      <a:pt x="439928" y="577752"/>
                      <a:pt x="440817" y="580419"/>
                    </a:cubicBezTo>
                    <a:cubicBezTo>
                      <a:pt x="441325" y="581943"/>
                      <a:pt x="440944" y="583721"/>
                      <a:pt x="438531" y="583721"/>
                    </a:cubicBezTo>
                    <a:lnTo>
                      <a:pt x="429387" y="583721"/>
                    </a:lnTo>
                    <a:cubicBezTo>
                      <a:pt x="426847" y="583721"/>
                      <a:pt x="426720" y="581943"/>
                      <a:pt x="427101" y="580419"/>
                    </a:cubicBezTo>
                    <a:close/>
                    <a:moveTo>
                      <a:pt x="426847" y="598834"/>
                    </a:moveTo>
                    <a:cubicBezTo>
                      <a:pt x="426847" y="597183"/>
                      <a:pt x="427736" y="595659"/>
                      <a:pt x="430530" y="595659"/>
                    </a:cubicBezTo>
                    <a:cubicBezTo>
                      <a:pt x="433324" y="595659"/>
                      <a:pt x="436245" y="595659"/>
                      <a:pt x="438277" y="595659"/>
                    </a:cubicBezTo>
                    <a:cubicBezTo>
                      <a:pt x="440309" y="595659"/>
                      <a:pt x="441579" y="596802"/>
                      <a:pt x="441071" y="599215"/>
                    </a:cubicBezTo>
                    <a:cubicBezTo>
                      <a:pt x="440690" y="600866"/>
                      <a:pt x="440690" y="602517"/>
                      <a:pt x="440182" y="604422"/>
                    </a:cubicBezTo>
                    <a:cubicBezTo>
                      <a:pt x="439293" y="606835"/>
                      <a:pt x="437261" y="606962"/>
                      <a:pt x="435737" y="606962"/>
                    </a:cubicBezTo>
                    <a:lnTo>
                      <a:pt x="430022" y="606962"/>
                    </a:lnTo>
                    <a:cubicBezTo>
                      <a:pt x="428879" y="606962"/>
                      <a:pt x="426847" y="606454"/>
                      <a:pt x="426847" y="604168"/>
                    </a:cubicBezTo>
                    <a:cubicBezTo>
                      <a:pt x="426847" y="601755"/>
                      <a:pt x="426847" y="600358"/>
                      <a:pt x="426847" y="598834"/>
                    </a:cubicBezTo>
                    <a:close/>
                    <a:moveTo>
                      <a:pt x="414655" y="648237"/>
                    </a:moveTo>
                    <a:cubicBezTo>
                      <a:pt x="413766" y="649888"/>
                      <a:pt x="411734" y="652174"/>
                      <a:pt x="409321" y="652174"/>
                    </a:cubicBezTo>
                    <a:cubicBezTo>
                      <a:pt x="407035" y="652174"/>
                      <a:pt x="404876" y="649888"/>
                      <a:pt x="403987" y="648237"/>
                    </a:cubicBezTo>
                    <a:cubicBezTo>
                      <a:pt x="403606" y="647475"/>
                      <a:pt x="403225" y="646205"/>
                      <a:pt x="403225" y="643411"/>
                    </a:cubicBezTo>
                    <a:cubicBezTo>
                      <a:pt x="403225" y="640617"/>
                      <a:pt x="406019" y="640236"/>
                      <a:pt x="406781" y="640236"/>
                    </a:cubicBezTo>
                    <a:lnTo>
                      <a:pt x="411988" y="640236"/>
                    </a:lnTo>
                    <a:cubicBezTo>
                      <a:pt x="412750" y="640236"/>
                      <a:pt x="415544" y="640617"/>
                      <a:pt x="415544" y="643411"/>
                    </a:cubicBezTo>
                    <a:cubicBezTo>
                      <a:pt x="415417" y="646205"/>
                      <a:pt x="415036" y="647602"/>
                      <a:pt x="414655" y="648237"/>
                    </a:cubicBezTo>
                    <a:close/>
                    <a:moveTo>
                      <a:pt x="403098" y="598834"/>
                    </a:moveTo>
                    <a:cubicBezTo>
                      <a:pt x="403098" y="596548"/>
                      <a:pt x="404241" y="595278"/>
                      <a:pt x="406781" y="595278"/>
                    </a:cubicBezTo>
                    <a:lnTo>
                      <a:pt x="411734" y="595278"/>
                    </a:lnTo>
                    <a:cubicBezTo>
                      <a:pt x="414147" y="595278"/>
                      <a:pt x="415671" y="596167"/>
                      <a:pt x="415671" y="598834"/>
                    </a:cubicBezTo>
                    <a:cubicBezTo>
                      <a:pt x="415671" y="602136"/>
                      <a:pt x="415671" y="600485"/>
                      <a:pt x="415671" y="603660"/>
                    </a:cubicBezTo>
                    <a:cubicBezTo>
                      <a:pt x="415671" y="605946"/>
                      <a:pt x="414020" y="606962"/>
                      <a:pt x="411607" y="606962"/>
                    </a:cubicBezTo>
                    <a:lnTo>
                      <a:pt x="406908" y="606962"/>
                    </a:lnTo>
                    <a:cubicBezTo>
                      <a:pt x="404495" y="606962"/>
                      <a:pt x="402971" y="606073"/>
                      <a:pt x="402971" y="603660"/>
                    </a:cubicBezTo>
                    <a:cubicBezTo>
                      <a:pt x="403098" y="600485"/>
                      <a:pt x="403098" y="601755"/>
                      <a:pt x="403098" y="598834"/>
                    </a:cubicBezTo>
                    <a:close/>
                    <a:moveTo>
                      <a:pt x="403098" y="621313"/>
                    </a:moveTo>
                    <a:cubicBezTo>
                      <a:pt x="403098" y="619027"/>
                      <a:pt x="404241" y="617757"/>
                      <a:pt x="406781" y="617757"/>
                    </a:cubicBezTo>
                    <a:lnTo>
                      <a:pt x="411734" y="617757"/>
                    </a:lnTo>
                    <a:cubicBezTo>
                      <a:pt x="414147" y="617757"/>
                      <a:pt x="415671" y="618646"/>
                      <a:pt x="415671" y="621313"/>
                    </a:cubicBezTo>
                    <a:cubicBezTo>
                      <a:pt x="415671" y="624615"/>
                      <a:pt x="415671" y="622964"/>
                      <a:pt x="415671" y="626139"/>
                    </a:cubicBezTo>
                    <a:cubicBezTo>
                      <a:pt x="415671" y="628425"/>
                      <a:pt x="414020" y="629441"/>
                      <a:pt x="411607" y="629441"/>
                    </a:cubicBezTo>
                    <a:lnTo>
                      <a:pt x="406908" y="629441"/>
                    </a:lnTo>
                    <a:cubicBezTo>
                      <a:pt x="404495" y="629441"/>
                      <a:pt x="402971" y="628552"/>
                      <a:pt x="402971" y="626139"/>
                    </a:cubicBezTo>
                    <a:cubicBezTo>
                      <a:pt x="403098" y="622964"/>
                      <a:pt x="403098" y="624234"/>
                      <a:pt x="403098" y="621313"/>
                    </a:cubicBezTo>
                    <a:close/>
                    <a:moveTo>
                      <a:pt x="361950" y="133125"/>
                    </a:moveTo>
                    <a:cubicBezTo>
                      <a:pt x="361950" y="133252"/>
                      <a:pt x="361823" y="133506"/>
                      <a:pt x="361569" y="133633"/>
                    </a:cubicBezTo>
                    <a:cubicBezTo>
                      <a:pt x="361696" y="133379"/>
                      <a:pt x="361950" y="132744"/>
                      <a:pt x="361950" y="133125"/>
                    </a:cubicBezTo>
                    <a:close/>
                    <a:moveTo>
                      <a:pt x="174752" y="146333"/>
                    </a:moveTo>
                    <a:cubicBezTo>
                      <a:pt x="180848" y="142777"/>
                      <a:pt x="248285" y="117885"/>
                      <a:pt x="259461" y="115091"/>
                    </a:cubicBezTo>
                    <a:cubicBezTo>
                      <a:pt x="270637" y="112297"/>
                      <a:pt x="296545" y="108233"/>
                      <a:pt x="316992" y="113440"/>
                    </a:cubicBezTo>
                    <a:cubicBezTo>
                      <a:pt x="327025" y="115980"/>
                      <a:pt x="348615" y="123092"/>
                      <a:pt x="360426" y="133633"/>
                    </a:cubicBezTo>
                    <a:cubicBezTo>
                      <a:pt x="358521" y="133506"/>
                      <a:pt x="355473" y="132109"/>
                      <a:pt x="354330" y="131728"/>
                    </a:cubicBezTo>
                    <a:cubicBezTo>
                      <a:pt x="352425" y="130966"/>
                      <a:pt x="346329" y="129696"/>
                      <a:pt x="345059" y="132871"/>
                    </a:cubicBezTo>
                    <a:cubicBezTo>
                      <a:pt x="343408" y="137570"/>
                      <a:pt x="349504" y="140110"/>
                      <a:pt x="349504" y="140110"/>
                    </a:cubicBezTo>
                    <a:cubicBezTo>
                      <a:pt x="349504" y="140110"/>
                      <a:pt x="363601" y="146841"/>
                      <a:pt x="366395" y="148873"/>
                    </a:cubicBezTo>
                    <a:cubicBezTo>
                      <a:pt x="369189" y="150905"/>
                      <a:pt x="373634" y="153572"/>
                      <a:pt x="374904" y="156874"/>
                    </a:cubicBezTo>
                    <a:cubicBezTo>
                      <a:pt x="376047" y="159668"/>
                      <a:pt x="374523" y="160049"/>
                      <a:pt x="373761" y="159795"/>
                    </a:cubicBezTo>
                    <a:cubicBezTo>
                      <a:pt x="372110" y="159033"/>
                      <a:pt x="370967" y="158525"/>
                      <a:pt x="370078" y="157890"/>
                    </a:cubicBezTo>
                    <a:cubicBezTo>
                      <a:pt x="366395" y="155985"/>
                      <a:pt x="363601" y="156239"/>
                      <a:pt x="362331" y="158271"/>
                    </a:cubicBezTo>
                    <a:cubicBezTo>
                      <a:pt x="360680" y="161065"/>
                      <a:pt x="363093" y="163605"/>
                      <a:pt x="365252" y="165383"/>
                    </a:cubicBezTo>
                    <a:cubicBezTo>
                      <a:pt x="367157" y="166653"/>
                      <a:pt x="369189" y="167796"/>
                      <a:pt x="375666" y="171860"/>
                    </a:cubicBezTo>
                    <a:cubicBezTo>
                      <a:pt x="378841" y="173892"/>
                      <a:pt x="382905" y="175924"/>
                      <a:pt x="386207" y="183925"/>
                    </a:cubicBezTo>
                    <a:cubicBezTo>
                      <a:pt x="388239" y="189132"/>
                      <a:pt x="381508" y="185449"/>
                      <a:pt x="381508" y="185449"/>
                    </a:cubicBezTo>
                    <a:cubicBezTo>
                      <a:pt x="381508" y="185449"/>
                      <a:pt x="376174" y="182909"/>
                      <a:pt x="374396" y="185322"/>
                    </a:cubicBezTo>
                    <a:cubicBezTo>
                      <a:pt x="371856" y="189259"/>
                      <a:pt x="377952" y="192561"/>
                      <a:pt x="377952" y="192561"/>
                    </a:cubicBezTo>
                    <a:cubicBezTo>
                      <a:pt x="377952" y="192561"/>
                      <a:pt x="382905" y="195736"/>
                      <a:pt x="388366" y="199800"/>
                    </a:cubicBezTo>
                    <a:cubicBezTo>
                      <a:pt x="394462" y="204499"/>
                      <a:pt x="395478" y="206912"/>
                      <a:pt x="396875" y="210976"/>
                    </a:cubicBezTo>
                    <a:cubicBezTo>
                      <a:pt x="398399" y="215294"/>
                      <a:pt x="393319" y="213770"/>
                      <a:pt x="392049" y="213262"/>
                    </a:cubicBezTo>
                    <a:cubicBezTo>
                      <a:pt x="390525" y="212754"/>
                      <a:pt x="385953" y="210849"/>
                      <a:pt x="384429" y="213643"/>
                    </a:cubicBezTo>
                    <a:cubicBezTo>
                      <a:pt x="382524" y="217326"/>
                      <a:pt x="387604" y="219612"/>
                      <a:pt x="387604" y="219612"/>
                    </a:cubicBezTo>
                    <a:cubicBezTo>
                      <a:pt x="387604" y="219612"/>
                      <a:pt x="395605" y="223676"/>
                      <a:pt x="399542" y="226089"/>
                    </a:cubicBezTo>
                    <a:cubicBezTo>
                      <a:pt x="403479" y="228502"/>
                      <a:pt x="404749" y="230534"/>
                      <a:pt x="405892" y="233328"/>
                    </a:cubicBezTo>
                    <a:cubicBezTo>
                      <a:pt x="407162" y="236122"/>
                      <a:pt x="406273" y="237392"/>
                      <a:pt x="402971" y="236630"/>
                    </a:cubicBezTo>
                    <a:cubicBezTo>
                      <a:pt x="400685" y="236122"/>
                      <a:pt x="396621" y="234979"/>
                      <a:pt x="395605" y="237519"/>
                    </a:cubicBezTo>
                    <a:cubicBezTo>
                      <a:pt x="394335" y="240440"/>
                      <a:pt x="396367" y="242218"/>
                      <a:pt x="401955" y="244631"/>
                    </a:cubicBezTo>
                    <a:cubicBezTo>
                      <a:pt x="402717" y="245012"/>
                      <a:pt x="410845" y="247806"/>
                      <a:pt x="412877" y="251108"/>
                    </a:cubicBezTo>
                    <a:cubicBezTo>
                      <a:pt x="414909" y="254283"/>
                      <a:pt x="412369" y="255172"/>
                      <a:pt x="411226" y="255426"/>
                    </a:cubicBezTo>
                    <a:cubicBezTo>
                      <a:pt x="410083" y="255553"/>
                      <a:pt x="405511" y="254664"/>
                      <a:pt x="404114" y="256315"/>
                    </a:cubicBezTo>
                    <a:cubicBezTo>
                      <a:pt x="401320" y="259998"/>
                      <a:pt x="407035" y="261903"/>
                      <a:pt x="408813" y="262411"/>
                    </a:cubicBezTo>
                    <a:cubicBezTo>
                      <a:pt x="411099" y="263300"/>
                      <a:pt x="415290" y="264443"/>
                      <a:pt x="416941" y="265586"/>
                    </a:cubicBezTo>
                    <a:cubicBezTo>
                      <a:pt x="418465" y="266348"/>
                      <a:pt x="419354" y="267618"/>
                      <a:pt x="419862" y="268507"/>
                    </a:cubicBezTo>
                    <a:cubicBezTo>
                      <a:pt x="420624" y="270412"/>
                      <a:pt x="421005" y="271428"/>
                      <a:pt x="421005" y="271428"/>
                    </a:cubicBezTo>
                    <a:cubicBezTo>
                      <a:pt x="421005" y="271428"/>
                      <a:pt x="423037" y="274984"/>
                      <a:pt x="426212" y="275111"/>
                    </a:cubicBezTo>
                    <a:cubicBezTo>
                      <a:pt x="429387" y="275238"/>
                      <a:pt x="432943" y="274349"/>
                      <a:pt x="430530" y="268380"/>
                    </a:cubicBezTo>
                    <a:cubicBezTo>
                      <a:pt x="428117" y="262411"/>
                      <a:pt x="380238" y="143285"/>
                      <a:pt x="380238" y="143285"/>
                    </a:cubicBezTo>
                    <a:cubicBezTo>
                      <a:pt x="380238" y="143285"/>
                      <a:pt x="374269" y="133252"/>
                      <a:pt x="383540" y="114075"/>
                    </a:cubicBezTo>
                    <a:cubicBezTo>
                      <a:pt x="393065" y="94898"/>
                      <a:pt x="410337" y="78007"/>
                      <a:pt x="439293" y="59846"/>
                    </a:cubicBezTo>
                    <a:cubicBezTo>
                      <a:pt x="468503" y="41685"/>
                      <a:pt x="501904" y="33430"/>
                      <a:pt x="513334" y="26572"/>
                    </a:cubicBezTo>
                    <a:cubicBezTo>
                      <a:pt x="524891" y="19460"/>
                      <a:pt x="529463" y="15015"/>
                      <a:pt x="529463" y="15015"/>
                    </a:cubicBezTo>
                    <a:cubicBezTo>
                      <a:pt x="529463" y="15015"/>
                      <a:pt x="533400" y="11332"/>
                      <a:pt x="535559" y="15777"/>
                    </a:cubicBezTo>
                    <a:cubicBezTo>
                      <a:pt x="537718" y="20222"/>
                      <a:pt x="548005" y="38764"/>
                      <a:pt x="548005" y="38764"/>
                    </a:cubicBezTo>
                    <a:cubicBezTo>
                      <a:pt x="548005" y="38764"/>
                      <a:pt x="551180" y="43717"/>
                      <a:pt x="544322" y="46765"/>
                    </a:cubicBezTo>
                    <a:cubicBezTo>
                      <a:pt x="537464" y="49686"/>
                      <a:pt x="528193" y="55655"/>
                      <a:pt x="522986" y="64418"/>
                    </a:cubicBezTo>
                    <a:cubicBezTo>
                      <a:pt x="517779" y="73181"/>
                      <a:pt x="501777" y="78388"/>
                      <a:pt x="495935" y="74197"/>
                    </a:cubicBezTo>
                    <a:cubicBezTo>
                      <a:pt x="489966" y="70260"/>
                      <a:pt x="492379" y="60100"/>
                      <a:pt x="494030" y="58957"/>
                    </a:cubicBezTo>
                    <a:cubicBezTo>
                      <a:pt x="495681" y="58068"/>
                      <a:pt x="497967" y="54512"/>
                      <a:pt x="494538" y="52988"/>
                    </a:cubicBezTo>
                    <a:cubicBezTo>
                      <a:pt x="490982" y="51464"/>
                      <a:pt x="477647" y="59465"/>
                      <a:pt x="475996" y="68990"/>
                    </a:cubicBezTo>
                    <a:cubicBezTo>
                      <a:pt x="474345" y="78515"/>
                      <a:pt x="475996" y="82960"/>
                      <a:pt x="480314" y="87151"/>
                    </a:cubicBezTo>
                    <a:cubicBezTo>
                      <a:pt x="484632" y="91469"/>
                      <a:pt x="485521" y="97184"/>
                      <a:pt x="475996" y="97184"/>
                    </a:cubicBezTo>
                    <a:cubicBezTo>
                      <a:pt x="466471" y="97184"/>
                      <a:pt x="458216" y="81055"/>
                      <a:pt x="464312" y="71022"/>
                    </a:cubicBezTo>
                    <a:cubicBezTo>
                      <a:pt x="467487" y="65815"/>
                      <a:pt x="468630" y="63910"/>
                      <a:pt x="465074" y="63656"/>
                    </a:cubicBezTo>
                    <a:cubicBezTo>
                      <a:pt x="461518" y="63148"/>
                      <a:pt x="453517" y="70006"/>
                      <a:pt x="451104" y="73689"/>
                    </a:cubicBezTo>
                    <a:cubicBezTo>
                      <a:pt x="448691" y="77372"/>
                      <a:pt x="441452" y="103915"/>
                      <a:pt x="462407" y="115091"/>
                    </a:cubicBezTo>
                    <a:cubicBezTo>
                      <a:pt x="469519" y="118774"/>
                      <a:pt x="480568" y="118774"/>
                      <a:pt x="479171" y="122203"/>
                    </a:cubicBezTo>
                    <a:cubicBezTo>
                      <a:pt x="477647" y="125378"/>
                      <a:pt x="473964" y="126902"/>
                      <a:pt x="471043" y="124743"/>
                    </a:cubicBezTo>
                    <a:cubicBezTo>
                      <a:pt x="468122" y="122711"/>
                      <a:pt x="466598" y="121060"/>
                      <a:pt x="464566" y="125505"/>
                    </a:cubicBezTo>
                    <a:cubicBezTo>
                      <a:pt x="462534" y="129950"/>
                      <a:pt x="465328" y="140110"/>
                      <a:pt x="475488" y="137570"/>
                    </a:cubicBezTo>
                    <a:cubicBezTo>
                      <a:pt x="485648" y="135030"/>
                      <a:pt x="483489" y="140364"/>
                      <a:pt x="483235" y="145571"/>
                    </a:cubicBezTo>
                    <a:cubicBezTo>
                      <a:pt x="483108" y="150270"/>
                      <a:pt x="481711" y="159668"/>
                      <a:pt x="487680" y="172114"/>
                    </a:cubicBezTo>
                    <a:cubicBezTo>
                      <a:pt x="488442" y="173638"/>
                      <a:pt x="485140" y="176813"/>
                      <a:pt x="486029" y="178464"/>
                    </a:cubicBezTo>
                    <a:cubicBezTo>
                      <a:pt x="486791" y="179607"/>
                      <a:pt x="491363" y="180496"/>
                      <a:pt x="491998" y="181639"/>
                    </a:cubicBezTo>
                    <a:cubicBezTo>
                      <a:pt x="498094" y="192942"/>
                      <a:pt x="494538" y="192942"/>
                      <a:pt x="492887" y="195736"/>
                    </a:cubicBezTo>
                    <a:cubicBezTo>
                      <a:pt x="491236" y="198657"/>
                      <a:pt x="480822" y="212500"/>
                      <a:pt x="487553" y="227486"/>
                    </a:cubicBezTo>
                    <a:cubicBezTo>
                      <a:pt x="494284" y="242726"/>
                      <a:pt x="504063" y="246663"/>
                      <a:pt x="509270" y="250092"/>
                    </a:cubicBezTo>
                    <a:cubicBezTo>
                      <a:pt x="514477" y="253648"/>
                      <a:pt x="514477" y="255680"/>
                      <a:pt x="511302" y="257839"/>
                    </a:cubicBezTo>
                    <a:cubicBezTo>
                      <a:pt x="508127" y="260125"/>
                      <a:pt x="497205" y="266983"/>
                      <a:pt x="492760" y="281842"/>
                    </a:cubicBezTo>
                    <a:cubicBezTo>
                      <a:pt x="488315" y="296447"/>
                      <a:pt x="479552" y="308639"/>
                      <a:pt x="475107" y="302289"/>
                    </a:cubicBezTo>
                    <a:cubicBezTo>
                      <a:pt x="470662" y="296193"/>
                      <a:pt x="454152" y="277397"/>
                      <a:pt x="427990" y="279048"/>
                    </a:cubicBezTo>
                    <a:cubicBezTo>
                      <a:pt x="401828" y="280572"/>
                      <a:pt x="387477" y="287049"/>
                      <a:pt x="373761" y="317275"/>
                    </a:cubicBezTo>
                    <a:cubicBezTo>
                      <a:pt x="368935" y="328070"/>
                      <a:pt x="367665" y="333658"/>
                      <a:pt x="364109" y="336960"/>
                    </a:cubicBezTo>
                    <a:cubicBezTo>
                      <a:pt x="357759" y="342675"/>
                      <a:pt x="350520" y="339754"/>
                      <a:pt x="348488" y="337341"/>
                    </a:cubicBezTo>
                    <a:cubicBezTo>
                      <a:pt x="345313" y="333658"/>
                      <a:pt x="327279" y="325403"/>
                      <a:pt x="314198" y="327816"/>
                    </a:cubicBezTo>
                    <a:cubicBezTo>
                      <a:pt x="300990" y="330356"/>
                      <a:pt x="298958" y="336325"/>
                      <a:pt x="304038" y="341405"/>
                    </a:cubicBezTo>
                    <a:cubicBezTo>
                      <a:pt x="308991" y="346358"/>
                      <a:pt x="318135" y="352327"/>
                      <a:pt x="313309" y="355121"/>
                    </a:cubicBezTo>
                    <a:cubicBezTo>
                      <a:pt x="308102" y="358042"/>
                      <a:pt x="303657" y="369472"/>
                      <a:pt x="292862" y="375187"/>
                    </a:cubicBezTo>
                    <a:cubicBezTo>
                      <a:pt x="287528" y="378108"/>
                      <a:pt x="283591" y="378489"/>
                      <a:pt x="280416" y="372393"/>
                    </a:cubicBezTo>
                    <a:cubicBezTo>
                      <a:pt x="277114" y="366424"/>
                      <a:pt x="172212" y="153699"/>
                      <a:pt x="172212" y="153699"/>
                    </a:cubicBezTo>
                    <a:cubicBezTo>
                      <a:pt x="172212" y="153699"/>
                      <a:pt x="169037" y="149762"/>
                      <a:pt x="174752" y="146333"/>
                    </a:cubicBezTo>
                    <a:close/>
                    <a:moveTo>
                      <a:pt x="528447" y="211357"/>
                    </a:moveTo>
                    <a:cubicBezTo>
                      <a:pt x="529209" y="216564"/>
                      <a:pt x="528447" y="221771"/>
                      <a:pt x="532892" y="221009"/>
                    </a:cubicBezTo>
                    <a:cubicBezTo>
                      <a:pt x="537337" y="220247"/>
                      <a:pt x="558927" y="216691"/>
                      <a:pt x="561848" y="219358"/>
                    </a:cubicBezTo>
                    <a:cubicBezTo>
                      <a:pt x="563753" y="221009"/>
                      <a:pt x="563372" y="223803"/>
                      <a:pt x="559943" y="223803"/>
                    </a:cubicBezTo>
                    <a:cubicBezTo>
                      <a:pt x="555244" y="223803"/>
                      <a:pt x="555625" y="235741"/>
                      <a:pt x="561594" y="240694"/>
                    </a:cubicBezTo>
                    <a:cubicBezTo>
                      <a:pt x="567563" y="245520"/>
                      <a:pt x="578612" y="240694"/>
                      <a:pt x="577596" y="245520"/>
                    </a:cubicBezTo>
                    <a:cubicBezTo>
                      <a:pt x="576580" y="250346"/>
                      <a:pt x="568706" y="249965"/>
                      <a:pt x="560705" y="248060"/>
                    </a:cubicBezTo>
                    <a:cubicBezTo>
                      <a:pt x="552958" y="246155"/>
                      <a:pt x="548640" y="244885"/>
                      <a:pt x="541528" y="246917"/>
                    </a:cubicBezTo>
                    <a:cubicBezTo>
                      <a:pt x="533019" y="249457"/>
                      <a:pt x="522224" y="242218"/>
                      <a:pt x="522224" y="242218"/>
                    </a:cubicBezTo>
                    <a:cubicBezTo>
                      <a:pt x="522224" y="242218"/>
                      <a:pt x="506603" y="232693"/>
                      <a:pt x="503428" y="223803"/>
                    </a:cubicBezTo>
                    <a:cubicBezTo>
                      <a:pt x="501142" y="217707"/>
                      <a:pt x="501142" y="209198"/>
                      <a:pt x="505841" y="202086"/>
                    </a:cubicBezTo>
                    <a:cubicBezTo>
                      <a:pt x="510540" y="194974"/>
                      <a:pt x="512699" y="194974"/>
                      <a:pt x="516763" y="197260"/>
                    </a:cubicBezTo>
                    <a:cubicBezTo>
                      <a:pt x="520700" y="199546"/>
                      <a:pt x="533654" y="201959"/>
                      <a:pt x="536575" y="198022"/>
                    </a:cubicBezTo>
                    <a:cubicBezTo>
                      <a:pt x="539496" y="194339"/>
                      <a:pt x="542544" y="186338"/>
                      <a:pt x="545465" y="189259"/>
                    </a:cubicBezTo>
                    <a:cubicBezTo>
                      <a:pt x="548386" y="192180"/>
                      <a:pt x="550799" y="200562"/>
                      <a:pt x="546227" y="203610"/>
                    </a:cubicBezTo>
                    <a:cubicBezTo>
                      <a:pt x="544195" y="204880"/>
                      <a:pt x="544322" y="204880"/>
                      <a:pt x="542671" y="204753"/>
                    </a:cubicBezTo>
                    <a:cubicBezTo>
                      <a:pt x="540385" y="204626"/>
                      <a:pt x="541528" y="202340"/>
                      <a:pt x="533908" y="204372"/>
                    </a:cubicBezTo>
                    <a:cubicBezTo>
                      <a:pt x="529971" y="205769"/>
                      <a:pt x="527558" y="206150"/>
                      <a:pt x="528447" y="211357"/>
                    </a:cubicBezTo>
                    <a:close/>
                    <a:moveTo>
                      <a:pt x="528447" y="181258"/>
                    </a:moveTo>
                    <a:cubicBezTo>
                      <a:pt x="527685" y="183163"/>
                      <a:pt x="525272" y="186973"/>
                      <a:pt x="516890" y="179988"/>
                    </a:cubicBezTo>
                    <a:cubicBezTo>
                      <a:pt x="515239" y="178718"/>
                      <a:pt x="515366" y="175924"/>
                      <a:pt x="512064" y="175670"/>
                    </a:cubicBezTo>
                    <a:cubicBezTo>
                      <a:pt x="502031" y="175289"/>
                      <a:pt x="497713" y="168939"/>
                      <a:pt x="498094" y="156747"/>
                    </a:cubicBezTo>
                    <a:cubicBezTo>
                      <a:pt x="498221" y="150651"/>
                      <a:pt x="502539" y="149381"/>
                      <a:pt x="503428" y="153445"/>
                    </a:cubicBezTo>
                    <a:cubicBezTo>
                      <a:pt x="504571" y="157509"/>
                      <a:pt x="510667" y="165891"/>
                      <a:pt x="517017" y="167415"/>
                    </a:cubicBezTo>
                    <a:cubicBezTo>
                      <a:pt x="523367" y="168939"/>
                      <a:pt x="529082" y="170336"/>
                      <a:pt x="528701" y="175162"/>
                    </a:cubicBezTo>
                    <a:cubicBezTo>
                      <a:pt x="528447" y="179734"/>
                      <a:pt x="529209" y="179226"/>
                      <a:pt x="528447" y="181258"/>
                    </a:cubicBezTo>
                    <a:close/>
                    <a:moveTo>
                      <a:pt x="462661" y="321847"/>
                    </a:moveTo>
                    <a:cubicBezTo>
                      <a:pt x="459867" y="326165"/>
                      <a:pt x="455422" y="329213"/>
                      <a:pt x="448691" y="328324"/>
                    </a:cubicBezTo>
                    <a:cubicBezTo>
                      <a:pt x="434721" y="326292"/>
                      <a:pt x="425323" y="328324"/>
                      <a:pt x="415290" y="331626"/>
                    </a:cubicBezTo>
                    <a:cubicBezTo>
                      <a:pt x="409575" y="333531"/>
                      <a:pt x="396875" y="334547"/>
                      <a:pt x="393954" y="333658"/>
                    </a:cubicBezTo>
                    <a:cubicBezTo>
                      <a:pt x="391033" y="332769"/>
                      <a:pt x="387858" y="330483"/>
                      <a:pt x="389001" y="324387"/>
                    </a:cubicBezTo>
                    <a:cubicBezTo>
                      <a:pt x="390271" y="317275"/>
                      <a:pt x="394716" y="299749"/>
                      <a:pt x="414020" y="295177"/>
                    </a:cubicBezTo>
                    <a:cubicBezTo>
                      <a:pt x="433324" y="290732"/>
                      <a:pt x="447040" y="295177"/>
                      <a:pt x="455041" y="302289"/>
                    </a:cubicBezTo>
                    <a:cubicBezTo>
                      <a:pt x="463296" y="309528"/>
                      <a:pt x="466598" y="315878"/>
                      <a:pt x="462661" y="321847"/>
                    </a:cubicBezTo>
                    <a:close/>
                    <a:moveTo>
                      <a:pt x="147447" y="190529"/>
                    </a:moveTo>
                    <a:cubicBezTo>
                      <a:pt x="159131" y="190529"/>
                      <a:pt x="175133" y="190021"/>
                      <a:pt x="175133" y="190021"/>
                    </a:cubicBezTo>
                    <a:cubicBezTo>
                      <a:pt x="175133" y="190021"/>
                      <a:pt x="179578" y="189513"/>
                      <a:pt x="182245" y="194720"/>
                    </a:cubicBezTo>
                    <a:cubicBezTo>
                      <a:pt x="184658" y="199927"/>
                      <a:pt x="276225" y="383950"/>
                      <a:pt x="276225" y="383950"/>
                    </a:cubicBezTo>
                    <a:cubicBezTo>
                      <a:pt x="279019" y="390046"/>
                      <a:pt x="282194" y="388903"/>
                      <a:pt x="286258" y="387506"/>
                    </a:cubicBezTo>
                    <a:cubicBezTo>
                      <a:pt x="290195" y="385982"/>
                      <a:pt x="294005" y="388395"/>
                      <a:pt x="294005" y="388395"/>
                    </a:cubicBezTo>
                    <a:cubicBezTo>
                      <a:pt x="294005" y="388395"/>
                      <a:pt x="297561" y="390681"/>
                      <a:pt x="302895" y="394872"/>
                    </a:cubicBezTo>
                    <a:cubicBezTo>
                      <a:pt x="308864" y="399317"/>
                      <a:pt x="300482" y="403381"/>
                      <a:pt x="300482" y="403381"/>
                    </a:cubicBezTo>
                    <a:lnTo>
                      <a:pt x="263906" y="414938"/>
                    </a:lnTo>
                    <a:cubicBezTo>
                      <a:pt x="263906" y="414938"/>
                      <a:pt x="258699" y="416970"/>
                      <a:pt x="255778" y="410620"/>
                    </a:cubicBezTo>
                    <a:cubicBezTo>
                      <a:pt x="252857" y="404524"/>
                      <a:pt x="145923" y="196498"/>
                      <a:pt x="145923" y="196498"/>
                    </a:cubicBezTo>
                    <a:cubicBezTo>
                      <a:pt x="145923" y="196498"/>
                      <a:pt x="141478" y="190529"/>
                      <a:pt x="147447" y="190529"/>
                    </a:cubicBezTo>
                    <a:close/>
                    <a:moveTo>
                      <a:pt x="271272" y="458880"/>
                    </a:moveTo>
                    <a:cubicBezTo>
                      <a:pt x="271272" y="458880"/>
                      <a:pt x="266573" y="458753"/>
                      <a:pt x="266827" y="461674"/>
                    </a:cubicBezTo>
                    <a:cubicBezTo>
                      <a:pt x="266954" y="464595"/>
                      <a:pt x="267716" y="467389"/>
                      <a:pt x="267716" y="467389"/>
                    </a:cubicBezTo>
                    <a:cubicBezTo>
                      <a:pt x="267716" y="467389"/>
                      <a:pt x="265430" y="470310"/>
                      <a:pt x="263271" y="466627"/>
                    </a:cubicBezTo>
                    <a:cubicBezTo>
                      <a:pt x="260985" y="462944"/>
                      <a:pt x="250063" y="439576"/>
                      <a:pt x="250063" y="439576"/>
                    </a:cubicBezTo>
                    <a:cubicBezTo>
                      <a:pt x="250063" y="439576"/>
                      <a:pt x="248031" y="435639"/>
                      <a:pt x="244094" y="437290"/>
                    </a:cubicBezTo>
                    <a:cubicBezTo>
                      <a:pt x="240157" y="438941"/>
                      <a:pt x="238125" y="440084"/>
                      <a:pt x="240157" y="444402"/>
                    </a:cubicBezTo>
                    <a:cubicBezTo>
                      <a:pt x="242189" y="448720"/>
                      <a:pt x="251460" y="465992"/>
                      <a:pt x="251460" y="465992"/>
                    </a:cubicBezTo>
                    <a:cubicBezTo>
                      <a:pt x="251460" y="465992"/>
                      <a:pt x="255016" y="471199"/>
                      <a:pt x="250571" y="473358"/>
                    </a:cubicBezTo>
                    <a:cubicBezTo>
                      <a:pt x="241300" y="478184"/>
                      <a:pt x="238379" y="468913"/>
                      <a:pt x="234950" y="463833"/>
                    </a:cubicBezTo>
                    <a:cubicBezTo>
                      <a:pt x="231394" y="458880"/>
                      <a:pt x="113030" y="257585"/>
                      <a:pt x="113030" y="257585"/>
                    </a:cubicBezTo>
                    <a:cubicBezTo>
                      <a:pt x="113030" y="257585"/>
                      <a:pt x="107315" y="250854"/>
                      <a:pt x="113919" y="247171"/>
                    </a:cubicBezTo>
                    <a:cubicBezTo>
                      <a:pt x="120777" y="243488"/>
                      <a:pt x="142875" y="229391"/>
                      <a:pt x="142875" y="229391"/>
                    </a:cubicBezTo>
                    <a:cubicBezTo>
                      <a:pt x="142875" y="229391"/>
                      <a:pt x="148209" y="224946"/>
                      <a:pt x="153289" y="234344"/>
                    </a:cubicBezTo>
                    <a:cubicBezTo>
                      <a:pt x="158369" y="243742"/>
                      <a:pt x="251079" y="423701"/>
                      <a:pt x="251079" y="423701"/>
                    </a:cubicBezTo>
                    <a:cubicBezTo>
                      <a:pt x="251079" y="423701"/>
                      <a:pt x="252349" y="429035"/>
                      <a:pt x="260350" y="426622"/>
                    </a:cubicBezTo>
                    <a:cubicBezTo>
                      <a:pt x="268351" y="424209"/>
                      <a:pt x="314706" y="408842"/>
                      <a:pt x="314706" y="408842"/>
                    </a:cubicBezTo>
                    <a:cubicBezTo>
                      <a:pt x="314706" y="408842"/>
                      <a:pt x="320294" y="410112"/>
                      <a:pt x="323596" y="409604"/>
                    </a:cubicBezTo>
                    <a:cubicBezTo>
                      <a:pt x="323596" y="409604"/>
                      <a:pt x="325501" y="422050"/>
                      <a:pt x="330073" y="422812"/>
                    </a:cubicBezTo>
                    <a:cubicBezTo>
                      <a:pt x="334899" y="423574"/>
                      <a:pt x="347091" y="419256"/>
                      <a:pt x="347853" y="422050"/>
                    </a:cubicBezTo>
                    <a:cubicBezTo>
                      <a:pt x="348615" y="424844"/>
                      <a:pt x="348615" y="438814"/>
                      <a:pt x="348615" y="438814"/>
                    </a:cubicBezTo>
                    <a:cubicBezTo>
                      <a:pt x="348615" y="438814"/>
                      <a:pt x="348742" y="444529"/>
                      <a:pt x="343662" y="445926"/>
                    </a:cubicBezTo>
                    <a:cubicBezTo>
                      <a:pt x="338455" y="447196"/>
                      <a:pt x="327279" y="453038"/>
                      <a:pt x="323596" y="455705"/>
                    </a:cubicBezTo>
                    <a:cubicBezTo>
                      <a:pt x="319913" y="458499"/>
                      <a:pt x="312801" y="459388"/>
                      <a:pt x="310261" y="457737"/>
                    </a:cubicBezTo>
                    <a:cubicBezTo>
                      <a:pt x="307467" y="456086"/>
                      <a:pt x="303022" y="457229"/>
                      <a:pt x="302260" y="451641"/>
                    </a:cubicBezTo>
                    <a:cubicBezTo>
                      <a:pt x="301498" y="445926"/>
                      <a:pt x="296672" y="436782"/>
                      <a:pt x="288290" y="439068"/>
                    </a:cubicBezTo>
                    <a:cubicBezTo>
                      <a:pt x="279781" y="441354"/>
                      <a:pt x="276733" y="441989"/>
                      <a:pt x="276733" y="441989"/>
                    </a:cubicBezTo>
                    <a:cubicBezTo>
                      <a:pt x="276733" y="441989"/>
                      <a:pt x="273558" y="443259"/>
                      <a:pt x="271780" y="439703"/>
                    </a:cubicBezTo>
                    <a:cubicBezTo>
                      <a:pt x="270129" y="436147"/>
                      <a:pt x="275463" y="433988"/>
                      <a:pt x="279908" y="433226"/>
                    </a:cubicBezTo>
                    <a:cubicBezTo>
                      <a:pt x="284353" y="432464"/>
                      <a:pt x="288798" y="431956"/>
                      <a:pt x="288036" y="427638"/>
                    </a:cubicBezTo>
                    <a:cubicBezTo>
                      <a:pt x="287274" y="423320"/>
                      <a:pt x="285496" y="422431"/>
                      <a:pt x="282829" y="422939"/>
                    </a:cubicBezTo>
                    <a:cubicBezTo>
                      <a:pt x="282829" y="422939"/>
                      <a:pt x="273939" y="424971"/>
                      <a:pt x="268859" y="427384"/>
                    </a:cubicBezTo>
                    <a:cubicBezTo>
                      <a:pt x="263906" y="429797"/>
                      <a:pt x="256921" y="435131"/>
                      <a:pt x="259969" y="444783"/>
                    </a:cubicBezTo>
                    <a:cubicBezTo>
                      <a:pt x="263017" y="454435"/>
                      <a:pt x="271907" y="452403"/>
                      <a:pt x="274955" y="451514"/>
                    </a:cubicBezTo>
                    <a:cubicBezTo>
                      <a:pt x="277876" y="450625"/>
                      <a:pt x="285877" y="448593"/>
                      <a:pt x="288163" y="450371"/>
                    </a:cubicBezTo>
                    <a:cubicBezTo>
                      <a:pt x="290449" y="452403"/>
                      <a:pt x="289687" y="455705"/>
                      <a:pt x="285242" y="457102"/>
                    </a:cubicBezTo>
                    <a:cubicBezTo>
                      <a:pt x="280924" y="458245"/>
                      <a:pt x="271272" y="458880"/>
                      <a:pt x="271272" y="458880"/>
                    </a:cubicBezTo>
                    <a:close/>
                    <a:moveTo>
                      <a:pt x="314960" y="495964"/>
                    </a:moveTo>
                    <a:cubicBezTo>
                      <a:pt x="313436" y="498758"/>
                      <a:pt x="312166" y="502441"/>
                      <a:pt x="308864" y="500790"/>
                    </a:cubicBezTo>
                    <a:cubicBezTo>
                      <a:pt x="305308" y="499139"/>
                      <a:pt x="310896" y="495075"/>
                      <a:pt x="310896" y="495075"/>
                    </a:cubicBezTo>
                    <a:cubicBezTo>
                      <a:pt x="310896" y="495075"/>
                      <a:pt x="310388" y="492154"/>
                      <a:pt x="308610" y="492789"/>
                    </a:cubicBezTo>
                    <a:cubicBezTo>
                      <a:pt x="306832" y="493424"/>
                      <a:pt x="306197" y="497996"/>
                      <a:pt x="301498" y="494440"/>
                    </a:cubicBezTo>
                    <a:cubicBezTo>
                      <a:pt x="299593" y="492916"/>
                      <a:pt x="302006" y="492027"/>
                      <a:pt x="304673" y="488852"/>
                    </a:cubicBezTo>
                    <a:cubicBezTo>
                      <a:pt x="307467" y="485931"/>
                      <a:pt x="303911" y="483518"/>
                      <a:pt x="302260" y="484915"/>
                    </a:cubicBezTo>
                    <a:cubicBezTo>
                      <a:pt x="297561" y="488979"/>
                      <a:pt x="292481" y="484534"/>
                      <a:pt x="297053" y="481740"/>
                    </a:cubicBezTo>
                    <a:cubicBezTo>
                      <a:pt x="300990" y="479327"/>
                      <a:pt x="304419" y="475771"/>
                      <a:pt x="297561" y="476406"/>
                    </a:cubicBezTo>
                    <a:cubicBezTo>
                      <a:pt x="292862" y="476533"/>
                      <a:pt x="290322" y="477930"/>
                      <a:pt x="288036" y="471707"/>
                    </a:cubicBezTo>
                    <a:cubicBezTo>
                      <a:pt x="285750" y="465611"/>
                      <a:pt x="298958" y="467389"/>
                      <a:pt x="303657" y="466500"/>
                    </a:cubicBezTo>
                    <a:cubicBezTo>
                      <a:pt x="308356" y="465611"/>
                      <a:pt x="312928" y="466500"/>
                      <a:pt x="312547" y="469675"/>
                    </a:cubicBezTo>
                    <a:cubicBezTo>
                      <a:pt x="312420" y="472850"/>
                      <a:pt x="306832" y="478438"/>
                      <a:pt x="314960" y="476787"/>
                    </a:cubicBezTo>
                    <a:cubicBezTo>
                      <a:pt x="323088" y="475136"/>
                      <a:pt x="340233" y="462182"/>
                      <a:pt x="348996" y="463071"/>
                    </a:cubicBezTo>
                    <a:cubicBezTo>
                      <a:pt x="348996" y="463071"/>
                      <a:pt x="354203" y="463198"/>
                      <a:pt x="354584" y="465484"/>
                    </a:cubicBezTo>
                    <a:cubicBezTo>
                      <a:pt x="354711" y="467770"/>
                      <a:pt x="354711" y="473612"/>
                      <a:pt x="360553" y="471961"/>
                    </a:cubicBezTo>
                    <a:cubicBezTo>
                      <a:pt x="366268" y="470310"/>
                      <a:pt x="369824" y="469040"/>
                      <a:pt x="368935" y="461801"/>
                    </a:cubicBezTo>
                    <a:cubicBezTo>
                      <a:pt x="368173" y="454562"/>
                      <a:pt x="366395" y="433226"/>
                      <a:pt x="367665" y="420018"/>
                    </a:cubicBezTo>
                    <a:cubicBezTo>
                      <a:pt x="367665" y="420018"/>
                      <a:pt x="367157" y="414811"/>
                      <a:pt x="370840" y="412652"/>
                    </a:cubicBezTo>
                    <a:cubicBezTo>
                      <a:pt x="374523" y="410366"/>
                      <a:pt x="380492" y="409858"/>
                      <a:pt x="380492" y="409858"/>
                    </a:cubicBezTo>
                    <a:cubicBezTo>
                      <a:pt x="380492" y="409858"/>
                      <a:pt x="385699" y="407064"/>
                      <a:pt x="386207" y="414176"/>
                    </a:cubicBezTo>
                    <a:cubicBezTo>
                      <a:pt x="386715" y="421288"/>
                      <a:pt x="393827" y="445037"/>
                      <a:pt x="397891" y="451514"/>
                    </a:cubicBezTo>
                    <a:cubicBezTo>
                      <a:pt x="402209" y="457991"/>
                      <a:pt x="399161" y="458245"/>
                      <a:pt x="396621" y="460023"/>
                    </a:cubicBezTo>
                    <a:cubicBezTo>
                      <a:pt x="394208" y="461674"/>
                      <a:pt x="362458" y="476533"/>
                      <a:pt x="357759" y="482502"/>
                    </a:cubicBezTo>
                    <a:cubicBezTo>
                      <a:pt x="353060" y="488471"/>
                      <a:pt x="333375" y="505743"/>
                      <a:pt x="324485" y="499774"/>
                    </a:cubicBezTo>
                    <a:cubicBezTo>
                      <a:pt x="319786" y="495837"/>
                      <a:pt x="316357" y="493170"/>
                      <a:pt x="314960" y="495964"/>
                    </a:cubicBezTo>
                    <a:close/>
                    <a:moveTo>
                      <a:pt x="391795" y="626520"/>
                    </a:moveTo>
                    <a:cubicBezTo>
                      <a:pt x="391795" y="630076"/>
                      <a:pt x="388112" y="630457"/>
                      <a:pt x="386207" y="627409"/>
                    </a:cubicBezTo>
                    <a:cubicBezTo>
                      <a:pt x="385064" y="625504"/>
                      <a:pt x="383921" y="623726"/>
                      <a:pt x="383286" y="622075"/>
                    </a:cubicBezTo>
                    <a:cubicBezTo>
                      <a:pt x="382397" y="620424"/>
                      <a:pt x="382016" y="618138"/>
                      <a:pt x="385572" y="618138"/>
                    </a:cubicBezTo>
                    <a:cubicBezTo>
                      <a:pt x="387858" y="618138"/>
                      <a:pt x="387858" y="618138"/>
                      <a:pt x="388874" y="618138"/>
                    </a:cubicBezTo>
                    <a:cubicBezTo>
                      <a:pt x="392811" y="618138"/>
                      <a:pt x="392049" y="621440"/>
                      <a:pt x="392049" y="621440"/>
                    </a:cubicBezTo>
                    <a:cubicBezTo>
                      <a:pt x="392049" y="621440"/>
                      <a:pt x="391795" y="625377"/>
                      <a:pt x="391795" y="626520"/>
                    </a:cubicBezTo>
                    <a:close/>
                    <a:moveTo>
                      <a:pt x="392176" y="604041"/>
                    </a:moveTo>
                    <a:cubicBezTo>
                      <a:pt x="392176" y="606327"/>
                      <a:pt x="390144" y="606835"/>
                      <a:pt x="388874" y="606835"/>
                    </a:cubicBezTo>
                    <a:lnTo>
                      <a:pt x="382905" y="606835"/>
                    </a:lnTo>
                    <a:cubicBezTo>
                      <a:pt x="381254" y="606835"/>
                      <a:pt x="378968" y="606708"/>
                      <a:pt x="378206" y="604295"/>
                    </a:cubicBezTo>
                    <a:cubicBezTo>
                      <a:pt x="377444" y="602390"/>
                      <a:pt x="377444" y="600612"/>
                      <a:pt x="377063" y="598961"/>
                    </a:cubicBezTo>
                    <a:cubicBezTo>
                      <a:pt x="376555" y="596548"/>
                      <a:pt x="377825" y="595278"/>
                      <a:pt x="379984" y="595278"/>
                    </a:cubicBezTo>
                    <a:cubicBezTo>
                      <a:pt x="382143" y="595278"/>
                      <a:pt x="385318" y="595278"/>
                      <a:pt x="388112" y="595278"/>
                    </a:cubicBezTo>
                    <a:cubicBezTo>
                      <a:pt x="390906" y="595278"/>
                      <a:pt x="391795" y="596929"/>
                      <a:pt x="392049" y="598580"/>
                    </a:cubicBezTo>
                    <a:cubicBezTo>
                      <a:pt x="392176" y="600358"/>
                      <a:pt x="391922" y="601755"/>
                      <a:pt x="392176" y="604041"/>
                    </a:cubicBezTo>
                    <a:close/>
                    <a:moveTo>
                      <a:pt x="377444" y="580419"/>
                    </a:moveTo>
                    <a:cubicBezTo>
                      <a:pt x="378333" y="577625"/>
                      <a:pt x="381508" y="575720"/>
                      <a:pt x="384683" y="575974"/>
                    </a:cubicBezTo>
                    <a:cubicBezTo>
                      <a:pt x="387604" y="575974"/>
                      <a:pt x="390779" y="577625"/>
                      <a:pt x="391922" y="580419"/>
                    </a:cubicBezTo>
                    <a:cubicBezTo>
                      <a:pt x="392430" y="582070"/>
                      <a:pt x="392049" y="583975"/>
                      <a:pt x="389509" y="583975"/>
                    </a:cubicBezTo>
                    <a:lnTo>
                      <a:pt x="379857" y="583975"/>
                    </a:lnTo>
                    <a:cubicBezTo>
                      <a:pt x="377317" y="583975"/>
                      <a:pt x="376936" y="582070"/>
                      <a:pt x="377444" y="580419"/>
                    </a:cubicBezTo>
                    <a:close/>
                    <a:moveTo>
                      <a:pt x="428117" y="515141"/>
                    </a:moveTo>
                    <a:cubicBezTo>
                      <a:pt x="423164" y="518824"/>
                      <a:pt x="411353" y="520348"/>
                      <a:pt x="409702" y="526698"/>
                    </a:cubicBezTo>
                    <a:cubicBezTo>
                      <a:pt x="408051" y="533048"/>
                      <a:pt x="405384" y="540033"/>
                      <a:pt x="401320" y="538890"/>
                    </a:cubicBezTo>
                    <a:cubicBezTo>
                      <a:pt x="397002" y="537620"/>
                      <a:pt x="400812" y="533683"/>
                      <a:pt x="399288" y="533175"/>
                    </a:cubicBezTo>
                    <a:cubicBezTo>
                      <a:pt x="397764" y="532667"/>
                      <a:pt x="395351" y="532413"/>
                      <a:pt x="393319" y="536096"/>
                    </a:cubicBezTo>
                    <a:cubicBezTo>
                      <a:pt x="391287" y="539779"/>
                      <a:pt x="386207" y="540795"/>
                      <a:pt x="384810" y="538890"/>
                    </a:cubicBezTo>
                    <a:cubicBezTo>
                      <a:pt x="383667" y="537366"/>
                      <a:pt x="385699" y="532921"/>
                      <a:pt x="383921" y="532540"/>
                    </a:cubicBezTo>
                    <a:cubicBezTo>
                      <a:pt x="381889" y="532413"/>
                      <a:pt x="380238" y="532667"/>
                      <a:pt x="378206" y="535842"/>
                    </a:cubicBezTo>
                    <a:cubicBezTo>
                      <a:pt x="376174" y="538763"/>
                      <a:pt x="371348" y="540287"/>
                      <a:pt x="370459" y="536604"/>
                    </a:cubicBezTo>
                    <a:cubicBezTo>
                      <a:pt x="369697" y="532921"/>
                      <a:pt x="374015" y="529873"/>
                      <a:pt x="370332" y="529365"/>
                    </a:cubicBezTo>
                    <a:cubicBezTo>
                      <a:pt x="366649" y="528857"/>
                      <a:pt x="363474" y="531778"/>
                      <a:pt x="360680" y="534953"/>
                    </a:cubicBezTo>
                    <a:cubicBezTo>
                      <a:pt x="355727" y="540160"/>
                      <a:pt x="346075" y="537874"/>
                      <a:pt x="349504" y="532540"/>
                    </a:cubicBezTo>
                    <a:cubicBezTo>
                      <a:pt x="353060" y="526952"/>
                      <a:pt x="359918" y="524793"/>
                      <a:pt x="358648" y="522126"/>
                    </a:cubicBezTo>
                    <a:cubicBezTo>
                      <a:pt x="357378" y="519332"/>
                      <a:pt x="351282" y="521237"/>
                      <a:pt x="344043" y="524031"/>
                    </a:cubicBezTo>
                    <a:cubicBezTo>
                      <a:pt x="336804" y="526825"/>
                      <a:pt x="332867" y="526063"/>
                      <a:pt x="329946" y="524031"/>
                    </a:cubicBezTo>
                    <a:cubicBezTo>
                      <a:pt x="327025" y="521999"/>
                      <a:pt x="325120" y="518062"/>
                      <a:pt x="330073" y="515903"/>
                    </a:cubicBezTo>
                    <a:cubicBezTo>
                      <a:pt x="335026" y="513617"/>
                      <a:pt x="355727" y="506759"/>
                      <a:pt x="365887" y="497742"/>
                    </a:cubicBezTo>
                    <a:cubicBezTo>
                      <a:pt x="376047" y="488471"/>
                      <a:pt x="396494" y="480343"/>
                      <a:pt x="399542" y="478438"/>
                    </a:cubicBezTo>
                    <a:cubicBezTo>
                      <a:pt x="402463" y="476787"/>
                      <a:pt x="410718" y="471199"/>
                      <a:pt x="411734" y="476152"/>
                    </a:cubicBezTo>
                    <a:cubicBezTo>
                      <a:pt x="412623" y="481105"/>
                      <a:pt x="413639" y="493932"/>
                      <a:pt x="417703" y="499520"/>
                    </a:cubicBezTo>
                    <a:cubicBezTo>
                      <a:pt x="422021" y="504854"/>
                      <a:pt x="427863" y="509172"/>
                      <a:pt x="427863" y="509172"/>
                    </a:cubicBezTo>
                    <a:cubicBezTo>
                      <a:pt x="427863" y="509172"/>
                      <a:pt x="433197" y="511331"/>
                      <a:pt x="428117" y="515141"/>
                    </a:cubicBezTo>
                    <a:close/>
                    <a:moveTo>
                      <a:pt x="676910" y="533302"/>
                    </a:moveTo>
                    <a:cubicBezTo>
                      <a:pt x="677672" y="534191"/>
                      <a:pt x="678053" y="535207"/>
                      <a:pt x="677672" y="536223"/>
                    </a:cubicBezTo>
                    <a:cubicBezTo>
                      <a:pt x="677545" y="536985"/>
                      <a:pt x="676021" y="539144"/>
                      <a:pt x="675259" y="539906"/>
                    </a:cubicBezTo>
                    <a:cubicBezTo>
                      <a:pt x="674116" y="541049"/>
                      <a:pt x="672338" y="541557"/>
                      <a:pt x="670433" y="540414"/>
                    </a:cubicBezTo>
                    <a:cubicBezTo>
                      <a:pt x="666877" y="538509"/>
                      <a:pt x="610489" y="509934"/>
                      <a:pt x="610489" y="509934"/>
                    </a:cubicBezTo>
                    <a:cubicBezTo>
                      <a:pt x="603377" y="506759"/>
                      <a:pt x="606933" y="504219"/>
                      <a:pt x="609346" y="502187"/>
                    </a:cubicBezTo>
                    <a:lnTo>
                      <a:pt x="609346" y="502187"/>
                    </a:lnTo>
                    <a:cubicBezTo>
                      <a:pt x="614934" y="497742"/>
                      <a:pt x="624205" y="489995"/>
                      <a:pt x="628523" y="486058"/>
                    </a:cubicBezTo>
                    <a:cubicBezTo>
                      <a:pt x="630428" y="484407"/>
                      <a:pt x="632460" y="485296"/>
                      <a:pt x="633857" y="486820"/>
                    </a:cubicBezTo>
                    <a:cubicBezTo>
                      <a:pt x="635762" y="488598"/>
                      <a:pt x="674751" y="530635"/>
                      <a:pt x="676910" y="533302"/>
                    </a:cubicBezTo>
                    <a:close/>
                    <a:moveTo>
                      <a:pt x="695579" y="353978"/>
                    </a:moveTo>
                    <a:cubicBezTo>
                      <a:pt x="690626" y="372012"/>
                      <a:pt x="681990" y="378108"/>
                      <a:pt x="677037" y="387252"/>
                    </a:cubicBezTo>
                    <a:cubicBezTo>
                      <a:pt x="673100" y="394364"/>
                      <a:pt x="670306" y="413668"/>
                      <a:pt x="646938" y="436782"/>
                    </a:cubicBezTo>
                    <a:cubicBezTo>
                      <a:pt x="630428" y="453292"/>
                      <a:pt x="601218" y="463833"/>
                      <a:pt x="594995" y="467008"/>
                    </a:cubicBezTo>
                    <a:cubicBezTo>
                      <a:pt x="586867" y="471072"/>
                      <a:pt x="584200" y="476660"/>
                      <a:pt x="582422" y="480597"/>
                    </a:cubicBezTo>
                    <a:cubicBezTo>
                      <a:pt x="577977" y="489487"/>
                      <a:pt x="562356" y="502187"/>
                      <a:pt x="545719" y="510823"/>
                    </a:cubicBezTo>
                    <a:cubicBezTo>
                      <a:pt x="528955" y="519586"/>
                      <a:pt x="511683" y="522507"/>
                      <a:pt x="508381" y="516919"/>
                    </a:cubicBezTo>
                    <a:cubicBezTo>
                      <a:pt x="505079" y="511204"/>
                      <a:pt x="513080" y="505362"/>
                      <a:pt x="513080" y="505362"/>
                    </a:cubicBezTo>
                    <a:cubicBezTo>
                      <a:pt x="513080" y="505362"/>
                      <a:pt x="515874" y="503076"/>
                      <a:pt x="514604" y="501425"/>
                    </a:cubicBezTo>
                    <a:cubicBezTo>
                      <a:pt x="513334" y="499774"/>
                      <a:pt x="498983" y="503965"/>
                      <a:pt x="494411" y="504727"/>
                    </a:cubicBezTo>
                    <a:cubicBezTo>
                      <a:pt x="489966" y="505489"/>
                      <a:pt x="444627" y="510061"/>
                      <a:pt x="436880" y="488979"/>
                    </a:cubicBezTo>
                    <a:cubicBezTo>
                      <a:pt x="429133" y="467770"/>
                      <a:pt x="436372" y="470945"/>
                      <a:pt x="427101" y="462817"/>
                    </a:cubicBezTo>
                    <a:cubicBezTo>
                      <a:pt x="417830" y="454689"/>
                      <a:pt x="410083" y="435131"/>
                      <a:pt x="407797" y="419002"/>
                    </a:cubicBezTo>
                    <a:cubicBezTo>
                      <a:pt x="405511" y="402873"/>
                      <a:pt x="412115" y="406048"/>
                      <a:pt x="415163" y="407064"/>
                    </a:cubicBezTo>
                    <a:cubicBezTo>
                      <a:pt x="418338" y="407953"/>
                      <a:pt x="450469" y="413414"/>
                      <a:pt x="466217" y="406937"/>
                    </a:cubicBezTo>
                    <a:cubicBezTo>
                      <a:pt x="479171" y="401603"/>
                      <a:pt x="479044" y="404524"/>
                      <a:pt x="479044" y="411763"/>
                    </a:cubicBezTo>
                    <a:cubicBezTo>
                      <a:pt x="479044" y="417478"/>
                      <a:pt x="477774" y="422939"/>
                      <a:pt x="481584" y="428146"/>
                    </a:cubicBezTo>
                    <a:cubicBezTo>
                      <a:pt x="485267" y="433353"/>
                      <a:pt x="491998" y="427257"/>
                      <a:pt x="494157" y="418875"/>
                    </a:cubicBezTo>
                    <a:cubicBezTo>
                      <a:pt x="496443" y="410747"/>
                      <a:pt x="506349" y="398682"/>
                      <a:pt x="509905" y="398301"/>
                    </a:cubicBezTo>
                    <a:cubicBezTo>
                      <a:pt x="513207" y="397793"/>
                      <a:pt x="515620" y="398809"/>
                      <a:pt x="517144" y="399952"/>
                    </a:cubicBezTo>
                    <a:cubicBezTo>
                      <a:pt x="518668" y="401222"/>
                      <a:pt x="521589" y="402365"/>
                      <a:pt x="525272" y="395888"/>
                    </a:cubicBezTo>
                    <a:cubicBezTo>
                      <a:pt x="528955" y="389411"/>
                      <a:pt x="528828" y="388141"/>
                      <a:pt x="526542" y="383950"/>
                    </a:cubicBezTo>
                    <a:cubicBezTo>
                      <a:pt x="524256" y="379632"/>
                      <a:pt x="527304" y="378235"/>
                      <a:pt x="531495" y="376203"/>
                    </a:cubicBezTo>
                    <a:cubicBezTo>
                      <a:pt x="535813" y="374171"/>
                      <a:pt x="536702" y="372139"/>
                      <a:pt x="537972" y="368837"/>
                    </a:cubicBezTo>
                    <a:cubicBezTo>
                      <a:pt x="539242" y="365281"/>
                      <a:pt x="542671" y="363630"/>
                      <a:pt x="547243" y="365535"/>
                    </a:cubicBezTo>
                    <a:cubicBezTo>
                      <a:pt x="551688" y="367567"/>
                      <a:pt x="556133" y="370488"/>
                      <a:pt x="558927" y="365662"/>
                    </a:cubicBezTo>
                    <a:cubicBezTo>
                      <a:pt x="561721" y="360836"/>
                      <a:pt x="559816" y="357661"/>
                      <a:pt x="554482" y="351565"/>
                    </a:cubicBezTo>
                    <a:cubicBezTo>
                      <a:pt x="548894" y="345469"/>
                      <a:pt x="548386" y="341786"/>
                      <a:pt x="548005" y="339373"/>
                    </a:cubicBezTo>
                    <a:cubicBezTo>
                      <a:pt x="547878" y="337341"/>
                      <a:pt x="545719" y="336071"/>
                      <a:pt x="541909" y="334547"/>
                    </a:cubicBezTo>
                    <a:cubicBezTo>
                      <a:pt x="537210" y="332642"/>
                      <a:pt x="531876" y="335055"/>
                      <a:pt x="528955" y="338103"/>
                    </a:cubicBezTo>
                    <a:cubicBezTo>
                      <a:pt x="526034" y="341024"/>
                      <a:pt x="526669" y="346612"/>
                      <a:pt x="526034" y="350549"/>
                    </a:cubicBezTo>
                    <a:cubicBezTo>
                      <a:pt x="525399" y="354486"/>
                      <a:pt x="511937" y="371885"/>
                      <a:pt x="494411" y="376203"/>
                    </a:cubicBezTo>
                    <a:cubicBezTo>
                      <a:pt x="484251" y="378743"/>
                      <a:pt x="485521" y="380648"/>
                      <a:pt x="482473" y="382934"/>
                    </a:cubicBezTo>
                    <a:cubicBezTo>
                      <a:pt x="479552" y="385220"/>
                      <a:pt x="478536" y="385855"/>
                      <a:pt x="476504" y="381283"/>
                    </a:cubicBezTo>
                    <a:cubicBezTo>
                      <a:pt x="474472" y="376584"/>
                      <a:pt x="464566" y="383315"/>
                      <a:pt x="462788" y="385728"/>
                    </a:cubicBezTo>
                    <a:cubicBezTo>
                      <a:pt x="461137" y="388141"/>
                      <a:pt x="461137" y="391316"/>
                      <a:pt x="452755" y="392967"/>
                    </a:cubicBezTo>
                    <a:cubicBezTo>
                      <a:pt x="444627" y="394618"/>
                      <a:pt x="409702" y="391062"/>
                      <a:pt x="397764" y="382172"/>
                    </a:cubicBezTo>
                    <a:cubicBezTo>
                      <a:pt x="391287" y="377346"/>
                      <a:pt x="389382" y="373028"/>
                      <a:pt x="384556" y="375314"/>
                    </a:cubicBezTo>
                    <a:cubicBezTo>
                      <a:pt x="380619" y="376965"/>
                      <a:pt x="379222" y="382553"/>
                      <a:pt x="380873" y="386236"/>
                    </a:cubicBezTo>
                    <a:cubicBezTo>
                      <a:pt x="382524" y="389919"/>
                      <a:pt x="381762" y="392205"/>
                      <a:pt x="375158" y="392586"/>
                    </a:cubicBezTo>
                    <a:cubicBezTo>
                      <a:pt x="368427" y="392713"/>
                      <a:pt x="359918" y="387379"/>
                      <a:pt x="352552" y="392586"/>
                    </a:cubicBezTo>
                    <a:cubicBezTo>
                      <a:pt x="345186" y="397793"/>
                      <a:pt x="343662" y="401095"/>
                      <a:pt x="343408" y="403508"/>
                    </a:cubicBezTo>
                    <a:cubicBezTo>
                      <a:pt x="343281" y="405921"/>
                      <a:pt x="341376" y="409858"/>
                      <a:pt x="338201" y="407064"/>
                    </a:cubicBezTo>
                    <a:cubicBezTo>
                      <a:pt x="335026" y="404270"/>
                      <a:pt x="336169" y="398174"/>
                      <a:pt x="338074" y="394872"/>
                    </a:cubicBezTo>
                    <a:cubicBezTo>
                      <a:pt x="340106" y="391697"/>
                      <a:pt x="339217" y="387633"/>
                      <a:pt x="336169" y="388395"/>
                    </a:cubicBezTo>
                    <a:cubicBezTo>
                      <a:pt x="333248" y="389157"/>
                      <a:pt x="331470" y="393983"/>
                      <a:pt x="327406" y="395634"/>
                    </a:cubicBezTo>
                    <a:cubicBezTo>
                      <a:pt x="323469" y="397285"/>
                      <a:pt x="318135" y="396904"/>
                      <a:pt x="320675" y="392713"/>
                    </a:cubicBezTo>
                    <a:cubicBezTo>
                      <a:pt x="323088" y="388395"/>
                      <a:pt x="324612" y="381918"/>
                      <a:pt x="330454" y="378743"/>
                    </a:cubicBezTo>
                    <a:cubicBezTo>
                      <a:pt x="334518" y="376457"/>
                      <a:pt x="340106" y="377473"/>
                      <a:pt x="339344" y="373917"/>
                    </a:cubicBezTo>
                    <a:cubicBezTo>
                      <a:pt x="338582" y="370361"/>
                      <a:pt x="327279" y="369599"/>
                      <a:pt x="324485" y="373028"/>
                    </a:cubicBezTo>
                    <a:cubicBezTo>
                      <a:pt x="321691" y="376330"/>
                      <a:pt x="314960" y="384712"/>
                      <a:pt x="307721" y="382172"/>
                    </a:cubicBezTo>
                    <a:cubicBezTo>
                      <a:pt x="300482" y="379378"/>
                      <a:pt x="307848" y="377346"/>
                      <a:pt x="313055" y="372520"/>
                    </a:cubicBezTo>
                    <a:cubicBezTo>
                      <a:pt x="318262" y="367567"/>
                      <a:pt x="319151" y="360328"/>
                      <a:pt x="326390" y="360455"/>
                    </a:cubicBezTo>
                    <a:cubicBezTo>
                      <a:pt x="333629" y="360582"/>
                      <a:pt x="338582" y="357661"/>
                      <a:pt x="331724" y="351565"/>
                    </a:cubicBezTo>
                    <a:cubicBezTo>
                      <a:pt x="324993" y="345469"/>
                      <a:pt x="312801" y="341405"/>
                      <a:pt x="315595" y="338230"/>
                    </a:cubicBezTo>
                    <a:cubicBezTo>
                      <a:pt x="318389" y="335055"/>
                      <a:pt x="333248" y="339119"/>
                      <a:pt x="338963" y="345469"/>
                    </a:cubicBezTo>
                    <a:cubicBezTo>
                      <a:pt x="344551" y="351438"/>
                      <a:pt x="351536" y="360074"/>
                      <a:pt x="357886" y="356391"/>
                    </a:cubicBezTo>
                    <a:cubicBezTo>
                      <a:pt x="364363" y="352708"/>
                      <a:pt x="368046" y="351184"/>
                      <a:pt x="377063" y="350422"/>
                    </a:cubicBezTo>
                    <a:cubicBezTo>
                      <a:pt x="385953" y="349660"/>
                      <a:pt x="416433" y="346485"/>
                      <a:pt x="424815" y="344072"/>
                    </a:cubicBezTo>
                    <a:cubicBezTo>
                      <a:pt x="434467" y="341278"/>
                      <a:pt x="445262" y="342040"/>
                      <a:pt x="453263" y="343691"/>
                    </a:cubicBezTo>
                    <a:cubicBezTo>
                      <a:pt x="461264" y="345342"/>
                      <a:pt x="471424" y="341151"/>
                      <a:pt x="475869" y="333150"/>
                    </a:cubicBezTo>
                    <a:cubicBezTo>
                      <a:pt x="480314" y="325149"/>
                      <a:pt x="488823" y="318164"/>
                      <a:pt x="494411" y="314735"/>
                    </a:cubicBezTo>
                    <a:cubicBezTo>
                      <a:pt x="500126" y="311179"/>
                      <a:pt x="504825" y="298987"/>
                      <a:pt x="505714" y="295558"/>
                    </a:cubicBezTo>
                    <a:cubicBezTo>
                      <a:pt x="506603" y="292002"/>
                      <a:pt x="521462" y="259109"/>
                      <a:pt x="556895" y="265078"/>
                    </a:cubicBezTo>
                    <a:cubicBezTo>
                      <a:pt x="571754" y="267491"/>
                      <a:pt x="581279" y="252632"/>
                      <a:pt x="584200" y="247298"/>
                    </a:cubicBezTo>
                    <a:cubicBezTo>
                      <a:pt x="587121" y="242091"/>
                      <a:pt x="591566" y="242345"/>
                      <a:pt x="595757" y="240948"/>
                    </a:cubicBezTo>
                    <a:cubicBezTo>
                      <a:pt x="599694" y="239678"/>
                      <a:pt x="612775" y="234090"/>
                      <a:pt x="609854" y="212119"/>
                    </a:cubicBezTo>
                    <a:cubicBezTo>
                      <a:pt x="606933" y="190148"/>
                      <a:pt x="594868" y="188878"/>
                      <a:pt x="593344" y="190783"/>
                    </a:cubicBezTo>
                    <a:cubicBezTo>
                      <a:pt x="591820" y="192434"/>
                      <a:pt x="596138" y="201324"/>
                      <a:pt x="595757" y="205388"/>
                    </a:cubicBezTo>
                    <a:cubicBezTo>
                      <a:pt x="595376" y="208690"/>
                      <a:pt x="594614" y="219485"/>
                      <a:pt x="584962" y="219485"/>
                    </a:cubicBezTo>
                    <a:cubicBezTo>
                      <a:pt x="579628" y="219485"/>
                      <a:pt x="586486" y="212246"/>
                      <a:pt x="587502" y="209960"/>
                    </a:cubicBezTo>
                    <a:cubicBezTo>
                      <a:pt x="590042" y="204753"/>
                      <a:pt x="589407" y="198657"/>
                      <a:pt x="586740" y="198022"/>
                    </a:cubicBezTo>
                    <a:cubicBezTo>
                      <a:pt x="583946" y="197514"/>
                      <a:pt x="582041" y="208182"/>
                      <a:pt x="579882" y="208817"/>
                    </a:cubicBezTo>
                    <a:cubicBezTo>
                      <a:pt x="574929" y="210087"/>
                      <a:pt x="588645" y="195990"/>
                      <a:pt x="581152" y="189132"/>
                    </a:cubicBezTo>
                    <a:cubicBezTo>
                      <a:pt x="578231" y="186338"/>
                      <a:pt x="573405" y="207166"/>
                      <a:pt x="567182" y="202086"/>
                    </a:cubicBezTo>
                    <a:cubicBezTo>
                      <a:pt x="562483" y="198403"/>
                      <a:pt x="569468" y="197387"/>
                      <a:pt x="574548" y="191545"/>
                    </a:cubicBezTo>
                    <a:cubicBezTo>
                      <a:pt x="579755" y="185576"/>
                      <a:pt x="581914" y="171987"/>
                      <a:pt x="576199" y="161700"/>
                    </a:cubicBezTo>
                    <a:cubicBezTo>
                      <a:pt x="569087" y="149127"/>
                      <a:pt x="556387" y="145317"/>
                      <a:pt x="548894" y="144428"/>
                    </a:cubicBezTo>
                    <a:cubicBezTo>
                      <a:pt x="541528" y="143539"/>
                      <a:pt x="541147" y="146714"/>
                      <a:pt x="543941" y="148111"/>
                    </a:cubicBezTo>
                    <a:cubicBezTo>
                      <a:pt x="546735" y="149635"/>
                      <a:pt x="560959" y="155731"/>
                      <a:pt x="563499" y="167288"/>
                    </a:cubicBezTo>
                    <a:cubicBezTo>
                      <a:pt x="566674" y="182909"/>
                      <a:pt x="563118" y="189767"/>
                      <a:pt x="557784" y="184179"/>
                    </a:cubicBezTo>
                    <a:cubicBezTo>
                      <a:pt x="552577" y="178845"/>
                      <a:pt x="556641" y="173257"/>
                      <a:pt x="549656" y="170209"/>
                    </a:cubicBezTo>
                    <a:cubicBezTo>
                      <a:pt x="542417" y="167288"/>
                      <a:pt x="547116" y="159414"/>
                      <a:pt x="542544" y="157636"/>
                    </a:cubicBezTo>
                    <a:cubicBezTo>
                      <a:pt x="538099" y="155604"/>
                      <a:pt x="538099" y="154461"/>
                      <a:pt x="534035" y="148492"/>
                    </a:cubicBezTo>
                    <a:cubicBezTo>
                      <a:pt x="529971" y="142523"/>
                      <a:pt x="516763" y="144047"/>
                      <a:pt x="511937" y="137951"/>
                    </a:cubicBezTo>
                    <a:cubicBezTo>
                      <a:pt x="506984" y="131855"/>
                      <a:pt x="507619" y="121060"/>
                      <a:pt x="512318" y="112932"/>
                    </a:cubicBezTo>
                    <a:cubicBezTo>
                      <a:pt x="517017" y="104804"/>
                      <a:pt x="519938" y="98454"/>
                      <a:pt x="514604" y="99978"/>
                    </a:cubicBezTo>
                    <a:cubicBezTo>
                      <a:pt x="509016" y="101502"/>
                      <a:pt x="497840" y="118393"/>
                      <a:pt x="492379" y="121568"/>
                    </a:cubicBezTo>
                    <a:cubicBezTo>
                      <a:pt x="492379" y="121568"/>
                      <a:pt x="487045" y="124489"/>
                      <a:pt x="488696" y="119282"/>
                    </a:cubicBezTo>
                    <a:cubicBezTo>
                      <a:pt x="490347" y="114075"/>
                      <a:pt x="500761" y="96295"/>
                      <a:pt x="523748" y="79404"/>
                    </a:cubicBezTo>
                    <a:cubicBezTo>
                      <a:pt x="546608" y="62513"/>
                      <a:pt x="581533" y="48416"/>
                      <a:pt x="602869" y="55655"/>
                    </a:cubicBezTo>
                    <a:cubicBezTo>
                      <a:pt x="624205" y="62894"/>
                      <a:pt x="621030" y="72927"/>
                      <a:pt x="623062" y="79658"/>
                    </a:cubicBezTo>
                    <a:cubicBezTo>
                      <a:pt x="625094" y="86389"/>
                      <a:pt x="628269" y="86516"/>
                      <a:pt x="631190" y="84103"/>
                    </a:cubicBezTo>
                    <a:cubicBezTo>
                      <a:pt x="634111" y="81690"/>
                      <a:pt x="634746" y="73943"/>
                      <a:pt x="633984" y="70514"/>
                    </a:cubicBezTo>
                    <a:cubicBezTo>
                      <a:pt x="633222" y="67339"/>
                      <a:pt x="636778" y="66577"/>
                      <a:pt x="638937" y="70514"/>
                    </a:cubicBezTo>
                    <a:cubicBezTo>
                      <a:pt x="641223" y="74451"/>
                      <a:pt x="640842" y="85373"/>
                      <a:pt x="639445" y="90199"/>
                    </a:cubicBezTo>
                    <a:cubicBezTo>
                      <a:pt x="638175" y="95152"/>
                      <a:pt x="638302" y="101375"/>
                      <a:pt x="641858" y="103915"/>
                    </a:cubicBezTo>
                    <a:cubicBezTo>
                      <a:pt x="645414" y="106328"/>
                      <a:pt x="649224" y="107598"/>
                      <a:pt x="648589" y="112043"/>
                    </a:cubicBezTo>
                    <a:cubicBezTo>
                      <a:pt x="647954" y="116488"/>
                      <a:pt x="644652" y="119790"/>
                      <a:pt x="647700" y="124616"/>
                    </a:cubicBezTo>
                    <a:cubicBezTo>
                      <a:pt x="650621" y="129315"/>
                      <a:pt x="653288" y="131474"/>
                      <a:pt x="652399" y="137824"/>
                    </a:cubicBezTo>
                    <a:cubicBezTo>
                      <a:pt x="651510" y="144174"/>
                      <a:pt x="647573" y="144555"/>
                      <a:pt x="647065" y="140745"/>
                    </a:cubicBezTo>
                    <a:cubicBezTo>
                      <a:pt x="646557" y="137062"/>
                      <a:pt x="644525" y="134014"/>
                      <a:pt x="640207" y="128807"/>
                    </a:cubicBezTo>
                    <a:cubicBezTo>
                      <a:pt x="635889" y="123600"/>
                      <a:pt x="637286" y="119155"/>
                      <a:pt x="638937" y="113567"/>
                    </a:cubicBezTo>
                    <a:cubicBezTo>
                      <a:pt x="640588" y="107979"/>
                      <a:pt x="634619" y="99089"/>
                      <a:pt x="630174" y="100232"/>
                    </a:cubicBezTo>
                    <a:cubicBezTo>
                      <a:pt x="625729" y="101502"/>
                      <a:pt x="618109" y="109122"/>
                      <a:pt x="623316" y="120425"/>
                    </a:cubicBezTo>
                    <a:cubicBezTo>
                      <a:pt x="628523" y="131982"/>
                      <a:pt x="643763" y="147730"/>
                      <a:pt x="641477" y="154207"/>
                    </a:cubicBezTo>
                    <a:cubicBezTo>
                      <a:pt x="639191" y="160684"/>
                      <a:pt x="627761" y="163732"/>
                      <a:pt x="627761" y="163732"/>
                    </a:cubicBezTo>
                    <a:cubicBezTo>
                      <a:pt x="627761" y="163732"/>
                      <a:pt x="621665" y="166653"/>
                      <a:pt x="622427" y="169320"/>
                    </a:cubicBezTo>
                    <a:cubicBezTo>
                      <a:pt x="623189" y="171733"/>
                      <a:pt x="626872" y="170971"/>
                      <a:pt x="630936" y="169193"/>
                    </a:cubicBezTo>
                    <a:cubicBezTo>
                      <a:pt x="634873" y="167161"/>
                      <a:pt x="634873" y="167161"/>
                      <a:pt x="634873" y="167161"/>
                    </a:cubicBezTo>
                    <a:cubicBezTo>
                      <a:pt x="634873" y="167161"/>
                      <a:pt x="651002" y="163859"/>
                      <a:pt x="652653" y="168304"/>
                    </a:cubicBezTo>
                    <a:cubicBezTo>
                      <a:pt x="654304" y="172749"/>
                      <a:pt x="652526" y="173511"/>
                      <a:pt x="646176" y="177194"/>
                    </a:cubicBezTo>
                    <a:cubicBezTo>
                      <a:pt x="640080" y="180877"/>
                      <a:pt x="631317" y="192180"/>
                      <a:pt x="630809" y="197641"/>
                    </a:cubicBezTo>
                    <a:cubicBezTo>
                      <a:pt x="630301" y="203229"/>
                      <a:pt x="630809" y="207166"/>
                      <a:pt x="633603" y="212246"/>
                    </a:cubicBezTo>
                    <a:cubicBezTo>
                      <a:pt x="636397" y="217453"/>
                      <a:pt x="627253" y="221136"/>
                      <a:pt x="625856" y="215929"/>
                    </a:cubicBezTo>
                    <a:cubicBezTo>
                      <a:pt x="624459" y="210722"/>
                      <a:pt x="626999" y="201832"/>
                      <a:pt x="623062" y="199546"/>
                    </a:cubicBezTo>
                    <a:cubicBezTo>
                      <a:pt x="621030" y="198403"/>
                      <a:pt x="618236" y="197641"/>
                      <a:pt x="616204" y="208055"/>
                    </a:cubicBezTo>
                    <a:cubicBezTo>
                      <a:pt x="614172" y="218469"/>
                      <a:pt x="612902" y="239678"/>
                      <a:pt x="629158" y="241837"/>
                    </a:cubicBezTo>
                    <a:cubicBezTo>
                      <a:pt x="638937" y="243107"/>
                      <a:pt x="646430" y="240313"/>
                      <a:pt x="651637" y="244631"/>
                    </a:cubicBezTo>
                    <a:cubicBezTo>
                      <a:pt x="656844" y="248949"/>
                      <a:pt x="672211" y="253140"/>
                      <a:pt x="678561" y="271047"/>
                    </a:cubicBezTo>
                    <a:cubicBezTo>
                      <a:pt x="684911" y="288827"/>
                      <a:pt x="681482" y="302416"/>
                      <a:pt x="678434" y="309909"/>
                    </a:cubicBezTo>
                    <a:cubicBezTo>
                      <a:pt x="675259" y="317275"/>
                      <a:pt x="671068" y="320831"/>
                      <a:pt x="673227" y="323117"/>
                    </a:cubicBezTo>
                    <a:cubicBezTo>
                      <a:pt x="675513" y="325403"/>
                      <a:pt x="680466" y="323244"/>
                      <a:pt x="682879" y="320831"/>
                    </a:cubicBezTo>
                    <a:cubicBezTo>
                      <a:pt x="685292" y="318418"/>
                      <a:pt x="690245" y="316386"/>
                      <a:pt x="691642" y="320831"/>
                    </a:cubicBezTo>
                    <a:cubicBezTo>
                      <a:pt x="693420" y="325149"/>
                      <a:pt x="700024" y="337595"/>
                      <a:pt x="695579" y="353978"/>
                    </a:cubicBezTo>
                    <a:close/>
                    <a:moveTo>
                      <a:pt x="782955" y="374171"/>
                    </a:moveTo>
                    <a:cubicBezTo>
                      <a:pt x="784860" y="374679"/>
                      <a:pt x="786892" y="376203"/>
                      <a:pt x="786511" y="378489"/>
                    </a:cubicBezTo>
                    <a:cubicBezTo>
                      <a:pt x="786130" y="380521"/>
                      <a:pt x="785749" y="382172"/>
                      <a:pt x="785241" y="383442"/>
                    </a:cubicBezTo>
                    <a:cubicBezTo>
                      <a:pt x="784479" y="385347"/>
                      <a:pt x="780923" y="385093"/>
                      <a:pt x="779653" y="384966"/>
                    </a:cubicBezTo>
                    <a:cubicBezTo>
                      <a:pt x="766445" y="384077"/>
                      <a:pt x="722122" y="380140"/>
                      <a:pt x="716534" y="379632"/>
                    </a:cubicBezTo>
                    <a:cubicBezTo>
                      <a:pt x="712470" y="379251"/>
                      <a:pt x="710057" y="379124"/>
                      <a:pt x="708533" y="377727"/>
                    </a:cubicBezTo>
                    <a:cubicBezTo>
                      <a:pt x="708025" y="377219"/>
                      <a:pt x="707771" y="376203"/>
                      <a:pt x="708152" y="375314"/>
                    </a:cubicBezTo>
                    <a:cubicBezTo>
                      <a:pt x="713359" y="365662"/>
                      <a:pt x="715264" y="359566"/>
                      <a:pt x="716153" y="354740"/>
                    </a:cubicBezTo>
                    <a:cubicBezTo>
                      <a:pt x="716280" y="353470"/>
                      <a:pt x="717423" y="352835"/>
                      <a:pt x="718693" y="353216"/>
                    </a:cubicBezTo>
                    <a:cubicBezTo>
                      <a:pt x="731901" y="357407"/>
                      <a:pt x="778891" y="372647"/>
                      <a:pt x="782955" y="3741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a-DK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32028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20A0C01-61BD-463C-87FB-53EA0A65AC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669208"/>
            <a:ext cx="9942347" cy="827925"/>
          </a:xfrm>
        </p:spPr>
        <p:txBody>
          <a:bodyPr>
            <a:normAutofit/>
          </a:bodyPr>
          <a:lstStyle/>
          <a:p>
            <a:r>
              <a:rPr lang="da-DK" sz="2400" dirty="0"/>
              <a:t>I næsten alle klasser findes elever, som ikke får deres behov tilgodeset i undervisningen 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23FA014-0636-4A19-B1AA-D0F9E0554F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2</a:t>
            </a:fld>
            <a:endParaRPr lang="da-DK"/>
          </a:p>
        </p:txBody>
      </p:sp>
      <p:sp>
        <p:nvSpPr>
          <p:cNvPr id="8" name="Pladsholder til indhold 7">
            <a:extLst>
              <a:ext uri="{FF2B5EF4-FFF2-40B4-BE49-F238E27FC236}">
                <a16:creationId xmlns:a16="http://schemas.microsoft.com/office/drawing/2014/main" id="{7EBE4D8C-7778-4191-9EE4-8A0FCFE635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0" y="1216100"/>
            <a:ext cx="8522620" cy="2182453"/>
          </a:xfrm>
        </p:spPr>
        <p:txBody>
          <a:bodyPr/>
          <a:lstStyle/>
          <a:p>
            <a:pPr marL="0" indent="0">
              <a:buNone/>
            </a:pPr>
            <a:r>
              <a:rPr lang="da-DK" sz="1400" b="1" i="0" u="none" dirty="0">
                <a:latin typeface="+mj-lt"/>
              </a:rPr>
              <a:t>Hvor mange elever i din klasse, oplever du, ikke får deres behov tilgodeset i undervisningen?</a:t>
            </a:r>
          </a:p>
          <a:p>
            <a:endParaRPr lang="da-DK" dirty="0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60C59BB9-64FD-4485-B888-FA0379F1E4E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941" r="34225"/>
          <a:stretch/>
        </p:blipFill>
        <p:spPr>
          <a:xfrm>
            <a:off x="1522800" y="1478539"/>
            <a:ext cx="4589047" cy="1957192"/>
          </a:xfrm>
          <a:prstGeom prst="rect">
            <a:avLst/>
          </a:prstGeom>
        </p:spPr>
      </p:pic>
      <p:sp>
        <p:nvSpPr>
          <p:cNvPr id="11" name="Titel 1">
            <a:extLst>
              <a:ext uri="{FF2B5EF4-FFF2-40B4-BE49-F238E27FC236}">
                <a16:creationId xmlns:a16="http://schemas.microsoft.com/office/drawing/2014/main" id="{F04CCE3D-D14A-469E-929C-AE087F83F00B}"/>
              </a:ext>
            </a:extLst>
          </p:cNvPr>
          <p:cNvSpPr txBox="1">
            <a:spLocks/>
          </p:cNvSpPr>
          <p:nvPr/>
        </p:nvSpPr>
        <p:spPr>
          <a:xfrm>
            <a:off x="1620001" y="3859455"/>
            <a:ext cx="9720000" cy="827925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7500"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3800" b="1" kern="1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a-DK" sz="2400" dirty="0"/>
              <a:t>Kun i et fåtal af klasser er der ingen som mistrives</a:t>
            </a:r>
          </a:p>
        </p:txBody>
      </p:sp>
      <p:sp>
        <p:nvSpPr>
          <p:cNvPr id="12" name="Pladsholder til indhold 8">
            <a:extLst>
              <a:ext uri="{FF2B5EF4-FFF2-40B4-BE49-F238E27FC236}">
                <a16:creationId xmlns:a16="http://schemas.microsoft.com/office/drawing/2014/main" id="{3D3489D6-7EAF-4955-A209-3BF86DD626AC}"/>
              </a:ext>
            </a:extLst>
          </p:cNvPr>
          <p:cNvSpPr txBox="1">
            <a:spLocks/>
          </p:cNvSpPr>
          <p:nvPr/>
        </p:nvSpPr>
        <p:spPr>
          <a:xfrm>
            <a:off x="1626074" y="4170221"/>
            <a:ext cx="9732212" cy="432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ts val="23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08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126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44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162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da-DK" sz="1400" b="1" dirty="0">
                <a:solidFill>
                  <a:schemeClr val="accent1"/>
                </a:solidFill>
                <a:latin typeface="+mj-lt"/>
              </a:rPr>
              <a:t>Hvor mange elever i din klasse mistrives?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a-DK" dirty="0"/>
          </a:p>
        </p:txBody>
      </p:sp>
      <p:pic>
        <p:nvPicPr>
          <p:cNvPr id="13" name="Picture 2">
            <a:extLst>
              <a:ext uri="{FF2B5EF4-FFF2-40B4-BE49-F238E27FC236}">
                <a16:creationId xmlns:a16="http://schemas.microsoft.com/office/drawing/2014/main" id="{A84A02B5-09CA-491F-91B7-D32C4012E91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864" r="38465"/>
          <a:stretch/>
        </p:blipFill>
        <p:spPr>
          <a:xfrm>
            <a:off x="1382468" y="4479270"/>
            <a:ext cx="4589048" cy="2128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53215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20A0C01-61BD-463C-87FB-53EA0A65AC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a-DK" dirty="0"/>
              <a:t>I gennemsnit har hver klasse 4,4 elever, som modtager særlige indsatser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23FA014-0636-4A19-B1AA-D0F9E0554F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3</a:t>
            </a:fld>
            <a:endParaRPr lang="da-DK"/>
          </a:p>
        </p:txBody>
      </p:sp>
      <p:sp>
        <p:nvSpPr>
          <p:cNvPr id="8" name="Pladsholder til indhold 7">
            <a:extLst>
              <a:ext uri="{FF2B5EF4-FFF2-40B4-BE49-F238E27FC236}">
                <a16:creationId xmlns:a16="http://schemas.microsoft.com/office/drawing/2014/main" id="{7EBE4D8C-7778-4191-9EE4-8A0FCFE635A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b="1" i="0" u="none" dirty="0"/>
              <a:t>Hvor mange elever i din klasse modtager særlige indsatser?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b="1" i="0" u="none" dirty="0"/>
              <a:t>(fx læsekursus, piktogrammer, støtte i form af aftaler om pauser og lign.)</a:t>
            </a:r>
          </a:p>
          <a:p>
            <a:endParaRPr lang="da-DK" dirty="0"/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7C96075A-5350-4F3F-801D-81C307B6F36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1964" r="53279"/>
          <a:stretch/>
        </p:blipFill>
        <p:spPr>
          <a:xfrm>
            <a:off x="881310" y="2284578"/>
            <a:ext cx="3642563" cy="4375422"/>
          </a:xfrm>
          <a:prstGeom prst="rect">
            <a:avLst/>
          </a:prstGeom>
        </p:spPr>
      </p:pic>
      <p:graphicFrame>
        <p:nvGraphicFramePr>
          <p:cNvPr id="11" name="Tabel 11">
            <a:extLst>
              <a:ext uri="{FF2B5EF4-FFF2-40B4-BE49-F238E27FC236}">
                <a16:creationId xmlns:a16="http://schemas.microsoft.com/office/drawing/2014/main" id="{F60FEA31-62E2-4E4F-9676-590DEFF815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9422760"/>
              </p:ext>
            </p:extLst>
          </p:nvPr>
        </p:nvGraphicFramePr>
        <p:xfrm>
          <a:off x="6880926" y="2903573"/>
          <a:ext cx="3032874" cy="1854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16437">
                  <a:extLst>
                    <a:ext uri="{9D8B030D-6E8A-4147-A177-3AD203B41FA5}">
                      <a16:colId xmlns:a16="http://schemas.microsoft.com/office/drawing/2014/main" val="737553414"/>
                    </a:ext>
                  </a:extLst>
                </a:gridCol>
                <a:gridCol w="1516437">
                  <a:extLst>
                    <a:ext uri="{9D8B030D-6E8A-4147-A177-3AD203B41FA5}">
                      <a16:colId xmlns:a16="http://schemas.microsoft.com/office/drawing/2014/main" val="96509468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Klassetrin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Gennemsnit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42081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Indskoling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4,7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06814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Mellemtrin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4,9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19885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Udskoling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3,9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35380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I alt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dirty="0">
                          <a:solidFill>
                            <a:schemeClr val="tx2"/>
                          </a:solidFill>
                        </a:rPr>
                        <a:t>4,4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611856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18645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20A0C01-61BD-463C-87FB-53EA0A65AC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a-DK" dirty="0"/>
              <a:t>Lærerne oplever i høj grad, at trivslen og støjniveauet påvirkes af elever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223FA014-0636-4A19-B1AA-D0F9E0554F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4</a:t>
            </a:fld>
            <a:endParaRPr lang="da-DK"/>
          </a:p>
        </p:txBody>
      </p:sp>
      <p:sp>
        <p:nvSpPr>
          <p:cNvPr id="9" name="Pladsholder til indhold 8">
            <a:extLst>
              <a:ext uri="{FF2B5EF4-FFF2-40B4-BE49-F238E27FC236}">
                <a16:creationId xmlns:a16="http://schemas.microsoft.com/office/drawing/2014/main" id="{031DE298-1970-4686-99B4-421CCBE9ED4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a-DK" sz="1400" b="1" dirty="0">
                <a:latin typeface="+mj-lt"/>
              </a:rPr>
              <a:t>I hvilken grad oplever du, at der er elever i din klasse, der…</a:t>
            </a:r>
            <a:endParaRPr lang="da-DK" dirty="0">
              <a:latin typeface="+mj-lt"/>
            </a:endParaRP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CE5E0EF4-5762-4945-8947-068D9D00DE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6151" y="2583426"/>
            <a:ext cx="10192103" cy="1349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0573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ECCCB4E-8693-4912-AC3B-558E0A548F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a-DK" dirty="0"/>
              <a:t>Over halvdelen af lærerne svarer, at der går over en måned før, de kan få hjælp fra PPR</a:t>
            </a: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FFD30348-2DF3-4683-9472-E9C696B7A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5</a:t>
            </a:fld>
            <a:endParaRPr lang="da-DK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637C90F1-71DC-44DE-9A95-62D1FDE94A8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869" r="34551"/>
          <a:stretch/>
        </p:blipFill>
        <p:spPr>
          <a:xfrm>
            <a:off x="1565305" y="2088343"/>
            <a:ext cx="4608000" cy="1490802"/>
          </a:xfrm>
          <a:prstGeom prst="rect">
            <a:avLst/>
          </a:prstGeom>
        </p:spPr>
      </p:pic>
      <p:sp>
        <p:nvSpPr>
          <p:cNvPr id="14" name="Pladsholder til indhold 2">
            <a:extLst>
              <a:ext uri="{FF2B5EF4-FFF2-40B4-BE49-F238E27FC236}">
                <a16:creationId xmlns:a16="http://schemas.microsoft.com/office/drawing/2014/main" id="{B7B10F5C-5D66-46F5-9FD6-F8F61B3342DE}"/>
              </a:ext>
            </a:extLst>
          </p:cNvPr>
          <p:cNvSpPr txBox="1">
            <a:spLocks/>
          </p:cNvSpPr>
          <p:nvPr/>
        </p:nvSpPr>
        <p:spPr>
          <a:xfrm>
            <a:off x="1649179" y="1809283"/>
            <a:ext cx="7915926" cy="432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ts val="23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08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126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44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1620000" indent="-180000" algn="l" defTabSz="914400" rtl="0" eaLnBrk="1" latinLnBrk="0" hangingPunct="1">
              <a:lnSpc>
                <a:spcPts val="23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da-DK" sz="1400" b="1" dirty="0">
                <a:solidFill>
                  <a:schemeClr val="accent1"/>
                </a:solidFill>
                <a:latin typeface="+mj-lt"/>
              </a:rPr>
              <a:t>Hvor hurtigt kan du og dit team typisk få rådgivning og vejledning fra PPR?</a:t>
            </a:r>
          </a:p>
          <a:p>
            <a:endParaRPr lang="da-DK" dirty="0"/>
          </a:p>
        </p:txBody>
      </p:sp>
      <p:sp>
        <p:nvSpPr>
          <p:cNvPr id="15" name="TextBox 1">
            <a:extLst>
              <a:ext uri="{FF2B5EF4-FFF2-40B4-BE49-F238E27FC236}">
                <a16:creationId xmlns:a16="http://schemas.microsoft.com/office/drawing/2014/main" id="{ADCF1F9B-736E-4D10-A0AD-5D9E155C29BD}"/>
              </a:ext>
            </a:extLst>
          </p:cNvPr>
          <p:cNvSpPr txBox="1"/>
          <p:nvPr/>
        </p:nvSpPr>
        <p:spPr>
          <a:xfrm>
            <a:off x="1620000" y="3914066"/>
            <a:ext cx="10922000" cy="292100"/>
          </a:xfrm>
          <a:prstGeom prst="rect">
            <a:avLst/>
          </a:prstGeom>
        </p:spPr>
        <p:txBody>
          <a:bodyPr wrap="square"/>
          <a:lstStyle/>
          <a:p>
            <a:r>
              <a:rPr lang="da-DK" sz="1400" b="1" i="0" u="none" dirty="0">
                <a:solidFill>
                  <a:schemeClr val="accent1"/>
                </a:solidFill>
                <a:latin typeface="+mj-lt"/>
              </a:rPr>
              <a:t>I hvilken grad er hjælpen fra PPR realiserbar i praksis?</a:t>
            </a:r>
          </a:p>
        </p:txBody>
      </p:sp>
      <p:pic>
        <p:nvPicPr>
          <p:cNvPr id="16" name="Picture 2">
            <a:extLst>
              <a:ext uri="{FF2B5EF4-FFF2-40B4-BE49-F238E27FC236}">
                <a16:creationId xmlns:a16="http://schemas.microsoft.com/office/drawing/2014/main" id="{C9B197E9-272A-4EE5-98B1-3199FB840F2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886" r="34724"/>
          <a:stretch/>
        </p:blipFill>
        <p:spPr>
          <a:xfrm>
            <a:off x="1279508" y="4303513"/>
            <a:ext cx="4889662" cy="1819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637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53789C-47FA-4CDF-97F7-70F32B13F2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da-DK" sz="3400" dirty="0"/>
              <a:t>Forberedelse og </a:t>
            </a:r>
            <a:r>
              <a:rPr lang="da-DK" sz="3400" dirty="0" err="1"/>
              <a:t>to-lærerordninger</a:t>
            </a:r>
            <a:r>
              <a:rPr lang="da-DK" sz="3400" dirty="0"/>
              <a:t> er vigtigste parametre for at løfte opgaven 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44E65599-017F-46F9-92FA-F3AAAF9966B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20001" y="2035276"/>
            <a:ext cx="9732212" cy="4084723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b="1" i="0" u="none" dirty="0">
                <a:latin typeface="+mj-lt"/>
              </a:rPr>
              <a:t>Hvad er vigtigst for dig for, at du kan løfte opgaven med at give alle elever i din klasse den undervisning, som de har behov for? (vælg maks. 3 svar)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da-DK" sz="1400" b="1" i="0" u="none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11B0F1CB-AD46-4104-9C80-3902E0F85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DA52EE-ACE3-417C-ABAB-6FA57976D839}" type="slidenum">
              <a:rPr lang="da-DK" smtClean="0"/>
              <a:t>6</a:t>
            </a:fld>
            <a:endParaRPr lang="da-DK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36DC8F51-C9A3-4250-A40E-CECA339357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78" t="2300" r="25052"/>
          <a:stretch/>
        </p:blipFill>
        <p:spPr>
          <a:xfrm>
            <a:off x="2464490" y="2526890"/>
            <a:ext cx="6817161" cy="3539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829922"/>
      </p:ext>
    </p:extLst>
  </p:cSld>
  <p:clrMapOvr>
    <a:masterClrMapping/>
  </p:clrMapOvr>
</p:sld>
</file>

<file path=ppt/theme/theme1.xml><?xml version="1.0" encoding="utf-8"?>
<a:theme xmlns:a="http://schemas.openxmlformats.org/drawingml/2006/main" name="DLF_PowerPoint_2021">
  <a:themeElements>
    <a:clrScheme name="DLF_Farver_2021">
      <a:dk1>
        <a:srgbClr val="000000"/>
      </a:dk1>
      <a:lt1>
        <a:srgbClr val="FFFFFF"/>
      </a:lt1>
      <a:dk2>
        <a:srgbClr val="1B2C50"/>
      </a:dk2>
      <a:lt2>
        <a:srgbClr val="F8F099"/>
      </a:lt2>
      <a:accent1>
        <a:srgbClr val="1B2B50"/>
      </a:accent1>
      <a:accent2>
        <a:srgbClr val="AAD1DB"/>
      </a:accent2>
      <a:accent3>
        <a:srgbClr val="EC635C"/>
      </a:accent3>
      <a:accent4>
        <a:srgbClr val="4A9C35"/>
      </a:accent4>
      <a:accent5>
        <a:srgbClr val="AFCA93"/>
      </a:accent5>
      <a:accent6>
        <a:srgbClr val="F5DED8"/>
      </a:accent6>
      <a:hlink>
        <a:srgbClr val="212121"/>
      </a:hlink>
      <a:folHlink>
        <a:srgbClr val="000000"/>
      </a:folHlink>
    </a:clrScheme>
    <a:fontScheme name="DLF_Skrifter_202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LF_PowerPoint_2021" id="{F57B260D-0D4C-4579-B9DD-EE326E66400D}" vid="{477B3F9D-4C50-4EFC-8069-02D1F3EA4BEB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DLF_PowerPoint_2021</Template>
  <TotalTime>600</TotalTime>
  <Words>249</Words>
  <Application>Microsoft Office PowerPoint</Application>
  <PresentationFormat>Widescreen</PresentationFormat>
  <Paragraphs>38</Paragraphs>
  <Slides>6</Slides>
  <Notes>5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2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6</vt:i4>
      </vt:variant>
    </vt:vector>
  </HeadingPairs>
  <TitlesOfParts>
    <vt:vector size="9" baseType="lpstr">
      <vt:lpstr>Arial</vt:lpstr>
      <vt:lpstr>Calibri</vt:lpstr>
      <vt:lpstr>DLF_PowerPoint_2021</vt:lpstr>
      <vt:lpstr>Lærernes oplevelser med inklusion</vt:lpstr>
      <vt:lpstr>I næsten alle klasser findes elever, som ikke får deres behov tilgodeset i undervisningen </vt:lpstr>
      <vt:lpstr>I gennemsnit har hver klasse 4,4 elever, som modtager særlige indsatser</vt:lpstr>
      <vt:lpstr>Lærerne oplever i høj grad, at trivslen og støjniveauet påvirkes af elever</vt:lpstr>
      <vt:lpstr>Over halvdelen af lærerne svarer, at der går over en måned før, de kan få hjælp fra PPR</vt:lpstr>
      <vt:lpstr>Forberedelse og to-lærerordninger er vigtigste parametre for at løfte opgaven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God undervisning i gymnasiet</dc:title>
  <dc:creator>Klaus Krogh Mortensen</dc:creator>
  <cp:lastModifiedBy>Mads Kaltoft Ohsten</cp:lastModifiedBy>
  <cp:revision>37</cp:revision>
  <cp:lastPrinted>2022-05-12T08:50:50Z</cp:lastPrinted>
  <dcterms:created xsi:type="dcterms:W3CDTF">2021-06-24T09:16:54Z</dcterms:created>
  <dcterms:modified xsi:type="dcterms:W3CDTF">2022-08-24T10:04:30Z</dcterms:modified>
</cp:coreProperties>
</file>